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0"/>
  </p:notesMasterIdLst>
  <p:handoutMasterIdLst>
    <p:handoutMasterId r:id="rId21"/>
  </p:handoutMasterIdLst>
  <p:sldIdLst>
    <p:sldId id="319" r:id="rId6"/>
    <p:sldId id="452" r:id="rId7"/>
    <p:sldId id="466" r:id="rId8"/>
    <p:sldId id="533" r:id="rId9"/>
    <p:sldId id="462" r:id="rId10"/>
    <p:sldId id="541" r:id="rId11"/>
    <p:sldId id="543" r:id="rId12"/>
    <p:sldId id="542" r:id="rId13"/>
    <p:sldId id="539" r:id="rId14"/>
    <p:sldId id="536" r:id="rId15"/>
    <p:sldId id="537" r:id="rId16"/>
    <p:sldId id="538" r:id="rId17"/>
    <p:sldId id="531" r:id="rId18"/>
    <p:sldId id="532" r:id="rId19"/>
  </p:sldIdLst>
  <p:sldSz cx="9144000" cy="6858000" type="screen4x3"/>
  <p:notesSz cx="7315200" cy="9601200"/>
  <p:custDataLst>
    <p:tags r:id="rId22"/>
  </p:custDataLst>
  <p:defaultTextStyle>
    <a:defPPr>
      <a:defRPr lang="en-US"/>
    </a:defPPr>
    <a:lvl1pPr algn="l" rtl="0" fontAlgn="base">
      <a:spcBef>
        <a:spcPct val="0"/>
      </a:spcBef>
      <a:spcAft>
        <a:spcPct val="0"/>
      </a:spcAft>
      <a:defRPr sz="1600" kern="1200">
        <a:solidFill>
          <a:schemeClr val="tx1"/>
        </a:solidFill>
        <a:latin typeface="Arial Narrow" pitchFamily="34" charset="0"/>
        <a:ea typeface="+mn-ea"/>
        <a:cs typeface="+mn-cs"/>
      </a:defRPr>
    </a:lvl1pPr>
    <a:lvl2pPr marL="457200" algn="l" rtl="0" fontAlgn="base">
      <a:spcBef>
        <a:spcPct val="0"/>
      </a:spcBef>
      <a:spcAft>
        <a:spcPct val="0"/>
      </a:spcAft>
      <a:defRPr sz="1600" kern="1200">
        <a:solidFill>
          <a:schemeClr val="tx1"/>
        </a:solidFill>
        <a:latin typeface="Arial Narrow" pitchFamily="34" charset="0"/>
        <a:ea typeface="+mn-ea"/>
        <a:cs typeface="+mn-cs"/>
      </a:defRPr>
    </a:lvl2pPr>
    <a:lvl3pPr marL="914400" algn="l" rtl="0" fontAlgn="base">
      <a:spcBef>
        <a:spcPct val="0"/>
      </a:spcBef>
      <a:spcAft>
        <a:spcPct val="0"/>
      </a:spcAft>
      <a:defRPr sz="1600" kern="1200">
        <a:solidFill>
          <a:schemeClr val="tx1"/>
        </a:solidFill>
        <a:latin typeface="Arial Narrow" pitchFamily="34" charset="0"/>
        <a:ea typeface="+mn-ea"/>
        <a:cs typeface="+mn-cs"/>
      </a:defRPr>
    </a:lvl3pPr>
    <a:lvl4pPr marL="1371600" algn="l" rtl="0" fontAlgn="base">
      <a:spcBef>
        <a:spcPct val="0"/>
      </a:spcBef>
      <a:spcAft>
        <a:spcPct val="0"/>
      </a:spcAft>
      <a:defRPr sz="1600" kern="1200">
        <a:solidFill>
          <a:schemeClr val="tx1"/>
        </a:solidFill>
        <a:latin typeface="Arial Narrow" pitchFamily="34" charset="0"/>
        <a:ea typeface="+mn-ea"/>
        <a:cs typeface="+mn-cs"/>
      </a:defRPr>
    </a:lvl4pPr>
    <a:lvl5pPr marL="1828800" algn="l" rtl="0" fontAlgn="base">
      <a:spcBef>
        <a:spcPct val="0"/>
      </a:spcBef>
      <a:spcAft>
        <a:spcPct val="0"/>
      </a:spcAft>
      <a:defRPr sz="1600" kern="1200">
        <a:solidFill>
          <a:schemeClr val="tx1"/>
        </a:solidFill>
        <a:latin typeface="Arial Narrow" pitchFamily="34" charset="0"/>
        <a:ea typeface="+mn-ea"/>
        <a:cs typeface="+mn-cs"/>
      </a:defRPr>
    </a:lvl5pPr>
    <a:lvl6pPr marL="2286000" algn="l" defTabSz="914400" rtl="0" eaLnBrk="1" latinLnBrk="0" hangingPunct="1">
      <a:defRPr sz="1600" kern="1200">
        <a:solidFill>
          <a:schemeClr val="tx1"/>
        </a:solidFill>
        <a:latin typeface="Arial Narrow" pitchFamily="34" charset="0"/>
        <a:ea typeface="+mn-ea"/>
        <a:cs typeface="+mn-cs"/>
      </a:defRPr>
    </a:lvl6pPr>
    <a:lvl7pPr marL="2743200" algn="l" defTabSz="914400" rtl="0" eaLnBrk="1" latinLnBrk="0" hangingPunct="1">
      <a:defRPr sz="1600" kern="1200">
        <a:solidFill>
          <a:schemeClr val="tx1"/>
        </a:solidFill>
        <a:latin typeface="Arial Narrow" pitchFamily="34" charset="0"/>
        <a:ea typeface="+mn-ea"/>
        <a:cs typeface="+mn-cs"/>
      </a:defRPr>
    </a:lvl7pPr>
    <a:lvl8pPr marL="3200400" algn="l" defTabSz="914400" rtl="0" eaLnBrk="1" latinLnBrk="0" hangingPunct="1">
      <a:defRPr sz="1600" kern="1200">
        <a:solidFill>
          <a:schemeClr val="tx1"/>
        </a:solidFill>
        <a:latin typeface="Arial Narrow" pitchFamily="34" charset="0"/>
        <a:ea typeface="+mn-ea"/>
        <a:cs typeface="+mn-cs"/>
      </a:defRPr>
    </a:lvl8pPr>
    <a:lvl9pPr marL="3657600" algn="l" defTabSz="914400" rtl="0" eaLnBrk="1" latinLnBrk="0" hangingPunct="1">
      <a:defRPr sz="16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886">
          <p15:clr>
            <a:srgbClr val="A4A3A4"/>
          </p15:clr>
        </p15:guide>
        <p15:guide id="2" orient="horz" pos="3736">
          <p15:clr>
            <a:srgbClr val="A4A3A4"/>
          </p15:clr>
        </p15:guide>
        <p15:guide id="3" orient="horz" pos="4141">
          <p15:clr>
            <a:srgbClr val="A4A3A4"/>
          </p15:clr>
        </p15:guide>
        <p15:guide id="4" pos="5453">
          <p15:clr>
            <a:srgbClr val="A4A3A4"/>
          </p15:clr>
        </p15:guide>
        <p15:guide id="5" pos="340">
          <p15:clr>
            <a:srgbClr val="A4A3A4"/>
          </p15:clr>
        </p15:guide>
        <p15:guide id="6" pos="288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9E7FF"/>
    <a:srgbClr val="82C9F0"/>
    <a:srgbClr val="F7FBFF"/>
    <a:srgbClr val="E7F4FF"/>
    <a:srgbClr val="007EC0"/>
    <a:srgbClr val="F2F2F2"/>
    <a:srgbClr val="D4E9FF"/>
    <a:srgbClr val="22C9F0"/>
    <a:srgbClr val="22C9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7436" autoAdjust="0"/>
  </p:normalViewPr>
  <p:slideViewPr>
    <p:cSldViewPr snapToGrid="0" snapToObjects="1">
      <p:cViewPr varScale="1">
        <p:scale>
          <a:sx n="99" d="100"/>
          <a:sy n="99" d="100"/>
        </p:scale>
        <p:origin x="348" y="78"/>
      </p:cViewPr>
      <p:guideLst>
        <p:guide orient="horz" pos="886"/>
        <p:guide orient="horz" pos="3736"/>
        <p:guide orient="horz" pos="4141"/>
        <p:guide pos="5453"/>
        <p:guide pos="340"/>
        <p:guide pos="2886"/>
      </p:guideLst>
    </p:cSldViewPr>
  </p:slideViewPr>
  <p:outlineViewPr>
    <p:cViewPr>
      <p:scale>
        <a:sx n="33" d="100"/>
        <a:sy n="33" d="100"/>
      </p:scale>
      <p:origin x="0" y="7452"/>
    </p:cViewPr>
  </p:outlineViewPr>
  <p:notesTextViewPr>
    <p:cViewPr>
      <p:scale>
        <a:sx n="100" d="100"/>
        <a:sy n="100" d="100"/>
      </p:scale>
      <p:origin x="0" y="0"/>
    </p:cViewPr>
  </p:notesTextViewPr>
  <p:sorterViewPr>
    <p:cViewPr>
      <p:scale>
        <a:sx n="110" d="100"/>
        <a:sy n="110" d="100"/>
      </p:scale>
      <p:origin x="0" y="0"/>
    </p:cViewPr>
  </p:sorterViewPr>
  <p:notesViewPr>
    <p:cSldViewPr snapToGrid="0" snapToObjects="1">
      <p:cViewPr varScale="1">
        <p:scale>
          <a:sx n="79" d="100"/>
          <a:sy n="79" d="100"/>
        </p:scale>
        <p:origin x="-3930" y="-78"/>
      </p:cViewPr>
      <p:guideLst>
        <p:guide orient="horz" pos="3024"/>
        <p:guide pos="230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file:///\\drioc0231pfs\Assets_RV\Apresentacoes%20Equities\Suporte\Grafico%20Absoluto.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sapc0225pfs.pactual.net\homefolder01$\BirmanSt\Stefanie\Focus.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dsapc0225pfs.pactual.net\homefolder01$\BirmanSt\Stefanie\Merc_trab_Part_rate_smooth.XLS"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dsapc0225pfs.pactual.net\homefolder01$\BirmanSt\Stefanie\Sondagem%20FGV_mensal_80.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058201913944314E-2"/>
          <c:y val="2.6845998147934334E-2"/>
          <c:w val="0.91512403073619952"/>
          <c:h val="0.79885084213920377"/>
        </c:manualLayout>
      </c:layout>
      <c:lineChart>
        <c:grouping val="standard"/>
        <c:varyColors val="0"/>
        <c:ser>
          <c:idx val="0"/>
          <c:order val="0"/>
          <c:tx>
            <c:strRef>
              <c:f>'ABS INST'!$J$1</c:f>
              <c:strCache>
                <c:ptCount val="1"/>
                <c:pt idx="0">
                  <c:v>BTG Pactual Absoluto Institucional</c:v>
                </c:pt>
              </c:strCache>
            </c:strRef>
          </c:tx>
          <c:spPr>
            <a:ln w="19050">
              <a:solidFill>
                <a:srgbClr val="004080"/>
              </a:solidFill>
            </a:ln>
          </c:spPr>
          <c:marker>
            <c:symbol val="none"/>
          </c:marker>
          <c:cat>
            <c:numRef>
              <c:f>'ABS INST'!$I$2:$I$1776</c:f>
              <c:numCache>
                <c:formatCode>[$-409]mmm\-yy;@</c:formatCode>
                <c:ptCount val="1775"/>
                <c:pt idx="0">
                  <c:v>40378</c:v>
                </c:pt>
                <c:pt idx="1">
                  <c:v>40379</c:v>
                </c:pt>
                <c:pt idx="2">
                  <c:v>40380</c:v>
                </c:pt>
                <c:pt idx="3">
                  <c:v>40381</c:v>
                </c:pt>
                <c:pt idx="4">
                  <c:v>40382</c:v>
                </c:pt>
                <c:pt idx="5">
                  <c:v>40385</c:v>
                </c:pt>
                <c:pt idx="6">
                  <c:v>40386</c:v>
                </c:pt>
                <c:pt idx="7">
                  <c:v>40387</c:v>
                </c:pt>
                <c:pt idx="8">
                  <c:v>40388</c:v>
                </c:pt>
                <c:pt idx="9">
                  <c:v>40389</c:v>
                </c:pt>
                <c:pt idx="10">
                  <c:v>40392</c:v>
                </c:pt>
                <c:pt idx="11">
                  <c:v>40393</c:v>
                </c:pt>
                <c:pt idx="12">
                  <c:v>40394</c:v>
                </c:pt>
                <c:pt idx="13">
                  <c:v>40395</c:v>
                </c:pt>
                <c:pt idx="14">
                  <c:v>40396</c:v>
                </c:pt>
                <c:pt idx="15">
                  <c:v>40399</c:v>
                </c:pt>
                <c:pt idx="16">
                  <c:v>40400</c:v>
                </c:pt>
                <c:pt idx="17">
                  <c:v>40401</c:v>
                </c:pt>
                <c:pt idx="18">
                  <c:v>40402</c:v>
                </c:pt>
                <c:pt idx="19">
                  <c:v>40403</c:v>
                </c:pt>
                <c:pt idx="20">
                  <c:v>40406</c:v>
                </c:pt>
                <c:pt idx="21">
                  <c:v>40407</c:v>
                </c:pt>
                <c:pt idx="22">
                  <c:v>40408</c:v>
                </c:pt>
                <c:pt idx="23">
                  <c:v>40409</c:v>
                </c:pt>
                <c:pt idx="24">
                  <c:v>40410</c:v>
                </c:pt>
                <c:pt idx="25">
                  <c:v>40413</c:v>
                </c:pt>
                <c:pt idx="26">
                  <c:v>40414</c:v>
                </c:pt>
                <c:pt idx="27">
                  <c:v>40415</c:v>
                </c:pt>
                <c:pt idx="28">
                  <c:v>40416</c:v>
                </c:pt>
                <c:pt idx="29">
                  <c:v>40417</c:v>
                </c:pt>
                <c:pt idx="30">
                  <c:v>40420</c:v>
                </c:pt>
                <c:pt idx="31">
                  <c:v>40421</c:v>
                </c:pt>
                <c:pt idx="32">
                  <c:v>40422</c:v>
                </c:pt>
                <c:pt idx="33">
                  <c:v>40423</c:v>
                </c:pt>
                <c:pt idx="34">
                  <c:v>40424</c:v>
                </c:pt>
                <c:pt idx="35">
                  <c:v>40427</c:v>
                </c:pt>
                <c:pt idx="36">
                  <c:v>40429</c:v>
                </c:pt>
                <c:pt idx="37">
                  <c:v>40430</c:v>
                </c:pt>
                <c:pt idx="38">
                  <c:v>40431</c:v>
                </c:pt>
                <c:pt idx="39">
                  <c:v>40434</c:v>
                </c:pt>
                <c:pt idx="40">
                  <c:v>40435</c:v>
                </c:pt>
                <c:pt idx="41">
                  <c:v>40436</c:v>
                </c:pt>
                <c:pt idx="42">
                  <c:v>40437</c:v>
                </c:pt>
                <c:pt idx="43">
                  <c:v>40438</c:v>
                </c:pt>
                <c:pt idx="44">
                  <c:v>40441</c:v>
                </c:pt>
                <c:pt idx="45">
                  <c:v>40442</c:v>
                </c:pt>
                <c:pt idx="46">
                  <c:v>40443</c:v>
                </c:pt>
                <c:pt idx="47">
                  <c:v>40444</c:v>
                </c:pt>
                <c:pt idx="48">
                  <c:v>40445</c:v>
                </c:pt>
                <c:pt idx="49">
                  <c:v>40448</c:v>
                </c:pt>
                <c:pt idx="50">
                  <c:v>40449</c:v>
                </c:pt>
                <c:pt idx="51">
                  <c:v>40450</c:v>
                </c:pt>
                <c:pt idx="52">
                  <c:v>40451</c:v>
                </c:pt>
                <c:pt idx="53">
                  <c:v>40452</c:v>
                </c:pt>
                <c:pt idx="54">
                  <c:v>40455</c:v>
                </c:pt>
                <c:pt idx="55">
                  <c:v>40456</c:v>
                </c:pt>
                <c:pt idx="56">
                  <c:v>40457</c:v>
                </c:pt>
                <c:pt idx="57">
                  <c:v>40458</c:v>
                </c:pt>
                <c:pt idx="58">
                  <c:v>40459</c:v>
                </c:pt>
                <c:pt idx="59">
                  <c:v>40462</c:v>
                </c:pt>
                <c:pt idx="60">
                  <c:v>40464</c:v>
                </c:pt>
                <c:pt idx="61">
                  <c:v>40465</c:v>
                </c:pt>
                <c:pt idx="62">
                  <c:v>40466</c:v>
                </c:pt>
                <c:pt idx="63">
                  <c:v>40469</c:v>
                </c:pt>
                <c:pt idx="64">
                  <c:v>40470</c:v>
                </c:pt>
                <c:pt idx="65">
                  <c:v>40471</c:v>
                </c:pt>
                <c:pt idx="66">
                  <c:v>40472</c:v>
                </c:pt>
                <c:pt idx="67">
                  <c:v>40473</c:v>
                </c:pt>
                <c:pt idx="68">
                  <c:v>40476</c:v>
                </c:pt>
                <c:pt idx="69">
                  <c:v>40477</c:v>
                </c:pt>
                <c:pt idx="70">
                  <c:v>40478</c:v>
                </c:pt>
                <c:pt idx="71">
                  <c:v>40479</c:v>
                </c:pt>
                <c:pt idx="72">
                  <c:v>40480</c:v>
                </c:pt>
                <c:pt idx="73">
                  <c:v>40483</c:v>
                </c:pt>
                <c:pt idx="74">
                  <c:v>40485</c:v>
                </c:pt>
                <c:pt idx="75">
                  <c:v>40486</c:v>
                </c:pt>
                <c:pt idx="76">
                  <c:v>40487</c:v>
                </c:pt>
                <c:pt idx="77">
                  <c:v>40490</c:v>
                </c:pt>
                <c:pt idx="78">
                  <c:v>40491</c:v>
                </c:pt>
                <c:pt idx="79">
                  <c:v>40492</c:v>
                </c:pt>
                <c:pt idx="80">
                  <c:v>40493</c:v>
                </c:pt>
                <c:pt idx="81">
                  <c:v>40494</c:v>
                </c:pt>
                <c:pt idx="82">
                  <c:v>40498</c:v>
                </c:pt>
                <c:pt idx="83">
                  <c:v>40499</c:v>
                </c:pt>
                <c:pt idx="84">
                  <c:v>40500</c:v>
                </c:pt>
                <c:pt idx="85">
                  <c:v>40501</c:v>
                </c:pt>
                <c:pt idx="86">
                  <c:v>40504</c:v>
                </c:pt>
                <c:pt idx="87">
                  <c:v>40505</c:v>
                </c:pt>
                <c:pt idx="88">
                  <c:v>40506</c:v>
                </c:pt>
                <c:pt idx="89">
                  <c:v>40507</c:v>
                </c:pt>
                <c:pt idx="90">
                  <c:v>40508</c:v>
                </c:pt>
                <c:pt idx="91">
                  <c:v>40511</c:v>
                </c:pt>
                <c:pt idx="92">
                  <c:v>40512</c:v>
                </c:pt>
                <c:pt idx="93">
                  <c:v>40513</c:v>
                </c:pt>
                <c:pt idx="94">
                  <c:v>40514</c:v>
                </c:pt>
                <c:pt idx="95">
                  <c:v>40515</c:v>
                </c:pt>
                <c:pt idx="96">
                  <c:v>40518</c:v>
                </c:pt>
                <c:pt idx="97">
                  <c:v>40519</c:v>
                </c:pt>
                <c:pt idx="98">
                  <c:v>40520</c:v>
                </c:pt>
                <c:pt idx="99">
                  <c:v>40521</c:v>
                </c:pt>
                <c:pt idx="100">
                  <c:v>40522</c:v>
                </c:pt>
                <c:pt idx="101">
                  <c:v>40525</c:v>
                </c:pt>
                <c:pt idx="102">
                  <c:v>40526</c:v>
                </c:pt>
                <c:pt idx="103">
                  <c:v>40527</c:v>
                </c:pt>
                <c:pt idx="104">
                  <c:v>40528</c:v>
                </c:pt>
                <c:pt idx="105">
                  <c:v>40529</c:v>
                </c:pt>
                <c:pt idx="106">
                  <c:v>40532</c:v>
                </c:pt>
                <c:pt idx="107">
                  <c:v>40533</c:v>
                </c:pt>
                <c:pt idx="108">
                  <c:v>40534</c:v>
                </c:pt>
                <c:pt idx="109">
                  <c:v>40535</c:v>
                </c:pt>
                <c:pt idx="110">
                  <c:v>40539</c:v>
                </c:pt>
                <c:pt idx="111">
                  <c:v>40540</c:v>
                </c:pt>
                <c:pt idx="112">
                  <c:v>40541</c:v>
                </c:pt>
                <c:pt idx="113">
                  <c:v>40542</c:v>
                </c:pt>
                <c:pt idx="114">
                  <c:v>40546</c:v>
                </c:pt>
                <c:pt idx="115">
                  <c:v>40547</c:v>
                </c:pt>
                <c:pt idx="116">
                  <c:v>40548</c:v>
                </c:pt>
                <c:pt idx="117">
                  <c:v>40549</c:v>
                </c:pt>
                <c:pt idx="118">
                  <c:v>40550</c:v>
                </c:pt>
                <c:pt idx="119">
                  <c:v>40553</c:v>
                </c:pt>
                <c:pt idx="120">
                  <c:v>40554</c:v>
                </c:pt>
                <c:pt idx="121">
                  <c:v>40555</c:v>
                </c:pt>
                <c:pt idx="122">
                  <c:v>40556</c:v>
                </c:pt>
                <c:pt idx="123">
                  <c:v>40557</c:v>
                </c:pt>
                <c:pt idx="124">
                  <c:v>40560</c:v>
                </c:pt>
                <c:pt idx="125">
                  <c:v>40561</c:v>
                </c:pt>
                <c:pt idx="126">
                  <c:v>40562</c:v>
                </c:pt>
                <c:pt idx="127">
                  <c:v>40563</c:v>
                </c:pt>
                <c:pt idx="128">
                  <c:v>40564</c:v>
                </c:pt>
                <c:pt idx="129">
                  <c:v>40567</c:v>
                </c:pt>
                <c:pt idx="130">
                  <c:v>40569</c:v>
                </c:pt>
                <c:pt idx="131">
                  <c:v>40570</c:v>
                </c:pt>
                <c:pt idx="132">
                  <c:v>40571</c:v>
                </c:pt>
                <c:pt idx="133">
                  <c:v>40574</c:v>
                </c:pt>
                <c:pt idx="134">
                  <c:v>40575</c:v>
                </c:pt>
                <c:pt idx="135">
                  <c:v>40576</c:v>
                </c:pt>
                <c:pt idx="136">
                  <c:v>40577</c:v>
                </c:pt>
                <c:pt idx="137">
                  <c:v>40578</c:v>
                </c:pt>
                <c:pt idx="138">
                  <c:v>40581</c:v>
                </c:pt>
                <c:pt idx="139">
                  <c:v>40582</c:v>
                </c:pt>
                <c:pt idx="140">
                  <c:v>40583</c:v>
                </c:pt>
                <c:pt idx="141">
                  <c:v>40584</c:v>
                </c:pt>
                <c:pt idx="142">
                  <c:v>40585</c:v>
                </c:pt>
                <c:pt idx="143">
                  <c:v>40588</c:v>
                </c:pt>
                <c:pt idx="144">
                  <c:v>40589</c:v>
                </c:pt>
                <c:pt idx="145">
                  <c:v>40590</c:v>
                </c:pt>
                <c:pt idx="146">
                  <c:v>40591</c:v>
                </c:pt>
                <c:pt idx="147">
                  <c:v>40592</c:v>
                </c:pt>
                <c:pt idx="148">
                  <c:v>40595</c:v>
                </c:pt>
                <c:pt idx="149">
                  <c:v>40596</c:v>
                </c:pt>
                <c:pt idx="150">
                  <c:v>40597</c:v>
                </c:pt>
                <c:pt idx="151">
                  <c:v>40598</c:v>
                </c:pt>
                <c:pt idx="152">
                  <c:v>40599</c:v>
                </c:pt>
                <c:pt idx="153">
                  <c:v>40602</c:v>
                </c:pt>
                <c:pt idx="154">
                  <c:v>40603</c:v>
                </c:pt>
                <c:pt idx="155">
                  <c:v>40604</c:v>
                </c:pt>
                <c:pt idx="156">
                  <c:v>40605</c:v>
                </c:pt>
                <c:pt idx="157">
                  <c:v>40606</c:v>
                </c:pt>
                <c:pt idx="158">
                  <c:v>40611</c:v>
                </c:pt>
                <c:pt idx="159">
                  <c:v>40612</c:v>
                </c:pt>
                <c:pt idx="160">
                  <c:v>40613</c:v>
                </c:pt>
                <c:pt idx="161">
                  <c:v>40616</c:v>
                </c:pt>
                <c:pt idx="162">
                  <c:v>40617</c:v>
                </c:pt>
                <c:pt idx="163">
                  <c:v>40618</c:v>
                </c:pt>
                <c:pt idx="164">
                  <c:v>40619</c:v>
                </c:pt>
                <c:pt idx="165">
                  <c:v>40620</c:v>
                </c:pt>
                <c:pt idx="166">
                  <c:v>40623</c:v>
                </c:pt>
                <c:pt idx="167">
                  <c:v>40624</c:v>
                </c:pt>
                <c:pt idx="168">
                  <c:v>40625</c:v>
                </c:pt>
                <c:pt idx="169">
                  <c:v>40626</c:v>
                </c:pt>
                <c:pt idx="170">
                  <c:v>40627</c:v>
                </c:pt>
                <c:pt idx="171">
                  <c:v>40630</c:v>
                </c:pt>
                <c:pt idx="172">
                  <c:v>40631</c:v>
                </c:pt>
                <c:pt idx="173">
                  <c:v>40632</c:v>
                </c:pt>
                <c:pt idx="174">
                  <c:v>40633</c:v>
                </c:pt>
                <c:pt idx="175">
                  <c:v>40634</c:v>
                </c:pt>
                <c:pt idx="176">
                  <c:v>40637</c:v>
                </c:pt>
                <c:pt idx="177">
                  <c:v>40638</c:v>
                </c:pt>
                <c:pt idx="178">
                  <c:v>40639</c:v>
                </c:pt>
                <c:pt idx="179">
                  <c:v>40640</c:v>
                </c:pt>
                <c:pt idx="180">
                  <c:v>40641</c:v>
                </c:pt>
                <c:pt idx="181">
                  <c:v>40644</c:v>
                </c:pt>
                <c:pt idx="182">
                  <c:v>40645</c:v>
                </c:pt>
                <c:pt idx="183">
                  <c:v>40646</c:v>
                </c:pt>
                <c:pt idx="184">
                  <c:v>40647</c:v>
                </c:pt>
                <c:pt idx="185">
                  <c:v>40648</c:v>
                </c:pt>
                <c:pt idx="186">
                  <c:v>40651</c:v>
                </c:pt>
                <c:pt idx="187">
                  <c:v>40652</c:v>
                </c:pt>
                <c:pt idx="188">
                  <c:v>40653</c:v>
                </c:pt>
                <c:pt idx="189">
                  <c:v>40658</c:v>
                </c:pt>
                <c:pt idx="190">
                  <c:v>40659</c:v>
                </c:pt>
                <c:pt idx="191">
                  <c:v>40660</c:v>
                </c:pt>
                <c:pt idx="192">
                  <c:v>40661</c:v>
                </c:pt>
                <c:pt idx="193">
                  <c:v>40662</c:v>
                </c:pt>
                <c:pt idx="194">
                  <c:v>40665</c:v>
                </c:pt>
                <c:pt idx="195">
                  <c:v>40666</c:v>
                </c:pt>
                <c:pt idx="196">
                  <c:v>40667</c:v>
                </c:pt>
                <c:pt idx="197">
                  <c:v>40668</c:v>
                </c:pt>
                <c:pt idx="198">
                  <c:v>40669</c:v>
                </c:pt>
                <c:pt idx="199">
                  <c:v>40672</c:v>
                </c:pt>
                <c:pt idx="200">
                  <c:v>40673</c:v>
                </c:pt>
                <c:pt idx="201">
                  <c:v>40674</c:v>
                </c:pt>
                <c:pt idx="202">
                  <c:v>40675</c:v>
                </c:pt>
                <c:pt idx="203">
                  <c:v>40676</c:v>
                </c:pt>
                <c:pt idx="204">
                  <c:v>40679</c:v>
                </c:pt>
                <c:pt idx="205">
                  <c:v>40680</c:v>
                </c:pt>
                <c:pt idx="206">
                  <c:v>40681</c:v>
                </c:pt>
                <c:pt idx="207">
                  <c:v>40682</c:v>
                </c:pt>
                <c:pt idx="208">
                  <c:v>40683</c:v>
                </c:pt>
                <c:pt idx="209">
                  <c:v>40686</c:v>
                </c:pt>
                <c:pt idx="210">
                  <c:v>40687</c:v>
                </c:pt>
                <c:pt idx="211">
                  <c:v>40688</c:v>
                </c:pt>
                <c:pt idx="212">
                  <c:v>40689</c:v>
                </c:pt>
                <c:pt idx="213">
                  <c:v>40690</c:v>
                </c:pt>
                <c:pt idx="214">
                  <c:v>40693</c:v>
                </c:pt>
                <c:pt idx="215">
                  <c:v>40694</c:v>
                </c:pt>
                <c:pt idx="216">
                  <c:v>40695</c:v>
                </c:pt>
                <c:pt idx="217">
                  <c:v>40696</c:v>
                </c:pt>
                <c:pt idx="218">
                  <c:v>40697</c:v>
                </c:pt>
                <c:pt idx="219">
                  <c:v>40700</c:v>
                </c:pt>
                <c:pt idx="220">
                  <c:v>40701</c:v>
                </c:pt>
                <c:pt idx="221">
                  <c:v>40702</c:v>
                </c:pt>
                <c:pt idx="222">
                  <c:v>40703</c:v>
                </c:pt>
                <c:pt idx="223">
                  <c:v>40704</c:v>
                </c:pt>
                <c:pt idx="224">
                  <c:v>40707</c:v>
                </c:pt>
                <c:pt idx="225">
                  <c:v>40708</c:v>
                </c:pt>
                <c:pt idx="226">
                  <c:v>40709</c:v>
                </c:pt>
                <c:pt idx="227">
                  <c:v>40710</c:v>
                </c:pt>
                <c:pt idx="228">
                  <c:v>40711</c:v>
                </c:pt>
                <c:pt idx="229">
                  <c:v>40714</c:v>
                </c:pt>
                <c:pt idx="230">
                  <c:v>40715</c:v>
                </c:pt>
                <c:pt idx="231">
                  <c:v>40716</c:v>
                </c:pt>
                <c:pt idx="232">
                  <c:v>40718</c:v>
                </c:pt>
                <c:pt idx="233">
                  <c:v>40721</c:v>
                </c:pt>
                <c:pt idx="234">
                  <c:v>40722</c:v>
                </c:pt>
                <c:pt idx="235">
                  <c:v>40723</c:v>
                </c:pt>
                <c:pt idx="236">
                  <c:v>40724</c:v>
                </c:pt>
                <c:pt idx="237">
                  <c:v>40725</c:v>
                </c:pt>
                <c:pt idx="238">
                  <c:v>40728</c:v>
                </c:pt>
                <c:pt idx="239">
                  <c:v>40729</c:v>
                </c:pt>
                <c:pt idx="240">
                  <c:v>40730</c:v>
                </c:pt>
                <c:pt idx="241">
                  <c:v>40731</c:v>
                </c:pt>
                <c:pt idx="242">
                  <c:v>40732</c:v>
                </c:pt>
                <c:pt idx="243">
                  <c:v>40735</c:v>
                </c:pt>
                <c:pt idx="244">
                  <c:v>40736</c:v>
                </c:pt>
                <c:pt idx="245">
                  <c:v>40737</c:v>
                </c:pt>
                <c:pt idx="246">
                  <c:v>40738</c:v>
                </c:pt>
                <c:pt idx="247">
                  <c:v>40739</c:v>
                </c:pt>
                <c:pt idx="248">
                  <c:v>40742</c:v>
                </c:pt>
                <c:pt idx="249">
                  <c:v>40743</c:v>
                </c:pt>
                <c:pt idx="250">
                  <c:v>40744</c:v>
                </c:pt>
                <c:pt idx="251">
                  <c:v>40745</c:v>
                </c:pt>
                <c:pt idx="252">
                  <c:v>40746</c:v>
                </c:pt>
                <c:pt idx="253">
                  <c:v>40749</c:v>
                </c:pt>
                <c:pt idx="254">
                  <c:v>40750</c:v>
                </c:pt>
                <c:pt idx="255">
                  <c:v>40751</c:v>
                </c:pt>
                <c:pt idx="256">
                  <c:v>40752</c:v>
                </c:pt>
                <c:pt idx="257">
                  <c:v>40753</c:v>
                </c:pt>
                <c:pt idx="258">
                  <c:v>40756</c:v>
                </c:pt>
                <c:pt idx="259">
                  <c:v>40757</c:v>
                </c:pt>
                <c:pt idx="260">
                  <c:v>40758</c:v>
                </c:pt>
                <c:pt idx="261">
                  <c:v>40759</c:v>
                </c:pt>
                <c:pt idx="262">
                  <c:v>40760</c:v>
                </c:pt>
                <c:pt idx="263">
                  <c:v>40763</c:v>
                </c:pt>
                <c:pt idx="264">
                  <c:v>40764</c:v>
                </c:pt>
                <c:pt idx="265">
                  <c:v>40765</c:v>
                </c:pt>
                <c:pt idx="266">
                  <c:v>40766</c:v>
                </c:pt>
                <c:pt idx="267">
                  <c:v>40767</c:v>
                </c:pt>
                <c:pt idx="268">
                  <c:v>40770</c:v>
                </c:pt>
                <c:pt idx="269">
                  <c:v>40771</c:v>
                </c:pt>
                <c:pt idx="270">
                  <c:v>40772</c:v>
                </c:pt>
                <c:pt idx="271">
                  <c:v>40773</c:v>
                </c:pt>
                <c:pt idx="272">
                  <c:v>40774</c:v>
                </c:pt>
                <c:pt idx="273">
                  <c:v>40777</c:v>
                </c:pt>
                <c:pt idx="274">
                  <c:v>40778</c:v>
                </c:pt>
                <c:pt idx="275">
                  <c:v>40779</c:v>
                </c:pt>
                <c:pt idx="276">
                  <c:v>40780</c:v>
                </c:pt>
                <c:pt idx="277">
                  <c:v>40781</c:v>
                </c:pt>
                <c:pt idx="278">
                  <c:v>40784</c:v>
                </c:pt>
                <c:pt idx="279">
                  <c:v>40785</c:v>
                </c:pt>
                <c:pt idx="280">
                  <c:v>40786</c:v>
                </c:pt>
                <c:pt idx="281">
                  <c:v>40787</c:v>
                </c:pt>
                <c:pt idx="282">
                  <c:v>40788</c:v>
                </c:pt>
                <c:pt idx="283">
                  <c:v>40791</c:v>
                </c:pt>
                <c:pt idx="284">
                  <c:v>40792</c:v>
                </c:pt>
                <c:pt idx="285">
                  <c:v>40794</c:v>
                </c:pt>
                <c:pt idx="286">
                  <c:v>40795</c:v>
                </c:pt>
                <c:pt idx="287">
                  <c:v>40798</c:v>
                </c:pt>
                <c:pt idx="288">
                  <c:v>40799</c:v>
                </c:pt>
                <c:pt idx="289">
                  <c:v>40800</c:v>
                </c:pt>
                <c:pt idx="290">
                  <c:v>40801</c:v>
                </c:pt>
                <c:pt idx="291">
                  <c:v>40802</c:v>
                </c:pt>
                <c:pt idx="292">
                  <c:v>40805</c:v>
                </c:pt>
                <c:pt idx="293">
                  <c:v>40806</c:v>
                </c:pt>
                <c:pt idx="294">
                  <c:v>40807</c:v>
                </c:pt>
                <c:pt idx="295">
                  <c:v>40808</c:v>
                </c:pt>
                <c:pt idx="296">
                  <c:v>40809</c:v>
                </c:pt>
                <c:pt idx="297">
                  <c:v>40812</c:v>
                </c:pt>
                <c:pt idx="298">
                  <c:v>40813</c:v>
                </c:pt>
                <c:pt idx="299">
                  <c:v>40814</c:v>
                </c:pt>
                <c:pt idx="300">
                  <c:v>40815</c:v>
                </c:pt>
                <c:pt idx="301">
                  <c:v>40816</c:v>
                </c:pt>
                <c:pt idx="302">
                  <c:v>40819</c:v>
                </c:pt>
                <c:pt idx="303">
                  <c:v>40820</c:v>
                </c:pt>
                <c:pt idx="304">
                  <c:v>40821</c:v>
                </c:pt>
                <c:pt idx="305">
                  <c:v>40822</c:v>
                </c:pt>
                <c:pt idx="306">
                  <c:v>40823</c:v>
                </c:pt>
                <c:pt idx="307">
                  <c:v>40826</c:v>
                </c:pt>
                <c:pt idx="308">
                  <c:v>40827</c:v>
                </c:pt>
                <c:pt idx="309">
                  <c:v>40829</c:v>
                </c:pt>
                <c:pt idx="310">
                  <c:v>40830</c:v>
                </c:pt>
                <c:pt idx="311">
                  <c:v>40833</c:v>
                </c:pt>
                <c:pt idx="312">
                  <c:v>40834</c:v>
                </c:pt>
                <c:pt idx="313">
                  <c:v>40835</c:v>
                </c:pt>
                <c:pt idx="314">
                  <c:v>40836</c:v>
                </c:pt>
                <c:pt idx="315">
                  <c:v>40837</c:v>
                </c:pt>
                <c:pt idx="316">
                  <c:v>40840</c:v>
                </c:pt>
                <c:pt idx="317">
                  <c:v>40841</c:v>
                </c:pt>
                <c:pt idx="318">
                  <c:v>40842</c:v>
                </c:pt>
                <c:pt idx="319">
                  <c:v>40843</c:v>
                </c:pt>
                <c:pt idx="320">
                  <c:v>40844</c:v>
                </c:pt>
                <c:pt idx="321">
                  <c:v>40847</c:v>
                </c:pt>
                <c:pt idx="322">
                  <c:v>40848</c:v>
                </c:pt>
                <c:pt idx="323">
                  <c:v>40850</c:v>
                </c:pt>
                <c:pt idx="324">
                  <c:v>40851</c:v>
                </c:pt>
                <c:pt idx="325">
                  <c:v>40854</c:v>
                </c:pt>
                <c:pt idx="326">
                  <c:v>40855</c:v>
                </c:pt>
                <c:pt idx="327">
                  <c:v>40856</c:v>
                </c:pt>
                <c:pt idx="328">
                  <c:v>40857</c:v>
                </c:pt>
                <c:pt idx="329">
                  <c:v>40858</c:v>
                </c:pt>
                <c:pt idx="330">
                  <c:v>40861</c:v>
                </c:pt>
                <c:pt idx="331">
                  <c:v>40863</c:v>
                </c:pt>
                <c:pt idx="332">
                  <c:v>40864</c:v>
                </c:pt>
                <c:pt idx="333">
                  <c:v>40865</c:v>
                </c:pt>
                <c:pt idx="334">
                  <c:v>40868</c:v>
                </c:pt>
                <c:pt idx="335">
                  <c:v>40869</c:v>
                </c:pt>
                <c:pt idx="336">
                  <c:v>40870</c:v>
                </c:pt>
                <c:pt idx="337">
                  <c:v>40871</c:v>
                </c:pt>
                <c:pt idx="338">
                  <c:v>40872</c:v>
                </c:pt>
                <c:pt idx="339">
                  <c:v>40875</c:v>
                </c:pt>
                <c:pt idx="340">
                  <c:v>40876</c:v>
                </c:pt>
                <c:pt idx="341">
                  <c:v>40877</c:v>
                </c:pt>
                <c:pt idx="342">
                  <c:v>40878</c:v>
                </c:pt>
                <c:pt idx="343">
                  <c:v>40879</c:v>
                </c:pt>
                <c:pt idx="344">
                  <c:v>40882</c:v>
                </c:pt>
                <c:pt idx="345">
                  <c:v>40883</c:v>
                </c:pt>
                <c:pt idx="346">
                  <c:v>40884</c:v>
                </c:pt>
                <c:pt idx="347">
                  <c:v>40885</c:v>
                </c:pt>
                <c:pt idx="348">
                  <c:v>40886</c:v>
                </c:pt>
                <c:pt idx="349">
                  <c:v>40889</c:v>
                </c:pt>
                <c:pt idx="350">
                  <c:v>40890</c:v>
                </c:pt>
                <c:pt idx="351">
                  <c:v>40891</c:v>
                </c:pt>
                <c:pt idx="352">
                  <c:v>40892</c:v>
                </c:pt>
                <c:pt idx="353">
                  <c:v>40893</c:v>
                </c:pt>
                <c:pt idx="354">
                  <c:v>40896</c:v>
                </c:pt>
                <c:pt idx="355">
                  <c:v>40897</c:v>
                </c:pt>
                <c:pt idx="356">
                  <c:v>40898</c:v>
                </c:pt>
                <c:pt idx="357">
                  <c:v>40899</c:v>
                </c:pt>
                <c:pt idx="358">
                  <c:v>40900</c:v>
                </c:pt>
                <c:pt idx="359">
                  <c:v>40903</c:v>
                </c:pt>
                <c:pt idx="360">
                  <c:v>40904</c:v>
                </c:pt>
                <c:pt idx="361">
                  <c:v>40905</c:v>
                </c:pt>
                <c:pt idx="362">
                  <c:v>40906</c:v>
                </c:pt>
                <c:pt idx="363">
                  <c:v>40910</c:v>
                </c:pt>
                <c:pt idx="364">
                  <c:v>40911</c:v>
                </c:pt>
                <c:pt idx="365">
                  <c:v>40912</c:v>
                </c:pt>
                <c:pt idx="366">
                  <c:v>40913</c:v>
                </c:pt>
                <c:pt idx="367">
                  <c:v>40914</c:v>
                </c:pt>
                <c:pt idx="368">
                  <c:v>40917</c:v>
                </c:pt>
                <c:pt idx="369">
                  <c:v>40918</c:v>
                </c:pt>
                <c:pt idx="370">
                  <c:v>40919</c:v>
                </c:pt>
                <c:pt idx="371">
                  <c:v>40920</c:v>
                </c:pt>
                <c:pt idx="372">
                  <c:v>40921</c:v>
                </c:pt>
                <c:pt idx="373">
                  <c:v>40924</c:v>
                </c:pt>
                <c:pt idx="374">
                  <c:v>40925</c:v>
                </c:pt>
                <c:pt idx="375">
                  <c:v>40926</c:v>
                </c:pt>
                <c:pt idx="376">
                  <c:v>40927</c:v>
                </c:pt>
                <c:pt idx="377">
                  <c:v>40928</c:v>
                </c:pt>
                <c:pt idx="378">
                  <c:v>40931</c:v>
                </c:pt>
                <c:pt idx="379">
                  <c:v>40932</c:v>
                </c:pt>
                <c:pt idx="380">
                  <c:v>40934</c:v>
                </c:pt>
                <c:pt idx="381">
                  <c:v>40935</c:v>
                </c:pt>
                <c:pt idx="382">
                  <c:v>40938</c:v>
                </c:pt>
                <c:pt idx="383">
                  <c:v>40939</c:v>
                </c:pt>
                <c:pt idx="384">
                  <c:v>40940</c:v>
                </c:pt>
                <c:pt idx="385">
                  <c:v>40941</c:v>
                </c:pt>
                <c:pt idx="386">
                  <c:v>40942</c:v>
                </c:pt>
                <c:pt idx="387">
                  <c:v>40945</c:v>
                </c:pt>
                <c:pt idx="388">
                  <c:v>40946</c:v>
                </c:pt>
                <c:pt idx="389">
                  <c:v>40947</c:v>
                </c:pt>
                <c:pt idx="390">
                  <c:v>40948</c:v>
                </c:pt>
                <c:pt idx="391">
                  <c:v>40949</c:v>
                </c:pt>
                <c:pt idx="392">
                  <c:v>40952</c:v>
                </c:pt>
                <c:pt idx="393">
                  <c:v>40953</c:v>
                </c:pt>
                <c:pt idx="394">
                  <c:v>40954</c:v>
                </c:pt>
                <c:pt idx="395">
                  <c:v>40955</c:v>
                </c:pt>
                <c:pt idx="396">
                  <c:v>40956</c:v>
                </c:pt>
                <c:pt idx="397">
                  <c:v>40961</c:v>
                </c:pt>
                <c:pt idx="398">
                  <c:v>40962</c:v>
                </c:pt>
                <c:pt idx="399">
                  <c:v>40963</c:v>
                </c:pt>
                <c:pt idx="400">
                  <c:v>40966</c:v>
                </c:pt>
                <c:pt idx="401">
                  <c:v>40967</c:v>
                </c:pt>
                <c:pt idx="402">
                  <c:v>40968</c:v>
                </c:pt>
                <c:pt idx="403">
                  <c:v>40969</c:v>
                </c:pt>
                <c:pt idx="404">
                  <c:v>40970</c:v>
                </c:pt>
                <c:pt idx="405">
                  <c:v>40973</c:v>
                </c:pt>
                <c:pt idx="406">
                  <c:v>40974</c:v>
                </c:pt>
                <c:pt idx="407">
                  <c:v>40975</c:v>
                </c:pt>
                <c:pt idx="408">
                  <c:v>40976</c:v>
                </c:pt>
                <c:pt idx="409">
                  <c:v>40977</c:v>
                </c:pt>
                <c:pt idx="410">
                  <c:v>40980</c:v>
                </c:pt>
                <c:pt idx="411">
                  <c:v>40981</c:v>
                </c:pt>
                <c:pt idx="412">
                  <c:v>40982</c:v>
                </c:pt>
                <c:pt idx="413">
                  <c:v>40983</c:v>
                </c:pt>
                <c:pt idx="414">
                  <c:v>40984</c:v>
                </c:pt>
                <c:pt idx="415">
                  <c:v>40987</c:v>
                </c:pt>
                <c:pt idx="416">
                  <c:v>40988</c:v>
                </c:pt>
                <c:pt idx="417">
                  <c:v>40989</c:v>
                </c:pt>
                <c:pt idx="418">
                  <c:v>40990</c:v>
                </c:pt>
                <c:pt idx="419">
                  <c:v>40991</c:v>
                </c:pt>
                <c:pt idx="420">
                  <c:v>40994</c:v>
                </c:pt>
                <c:pt idx="421">
                  <c:v>40995</c:v>
                </c:pt>
                <c:pt idx="422">
                  <c:v>40996</c:v>
                </c:pt>
                <c:pt idx="423">
                  <c:v>40997</c:v>
                </c:pt>
                <c:pt idx="424">
                  <c:v>40998</c:v>
                </c:pt>
                <c:pt idx="425">
                  <c:v>41001</c:v>
                </c:pt>
                <c:pt idx="426">
                  <c:v>41002</c:v>
                </c:pt>
                <c:pt idx="427">
                  <c:v>41003</c:v>
                </c:pt>
                <c:pt idx="428">
                  <c:v>41004</c:v>
                </c:pt>
                <c:pt idx="429">
                  <c:v>41008</c:v>
                </c:pt>
                <c:pt idx="430">
                  <c:v>41009</c:v>
                </c:pt>
                <c:pt idx="431">
                  <c:v>41010</c:v>
                </c:pt>
                <c:pt idx="432">
                  <c:v>41011</c:v>
                </c:pt>
                <c:pt idx="433">
                  <c:v>41012</c:v>
                </c:pt>
                <c:pt idx="434">
                  <c:v>41015</c:v>
                </c:pt>
                <c:pt idx="435">
                  <c:v>41016</c:v>
                </c:pt>
                <c:pt idx="436">
                  <c:v>41017</c:v>
                </c:pt>
                <c:pt idx="437">
                  <c:v>41018</c:v>
                </c:pt>
                <c:pt idx="438">
                  <c:v>41019</c:v>
                </c:pt>
                <c:pt idx="439">
                  <c:v>41022</c:v>
                </c:pt>
                <c:pt idx="440">
                  <c:v>41023</c:v>
                </c:pt>
                <c:pt idx="441">
                  <c:v>41024</c:v>
                </c:pt>
                <c:pt idx="442">
                  <c:v>41025</c:v>
                </c:pt>
                <c:pt idx="443">
                  <c:v>41026</c:v>
                </c:pt>
                <c:pt idx="444">
                  <c:v>41029</c:v>
                </c:pt>
                <c:pt idx="445">
                  <c:v>41031</c:v>
                </c:pt>
                <c:pt idx="446">
                  <c:v>41032</c:v>
                </c:pt>
                <c:pt idx="447">
                  <c:v>41033</c:v>
                </c:pt>
                <c:pt idx="448">
                  <c:v>41036</c:v>
                </c:pt>
                <c:pt idx="449">
                  <c:v>41037</c:v>
                </c:pt>
                <c:pt idx="450">
                  <c:v>41038</c:v>
                </c:pt>
                <c:pt idx="451">
                  <c:v>41039</c:v>
                </c:pt>
                <c:pt idx="452">
                  <c:v>41040</c:v>
                </c:pt>
                <c:pt idx="453">
                  <c:v>41043</c:v>
                </c:pt>
                <c:pt idx="454">
                  <c:v>41044</c:v>
                </c:pt>
                <c:pt idx="455">
                  <c:v>41045</c:v>
                </c:pt>
                <c:pt idx="456">
                  <c:v>41046</c:v>
                </c:pt>
                <c:pt idx="457">
                  <c:v>41047</c:v>
                </c:pt>
                <c:pt idx="458">
                  <c:v>41050</c:v>
                </c:pt>
                <c:pt idx="459">
                  <c:v>41051</c:v>
                </c:pt>
                <c:pt idx="460">
                  <c:v>41052</c:v>
                </c:pt>
                <c:pt idx="461">
                  <c:v>41053</c:v>
                </c:pt>
                <c:pt idx="462">
                  <c:v>41054</c:v>
                </c:pt>
                <c:pt idx="463">
                  <c:v>41057</c:v>
                </c:pt>
                <c:pt idx="464">
                  <c:v>41058</c:v>
                </c:pt>
                <c:pt idx="465">
                  <c:v>41059</c:v>
                </c:pt>
                <c:pt idx="466">
                  <c:v>41060</c:v>
                </c:pt>
                <c:pt idx="467">
                  <c:v>41061</c:v>
                </c:pt>
                <c:pt idx="468">
                  <c:v>41064</c:v>
                </c:pt>
                <c:pt idx="469">
                  <c:v>41065</c:v>
                </c:pt>
                <c:pt idx="470">
                  <c:v>41066</c:v>
                </c:pt>
                <c:pt idx="471">
                  <c:v>41068</c:v>
                </c:pt>
                <c:pt idx="472">
                  <c:v>41071</c:v>
                </c:pt>
                <c:pt idx="473">
                  <c:v>41072</c:v>
                </c:pt>
                <c:pt idx="474">
                  <c:v>41073</c:v>
                </c:pt>
                <c:pt idx="475">
                  <c:v>41074</c:v>
                </c:pt>
                <c:pt idx="476">
                  <c:v>41075</c:v>
                </c:pt>
                <c:pt idx="477">
                  <c:v>41078</c:v>
                </c:pt>
                <c:pt idx="478">
                  <c:v>41079</c:v>
                </c:pt>
                <c:pt idx="479">
                  <c:v>41080</c:v>
                </c:pt>
                <c:pt idx="480">
                  <c:v>41081</c:v>
                </c:pt>
                <c:pt idx="481">
                  <c:v>41082</c:v>
                </c:pt>
                <c:pt idx="482">
                  <c:v>41085</c:v>
                </c:pt>
                <c:pt idx="483">
                  <c:v>41086</c:v>
                </c:pt>
                <c:pt idx="484">
                  <c:v>41087</c:v>
                </c:pt>
                <c:pt idx="485">
                  <c:v>41088</c:v>
                </c:pt>
                <c:pt idx="486">
                  <c:v>41089</c:v>
                </c:pt>
                <c:pt idx="487">
                  <c:v>41092</c:v>
                </c:pt>
                <c:pt idx="488">
                  <c:v>41093</c:v>
                </c:pt>
                <c:pt idx="489">
                  <c:v>41094</c:v>
                </c:pt>
                <c:pt idx="490">
                  <c:v>41095</c:v>
                </c:pt>
                <c:pt idx="491">
                  <c:v>41096</c:v>
                </c:pt>
                <c:pt idx="492">
                  <c:v>41100</c:v>
                </c:pt>
                <c:pt idx="493">
                  <c:v>41101</c:v>
                </c:pt>
                <c:pt idx="494">
                  <c:v>41102</c:v>
                </c:pt>
                <c:pt idx="495">
                  <c:v>41103</c:v>
                </c:pt>
                <c:pt idx="496">
                  <c:v>41106</c:v>
                </c:pt>
                <c:pt idx="497">
                  <c:v>41107</c:v>
                </c:pt>
                <c:pt idx="498">
                  <c:v>41108</c:v>
                </c:pt>
                <c:pt idx="499">
                  <c:v>41109</c:v>
                </c:pt>
                <c:pt idx="500">
                  <c:v>41110</c:v>
                </c:pt>
                <c:pt idx="501">
                  <c:v>41113</c:v>
                </c:pt>
                <c:pt idx="502">
                  <c:v>41114</c:v>
                </c:pt>
                <c:pt idx="503">
                  <c:v>41115</c:v>
                </c:pt>
                <c:pt idx="504">
                  <c:v>41116</c:v>
                </c:pt>
                <c:pt idx="505">
                  <c:v>41117</c:v>
                </c:pt>
                <c:pt idx="506">
                  <c:v>41120</c:v>
                </c:pt>
                <c:pt idx="507">
                  <c:v>41121</c:v>
                </c:pt>
                <c:pt idx="508">
                  <c:v>41122</c:v>
                </c:pt>
                <c:pt idx="509">
                  <c:v>41123</c:v>
                </c:pt>
                <c:pt idx="510">
                  <c:v>41124</c:v>
                </c:pt>
                <c:pt idx="511">
                  <c:v>41127</c:v>
                </c:pt>
                <c:pt idx="512">
                  <c:v>41128</c:v>
                </c:pt>
                <c:pt idx="513">
                  <c:v>41129</c:v>
                </c:pt>
                <c:pt idx="514">
                  <c:v>41130</c:v>
                </c:pt>
                <c:pt idx="515">
                  <c:v>41131</c:v>
                </c:pt>
                <c:pt idx="516">
                  <c:v>41134</c:v>
                </c:pt>
                <c:pt idx="517">
                  <c:v>41135</c:v>
                </c:pt>
                <c:pt idx="518">
                  <c:v>41136</c:v>
                </c:pt>
                <c:pt idx="519">
                  <c:v>41137</c:v>
                </c:pt>
                <c:pt idx="520">
                  <c:v>41138</c:v>
                </c:pt>
                <c:pt idx="521">
                  <c:v>41141</c:v>
                </c:pt>
                <c:pt idx="522">
                  <c:v>41142</c:v>
                </c:pt>
                <c:pt idx="523">
                  <c:v>41143</c:v>
                </c:pt>
                <c:pt idx="524">
                  <c:v>41144</c:v>
                </c:pt>
                <c:pt idx="525">
                  <c:v>41145</c:v>
                </c:pt>
                <c:pt idx="526">
                  <c:v>41148</c:v>
                </c:pt>
                <c:pt idx="527">
                  <c:v>41149</c:v>
                </c:pt>
                <c:pt idx="528">
                  <c:v>41150</c:v>
                </c:pt>
                <c:pt idx="529">
                  <c:v>41151</c:v>
                </c:pt>
                <c:pt idx="530">
                  <c:v>41152</c:v>
                </c:pt>
                <c:pt idx="531">
                  <c:v>41155</c:v>
                </c:pt>
                <c:pt idx="532">
                  <c:v>41156</c:v>
                </c:pt>
                <c:pt idx="533">
                  <c:v>41157</c:v>
                </c:pt>
                <c:pt idx="534">
                  <c:v>41158</c:v>
                </c:pt>
                <c:pt idx="535">
                  <c:v>41162</c:v>
                </c:pt>
                <c:pt idx="536">
                  <c:v>41163</c:v>
                </c:pt>
                <c:pt idx="537">
                  <c:v>41164</c:v>
                </c:pt>
                <c:pt idx="538">
                  <c:v>41165</c:v>
                </c:pt>
                <c:pt idx="539">
                  <c:v>41166</c:v>
                </c:pt>
                <c:pt idx="540">
                  <c:v>41169</c:v>
                </c:pt>
                <c:pt idx="541">
                  <c:v>41170</c:v>
                </c:pt>
                <c:pt idx="542">
                  <c:v>41171</c:v>
                </c:pt>
                <c:pt idx="543">
                  <c:v>41172</c:v>
                </c:pt>
                <c:pt idx="544">
                  <c:v>41173</c:v>
                </c:pt>
                <c:pt idx="545">
                  <c:v>41176</c:v>
                </c:pt>
                <c:pt idx="546">
                  <c:v>41177</c:v>
                </c:pt>
                <c:pt idx="547">
                  <c:v>41178</c:v>
                </c:pt>
                <c:pt idx="548">
                  <c:v>41179</c:v>
                </c:pt>
                <c:pt idx="549">
                  <c:v>41180</c:v>
                </c:pt>
                <c:pt idx="550">
                  <c:v>41183</c:v>
                </c:pt>
                <c:pt idx="551">
                  <c:v>41184</c:v>
                </c:pt>
                <c:pt idx="552">
                  <c:v>41185</c:v>
                </c:pt>
                <c:pt idx="553">
                  <c:v>41186</c:v>
                </c:pt>
                <c:pt idx="554">
                  <c:v>41187</c:v>
                </c:pt>
                <c:pt idx="555">
                  <c:v>41190</c:v>
                </c:pt>
                <c:pt idx="556">
                  <c:v>41191</c:v>
                </c:pt>
                <c:pt idx="557">
                  <c:v>41192</c:v>
                </c:pt>
                <c:pt idx="558">
                  <c:v>41193</c:v>
                </c:pt>
                <c:pt idx="559">
                  <c:v>41197</c:v>
                </c:pt>
                <c:pt idx="560">
                  <c:v>41198</c:v>
                </c:pt>
                <c:pt idx="561">
                  <c:v>41199</c:v>
                </c:pt>
                <c:pt idx="562">
                  <c:v>41200</c:v>
                </c:pt>
                <c:pt idx="563">
                  <c:v>41201</c:v>
                </c:pt>
                <c:pt idx="564">
                  <c:v>41204</c:v>
                </c:pt>
                <c:pt idx="565">
                  <c:v>41205</c:v>
                </c:pt>
                <c:pt idx="566">
                  <c:v>41206</c:v>
                </c:pt>
                <c:pt idx="567">
                  <c:v>41207</c:v>
                </c:pt>
                <c:pt idx="568">
                  <c:v>41208</c:v>
                </c:pt>
                <c:pt idx="569">
                  <c:v>41211</c:v>
                </c:pt>
                <c:pt idx="570">
                  <c:v>41212</c:v>
                </c:pt>
                <c:pt idx="571">
                  <c:v>41213</c:v>
                </c:pt>
                <c:pt idx="572">
                  <c:v>41214</c:v>
                </c:pt>
                <c:pt idx="573">
                  <c:v>41218</c:v>
                </c:pt>
                <c:pt idx="574">
                  <c:v>41219</c:v>
                </c:pt>
                <c:pt idx="575">
                  <c:v>41220</c:v>
                </c:pt>
                <c:pt idx="576">
                  <c:v>41221</c:v>
                </c:pt>
                <c:pt idx="577">
                  <c:v>41222</c:v>
                </c:pt>
                <c:pt idx="578">
                  <c:v>41225</c:v>
                </c:pt>
                <c:pt idx="579">
                  <c:v>41226</c:v>
                </c:pt>
                <c:pt idx="580">
                  <c:v>41227</c:v>
                </c:pt>
                <c:pt idx="581">
                  <c:v>41229</c:v>
                </c:pt>
                <c:pt idx="582">
                  <c:v>41232</c:v>
                </c:pt>
                <c:pt idx="583">
                  <c:v>41234</c:v>
                </c:pt>
                <c:pt idx="584">
                  <c:v>41235</c:v>
                </c:pt>
                <c:pt idx="585">
                  <c:v>41236</c:v>
                </c:pt>
                <c:pt idx="586">
                  <c:v>41239</c:v>
                </c:pt>
                <c:pt idx="587">
                  <c:v>41240</c:v>
                </c:pt>
                <c:pt idx="588">
                  <c:v>41241</c:v>
                </c:pt>
                <c:pt idx="589">
                  <c:v>41242</c:v>
                </c:pt>
                <c:pt idx="590">
                  <c:v>41243</c:v>
                </c:pt>
                <c:pt idx="591">
                  <c:v>41246</c:v>
                </c:pt>
                <c:pt idx="592">
                  <c:v>41247</c:v>
                </c:pt>
                <c:pt idx="593">
                  <c:v>41248</c:v>
                </c:pt>
                <c:pt idx="594">
                  <c:v>41249</c:v>
                </c:pt>
                <c:pt idx="595">
                  <c:v>41250</c:v>
                </c:pt>
                <c:pt idx="596">
                  <c:v>41253</c:v>
                </c:pt>
                <c:pt idx="597">
                  <c:v>41254</c:v>
                </c:pt>
                <c:pt idx="598">
                  <c:v>41255</c:v>
                </c:pt>
                <c:pt idx="599">
                  <c:v>41256</c:v>
                </c:pt>
                <c:pt idx="600">
                  <c:v>41257</c:v>
                </c:pt>
                <c:pt idx="601">
                  <c:v>41260</c:v>
                </c:pt>
                <c:pt idx="602">
                  <c:v>41261</c:v>
                </c:pt>
                <c:pt idx="603">
                  <c:v>41262</c:v>
                </c:pt>
                <c:pt idx="604">
                  <c:v>41263</c:v>
                </c:pt>
                <c:pt idx="605">
                  <c:v>41264</c:v>
                </c:pt>
                <c:pt idx="606">
                  <c:v>41269</c:v>
                </c:pt>
                <c:pt idx="607">
                  <c:v>41270</c:v>
                </c:pt>
                <c:pt idx="608">
                  <c:v>41271</c:v>
                </c:pt>
                <c:pt idx="609">
                  <c:v>41276</c:v>
                </c:pt>
                <c:pt idx="610">
                  <c:v>41277</c:v>
                </c:pt>
                <c:pt idx="611">
                  <c:v>41278</c:v>
                </c:pt>
                <c:pt idx="612">
                  <c:v>41281</c:v>
                </c:pt>
                <c:pt idx="613">
                  <c:v>41282</c:v>
                </c:pt>
                <c:pt idx="614">
                  <c:v>41283</c:v>
                </c:pt>
                <c:pt idx="615">
                  <c:v>41284</c:v>
                </c:pt>
                <c:pt idx="616">
                  <c:v>41285</c:v>
                </c:pt>
                <c:pt idx="617">
                  <c:v>41288</c:v>
                </c:pt>
                <c:pt idx="618">
                  <c:v>41289</c:v>
                </c:pt>
                <c:pt idx="619">
                  <c:v>41290</c:v>
                </c:pt>
                <c:pt idx="620">
                  <c:v>41291</c:v>
                </c:pt>
                <c:pt idx="621">
                  <c:v>41292</c:v>
                </c:pt>
                <c:pt idx="622">
                  <c:v>41295</c:v>
                </c:pt>
                <c:pt idx="623">
                  <c:v>41296</c:v>
                </c:pt>
                <c:pt idx="624">
                  <c:v>41297</c:v>
                </c:pt>
                <c:pt idx="625">
                  <c:v>41298</c:v>
                </c:pt>
                <c:pt idx="626">
                  <c:v>41302</c:v>
                </c:pt>
                <c:pt idx="627">
                  <c:v>41303</c:v>
                </c:pt>
                <c:pt idx="628">
                  <c:v>41304</c:v>
                </c:pt>
                <c:pt idx="629">
                  <c:v>41305</c:v>
                </c:pt>
                <c:pt idx="630">
                  <c:v>41306</c:v>
                </c:pt>
                <c:pt idx="631">
                  <c:v>41309</c:v>
                </c:pt>
                <c:pt idx="632">
                  <c:v>41310</c:v>
                </c:pt>
                <c:pt idx="633">
                  <c:v>41311</c:v>
                </c:pt>
                <c:pt idx="634">
                  <c:v>41312</c:v>
                </c:pt>
                <c:pt idx="635">
                  <c:v>41313</c:v>
                </c:pt>
                <c:pt idx="636">
                  <c:v>41318</c:v>
                </c:pt>
                <c:pt idx="637">
                  <c:v>41319</c:v>
                </c:pt>
                <c:pt idx="638">
                  <c:v>41320</c:v>
                </c:pt>
                <c:pt idx="639">
                  <c:v>41323</c:v>
                </c:pt>
                <c:pt idx="640">
                  <c:v>41324</c:v>
                </c:pt>
                <c:pt idx="641">
                  <c:v>41325</c:v>
                </c:pt>
                <c:pt idx="642">
                  <c:v>41326</c:v>
                </c:pt>
                <c:pt idx="643">
                  <c:v>41327</c:v>
                </c:pt>
                <c:pt idx="644">
                  <c:v>41330</c:v>
                </c:pt>
                <c:pt idx="645">
                  <c:v>41331</c:v>
                </c:pt>
                <c:pt idx="646">
                  <c:v>41332</c:v>
                </c:pt>
                <c:pt idx="647">
                  <c:v>41333</c:v>
                </c:pt>
                <c:pt idx="648">
                  <c:v>41334</c:v>
                </c:pt>
                <c:pt idx="649">
                  <c:v>41337</c:v>
                </c:pt>
                <c:pt idx="650">
                  <c:v>41338</c:v>
                </c:pt>
                <c:pt idx="651">
                  <c:v>41339</c:v>
                </c:pt>
                <c:pt idx="652">
                  <c:v>41340</c:v>
                </c:pt>
                <c:pt idx="653">
                  <c:v>41341</c:v>
                </c:pt>
                <c:pt idx="654">
                  <c:v>41344</c:v>
                </c:pt>
                <c:pt idx="655">
                  <c:v>41345</c:v>
                </c:pt>
                <c:pt idx="656">
                  <c:v>41346</c:v>
                </c:pt>
                <c:pt idx="657">
                  <c:v>41347</c:v>
                </c:pt>
                <c:pt idx="658">
                  <c:v>41348</c:v>
                </c:pt>
                <c:pt idx="659">
                  <c:v>41351</c:v>
                </c:pt>
                <c:pt idx="660">
                  <c:v>41352</c:v>
                </c:pt>
                <c:pt idx="661">
                  <c:v>41353</c:v>
                </c:pt>
                <c:pt idx="662">
                  <c:v>41354</c:v>
                </c:pt>
                <c:pt idx="663">
                  <c:v>41355</c:v>
                </c:pt>
                <c:pt idx="664">
                  <c:v>41358</c:v>
                </c:pt>
                <c:pt idx="665">
                  <c:v>41359</c:v>
                </c:pt>
                <c:pt idx="666">
                  <c:v>41360</c:v>
                </c:pt>
                <c:pt idx="667">
                  <c:v>41361</c:v>
                </c:pt>
                <c:pt idx="668">
                  <c:v>41365</c:v>
                </c:pt>
                <c:pt idx="669">
                  <c:v>41366</c:v>
                </c:pt>
                <c:pt idx="670">
                  <c:v>41367</c:v>
                </c:pt>
                <c:pt idx="671">
                  <c:v>41368</c:v>
                </c:pt>
                <c:pt idx="672">
                  <c:v>41369</c:v>
                </c:pt>
                <c:pt idx="673">
                  <c:v>41372</c:v>
                </c:pt>
                <c:pt idx="674">
                  <c:v>41373</c:v>
                </c:pt>
                <c:pt idx="675">
                  <c:v>41374</c:v>
                </c:pt>
                <c:pt idx="676">
                  <c:v>41375</c:v>
                </c:pt>
                <c:pt idx="677">
                  <c:v>41376</c:v>
                </c:pt>
                <c:pt idx="678">
                  <c:v>41379</c:v>
                </c:pt>
                <c:pt idx="679">
                  <c:v>41380</c:v>
                </c:pt>
                <c:pt idx="680">
                  <c:v>41381</c:v>
                </c:pt>
                <c:pt idx="681">
                  <c:v>41382</c:v>
                </c:pt>
                <c:pt idx="682">
                  <c:v>41383</c:v>
                </c:pt>
                <c:pt idx="683">
                  <c:v>41386</c:v>
                </c:pt>
                <c:pt idx="684">
                  <c:v>41387</c:v>
                </c:pt>
                <c:pt idx="685">
                  <c:v>41388</c:v>
                </c:pt>
                <c:pt idx="686">
                  <c:v>41389</c:v>
                </c:pt>
                <c:pt idx="687">
                  <c:v>41390</c:v>
                </c:pt>
                <c:pt idx="688">
                  <c:v>41393</c:v>
                </c:pt>
                <c:pt idx="689">
                  <c:v>41394</c:v>
                </c:pt>
                <c:pt idx="690">
                  <c:v>41396</c:v>
                </c:pt>
                <c:pt idx="691">
                  <c:v>41397</c:v>
                </c:pt>
                <c:pt idx="692">
                  <c:v>41400</c:v>
                </c:pt>
                <c:pt idx="693">
                  <c:v>41401</c:v>
                </c:pt>
                <c:pt idx="694">
                  <c:v>41402</c:v>
                </c:pt>
                <c:pt idx="695">
                  <c:v>41403</c:v>
                </c:pt>
                <c:pt idx="696">
                  <c:v>41404</c:v>
                </c:pt>
                <c:pt idx="697">
                  <c:v>41407</c:v>
                </c:pt>
                <c:pt idx="698">
                  <c:v>41408</c:v>
                </c:pt>
                <c:pt idx="699">
                  <c:v>41409</c:v>
                </c:pt>
                <c:pt idx="700">
                  <c:v>41410</c:v>
                </c:pt>
                <c:pt idx="701">
                  <c:v>41411</c:v>
                </c:pt>
                <c:pt idx="702">
                  <c:v>41414</c:v>
                </c:pt>
                <c:pt idx="703">
                  <c:v>41415</c:v>
                </c:pt>
                <c:pt idx="704">
                  <c:v>41416</c:v>
                </c:pt>
                <c:pt idx="705">
                  <c:v>41417</c:v>
                </c:pt>
                <c:pt idx="706">
                  <c:v>41418</c:v>
                </c:pt>
                <c:pt idx="707">
                  <c:v>41421</c:v>
                </c:pt>
                <c:pt idx="708">
                  <c:v>41422</c:v>
                </c:pt>
                <c:pt idx="709">
                  <c:v>41423</c:v>
                </c:pt>
                <c:pt idx="710">
                  <c:v>41425</c:v>
                </c:pt>
                <c:pt idx="711">
                  <c:v>41428</c:v>
                </c:pt>
                <c:pt idx="712">
                  <c:v>41429</c:v>
                </c:pt>
                <c:pt idx="713">
                  <c:v>41430</c:v>
                </c:pt>
                <c:pt idx="714">
                  <c:v>41431</c:v>
                </c:pt>
                <c:pt idx="715">
                  <c:v>41432</c:v>
                </c:pt>
                <c:pt idx="716">
                  <c:v>41435</c:v>
                </c:pt>
                <c:pt idx="717">
                  <c:v>41436</c:v>
                </c:pt>
                <c:pt idx="718">
                  <c:v>41437</c:v>
                </c:pt>
                <c:pt idx="719">
                  <c:v>41438</c:v>
                </c:pt>
                <c:pt idx="720">
                  <c:v>41439</c:v>
                </c:pt>
                <c:pt idx="721">
                  <c:v>41442</c:v>
                </c:pt>
                <c:pt idx="722">
                  <c:v>41443</c:v>
                </c:pt>
                <c:pt idx="723">
                  <c:v>41444</c:v>
                </c:pt>
                <c:pt idx="724">
                  <c:v>41445</c:v>
                </c:pt>
                <c:pt idx="725">
                  <c:v>41446</c:v>
                </c:pt>
                <c:pt idx="726">
                  <c:v>41449</c:v>
                </c:pt>
                <c:pt idx="727">
                  <c:v>41450</c:v>
                </c:pt>
                <c:pt idx="728">
                  <c:v>41451</c:v>
                </c:pt>
                <c:pt idx="729">
                  <c:v>41452</c:v>
                </c:pt>
                <c:pt idx="730">
                  <c:v>41453</c:v>
                </c:pt>
                <c:pt idx="731">
                  <c:v>41456</c:v>
                </c:pt>
                <c:pt idx="732">
                  <c:v>41457</c:v>
                </c:pt>
                <c:pt idx="733">
                  <c:v>41458</c:v>
                </c:pt>
                <c:pt idx="734">
                  <c:v>41459</c:v>
                </c:pt>
                <c:pt idx="735">
                  <c:v>41460</c:v>
                </c:pt>
                <c:pt idx="736">
                  <c:v>41463</c:v>
                </c:pt>
                <c:pt idx="737">
                  <c:v>41465</c:v>
                </c:pt>
                <c:pt idx="738">
                  <c:v>41466</c:v>
                </c:pt>
                <c:pt idx="739">
                  <c:v>41467</c:v>
                </c:pt>
                <c:pt idx="740">
                  <c:v>41470</c:v>
                </c:pt>
                <c:pt idx="741">
                  <c:v>41471</c:v>
                </c:pt>
                <c:pt idx="742">
                  <c:v>41472</c:v>
                </c:pt>
                <c:pt idx="743">
                  <c:v>41473</c:v>
                </c:pt>
                <c:pt idx="744">
                  <c:v>41474</c:v>
                </c:pt>
                <c:pt idx="745">
                  <c:v>41477</c:v>
                </c:pt>
                <c:pt idx="746">
                  <c:v>41478</c:v>
                </c:pt>
                <c:pt idx="747">
                  <c:v>41479</c:v>
                </c:pt>
                <c:pt idx="748">
                  <c:v>41480</c:v>
                </c:pt>
                <c:pt idx="749">
                  <c:v>41481</c:v>
                </c:pt>
                <c:pt idx="750">
                  <c:v>41484</c:v>
                </c:pt>
                <c:pt idx="751">
                  <c:v>41485</c:v>
                </c:pt>
                <c:pt idx="752">
                  <c:v>41486</c:v>
                </c:pt>
                <c:pt idx="753">
                  <c:v>41487</c:v>
                </c:pt>
                <c:pt idx="754">
                  <c:v>41488</c:v>
                </c:pt>
                <c:pt idx="755">
                  <c:v>41491</c:v>
                </c:pt>
                <c:pt idx="756">
                  <c:v>41492</c:v>
                </c:pt>
                <c:pt idx="757">
                  <c:v>41493</c:v>
                </c:pt>
                <c:pt idx="758">
                  <c:v>41494</c:v>
                </c:pt>
                <c:pt idx="759">
                  <c:v>41495</c:v>
                </c:pt>
                <c:pt idx="760">
                  <c:v>41498</c:v>
                </c:pt>
                <c:pt idx="761">
                  <c:v>41499</c:v>
                </c:pt>
                <c:pt idx="762">
                  <c:v>41500</c:v>
                </c:pt>
                <c:pt idx="763">
                  <c:v>41501</c:v>
                </c:pt>
                <c:pt idx="764">
                  <c:v>41502</c:v>
                </c:pt>
                <c:pt idx="765">
                  <c:v>41505</c:v>
                </c:pt>
                <c:pt idx="766">
                  <c:v>41506</c:v>
                </c:pt>
                <c:pt idx="767">
                  <c:v>41507</c:v>
                </c:pt>
                <c:pt idx="768">
                  <c:v>41508</c:v>
                </c:pt>
                <c:pt idx="769">
                  <c:v>41509</c:v>
                </c:pt>
                <c:pt idx="770">
                  <c:v>41512</c:v>
                </c:pt>
                <c:pt idx="771">
                  <c:v>41513</c:v>
                </c:pt>
                <c:pt idx="772">
                  <c:v>41514</c:v>
                </c:pt>
                <c:pt idx="773">
                  <c:v>41515</c:v>
                </c:pt>
                <c:pt idx="774">
                  <c:v>41516</c:v>
                </c:pt>
                <c:pt idx="775">
                  <c:v>41519</c:v>
                </c:pt>
                <c:pt idx="776">
                  <c:v>41520</c:v>
                </c:pt>
                <c:pt idx="777">
                  <c:v>41521</c:v>
                </c:pt>
                <c:pt idx="778">
                  <c:v>41522</c:v>
                </c:pt>
                <c:pt idx="779">
                  <c:v>41523</c:v>
                </c:pt>
                <c:pt idx="780">
                  <c:v>41526</c:v>
                </c:pt>
                <c:pt idx="781">
                  <c:v>41527</c:v>
                </c:pt>
                <c:pt idx="782">
                  <c:v>41528</c:v>
                </c:pt>
                <c:pt idx="783">
                  <c:v>41529</c:v>
                </c:pt>
                <c:pt idx="784">
                  <c:v>41530</c:v>
                </c:pt>
                <c:pt idx="785">
                  <c:v>41533</c:v>
                </c:pt>
                <c:pt idx="786">
                  <c:v>41534</c:v>
                </c:pt>
                <c:pt idx="787">
                  <c:v>41535</c:v>
                </c:pt>
                <c:pt idx="788">
                  <c:v>41536</c:v>
                </c:pt>
                <c:pt idx="789">
                  <c:v>41537</c:v>
                </c:pt>
                <c:pt idx="790">
                  <c:v>41540</c:v>
                </c:pt>
                <c:pt idx="791">
                  <c:v>41541</c:v>
                </c:pt>
                <c:pt idx="792">
                  <c:v>41542</c:v>
                </c:pt>
                <c:pt idx="793">
                  <c:v>41543</c:v>
                </c:pt>
                <c:pt idx="794">
                  <c:v>41544</c:v>
                </c:pt>
                <c:pt idx="795">
                  <c:v>41547</c:v>
                </c:pt>
                <c:pt idx="796">
                  <c:v>41548</c:v>
                </c:pt>
                <c:pt idx="797">
                  <c:v>41549</c:v>
                </c:pt>
                <c:pt idx="798">
                  <c:v>41550</c:v>
                </c:pt>
                <c:pt idx="799">
                  <c:v>41551</c:v>
                </c:pt>
                <c:pt idx="800">
                  <c:v>41554</c:v>
                </c:pt>
                <c:pt idx="801">
                  <c:v>41555</c:v>
                </c:pt>
                <c:pt idx="802">
                  <c:v>41556</c:v>
                </c:pt>
                <c:pt idx="803">
                  <c:v>41557</c:v>
                </c:pt>
                <c:pt idx="804">
                  <c:v>41558</c:v>
                </c:pt>
                <c:pt idx="805">
                  <c:v>41561</c:v>
                </c:pt>
                <c:pt idx="806">
                  <c:v>41562</c:v>
                </c:pt>
                <c:pt idx="807">
                  <c:v>41563</c:v>
                </c:pt>
                <c:pt idx="808">
                  <c:v>41564</c:v>
                </c:pt>
                <c:pt idx="809">
                  <c:v>41565</c:v>
                </c:pt>
                <c:pt idx="810">
                  <c:v>41568</c:v>
                </c:pt>
                <c:pt idx="811">
                  <c:v>41569</c:v>
                </c:pt>
                <c:pt idx="812">
                  <c:v>41570</c:v>
                </c:pt>
                <c:pt idx="813">
                  <c:v>41571</c:v>
                </c:pt>
                <c:pt idx="814">
                  <c:v>41572</c:v>
                </c:pt>
                <c:pt idx="815">
                  <c:v>41575</c:v>
                </c:pt>
                <c:pt idx="816">
                  <c:v>41576</c:v>
                </c:pt>
                <c:pt idx="817">
                  <c:v>41577</c:v>
                </c:pt>
                <c:pt idx="818">
                  <c:v>41578</c:v>
                </c:pt>
                <c:pt idx="819">
                  <c:v>41579</c:v>
                </c:pt>
                <c:pt idx="820">
                  <c:v>41582</c:v>
                </c:pt>
                <c:pt idx="821">
                  <c:v>41583</c:v>
                </c:pt>
                <c:pt idx="822">
                  <c:v>41584</c:v>
                </c:pt>
                <c:pt idx="823">
                  <c:v>41585</c:v>
                </c:pt>
                <c:pt idx="824">
                  <c:v>41586</c:v>
                </c:pt>
                <c:pt idx="825">
                  <c:v>41589</c:v>
                </c:pt>
                <c:pt idx="826">
                  <c:v>41590</c:v>
                </c:pt>
                <c:pt idx="827">
                  <c:v>41591</c:v>
                </c:pt>
                <c:pt idx="828">
                  <c:v>41592</c:v>
                </c:pt>
                <c:pt idx="829">
                  <c:v>41596</c:v>
                </c:pt>
                <c:pt idx="830">
                  <c:v>41597</c:v>
                </c:pt>
                <c:pt idx="831">
                  <c:v>41599</c:v>
                </c:pt>
                <c:pt idx="832">
                  <c:v>41600</c:v>
                </c:pt>
                <c:pt idx="833">
                  <c:v>41603</c:v>
                </c:pt>
                <c:pt idx="834">
                  <c:v>41604</c:v>
                </c:pt>
                <c:pt idx="835">
                  <c:v>41605</c:v>
                </c:pt>
                <c:pt idx="836">
                  <c:v>41606</c:v>
                </c:pt>
                <c:pt idx="837">
                  <c:v>41607</c:v>
                </c:pt>
                <c:pt idx="838">
                  <c:v>41610</c:v>
                </c:pt>
                <c:pt idx="839">
                  <c:v>41611</c:v>
                </c:pt>
                <c:pt idx="840">
                  <c:v>41612</c:v>
                </c:pt>
                <c:pt idx="841">
                  <c:v>41613</c:v>
                </c:pt>
                <c:pt idx="842">
                  <c:v>41614</c:v>
                </c:pt>
                <c:pt idx="843">
                  <c:v>41617</c:v>
                </c:pt>
                <c:pt idx="844">
                  <c:v>41618</c:v>
                </c:pt>
                <c:pt idx="845">
                  <c:v>41619</c:v>
                </c:pt>
                <c:pt idx="846">
                  <c:v>41620</c:v>
                </c:pt>
                <c:pt idx="847">
                  <c:v>41621</c:v>
                </c:pt>
                <c:pt idx="848">
                  <c:v>41624</c:v>
                </c:pt>
                <c:pt idx="849">
                  <c:v>41625</c:v>
                </c:pt>
                <c:pt idx="850">
                  <c:v>41626</c:v>
                </c:pt>
                <c:pt idx="851">
                  <c:v>41627</c:v>
                </c:pt>
                <c:pt idx="852">
                  <c:v>41628</c:v>
                </c:pt>
                <c:pt idx="853">
                  <c:v>41631</c:v>
                </c:pt>
                <c:pt idx="854">
                  <c:v>41634</c:v>
                </c:pt>
                <c:pt idx="855">
                  <c:v>41635</c:v>
                </c:pt>
                <c:pt idx="856">
                  <c:v>41638</c:v>
                </c:pt>
                <c:pt idx="857">
                  <c:v>41639</c:v>
                </c:pt>
                <c:pt idx="858">
                  <c:v>41641</c:v>
                </c:pt>
                <c:pt idx="859">
                  <c:v>41642</c:v>
                </c:pt>
                <c:pt idx="860">
                  <c:v>41645</c:v>
                </c:pt>
                <c:pt idx="861">
                  <c:v>41646</c:v>
                </c:pt>
                <c:pt idx="862">
                  <c:v>41647</c:v>
                </c:pt>
                <c:pt idx="863">
                  <c:v>41648</c:v>
                </c:pt>
                <c:pt idx="864">
                  <c:v>41649</c:v>
                </c:pt>
                <c:pt idx="865">
                  <c:v>41652</c:v>
                </c:pt>
                <c:pt idx="866">
                  <c:v>41653</c:v>
                </c:pt>
                <c:pt idx="867">
                  <c:v>41654</c:v>
                </c:pt>
                <c:pt idx="868">
                  <c:v>41655</c:v>
                </c:pt>
                <c:pt idx="869">
                  <c:v>41656</c:v>
                </c:pt>
                <c:pt idx="870">
                  <c:v>41659</c:v>
                </c:pt>
                <c:pt idx="871">
                  <c:v>41660</c:v>
                </c:pt>
                <c:pt idx="872">
                  <c:v>41661</c:v>
                </c:pt>
                <c:pt idx="873">
                  <c:v>41662</c:v>
                </c:pt>
                <c:pt idx="874">
                  <c:v>41663</c:v>
                </c:pt>
                <c:pt idx="875">
                  <c:v>41666</c:v>
                </c:pt>
                <c:pt idx="876">
                  <c:v>41667</c:v>
                </c:pt>
                <c:pt idx="877">
                  <c:v>41668</c:v>
                </c:pt>
                <c:pt idx="878">
                  <c:v>41669</c:v>
                </c:pt>
                <c:pt idx="879">
                  <c:v>41670</c:v>
                </c:pt>
                <c:pt idx="880">
                  <c:v>41673</c:v>
                </c:pt>
                <c:pt idx="881">
                  <c:v>41674</c:v>
                </c:pt>
                <c:pt idx="882">
                  <c:v>41675</c:v>
                </c:pt>
                <c:pt idx="883">
                  <c:v>41676</c:v>
                </c:pt>
                <c:pt idx="884">
                  <c:v>41677</c:v>
                </c:pt>
                <c:pt idx="885">
                  <c:v>41680</c:v>
                </c:pt>
                <c:pt idx="886">
                  <c:v>41681</c:v>
                </c:pt>
                <c:pt idx="887">
                  <c:v>41682</c:v>
                </c:pt>
                <c:pt idx="888">
                  <c:v>41683</c:v>
                </c:pt>
                <c:pt idx="889">
                  <c:v>41684</c:v>
                </c:pt>
                <c:pt idx="890">
                  <c:v>41687</c:v>
                </c:pt>
                <c:pt idx="891">
                  <c:v>41688</c:v>
                </c:pt>
                <c:pt idx="892">
                  <c:v>41689</c:v>
                </c:pt>
                <c:pt idx="893">
                  <c:v>41690</c:v>
                </c:pt>
                <c:pt idx="894">
                  <c:v>41691</c:v>
                </c:pt>
                <c:pt idx="895">
                  <c:v>41694</c:v>
                </c:pt>
                <c:pt idx="896">
                  <c:v>41695</c:v>
                </c:pt>
                <c:pt idx="897">
                  <c:v>41696</c:v>
                </c:pt>
                <c:pt idx="898">
                  <c:v>41697</c:v>
                </c:pt>
                <c:pt idx="899">
                  <c:v>41698</c:v>
                </c:pt>
                <c:pt idx="900">
                  <c:v>41703</c:v>
                </c:pt>
                <c:pt idx="901">
                  <c:v>41704</c:v>
                </c:pt>
                <c:pt idx="902">
                  <c:v>41705</c:v>
                </c:pt>
                <c:pt idx="903">
                  <c:v>41708</c:v>
                </c:pt>
                <c:pt idx="904">
                  <c:v>41709</c:v>
                </c:pt>
                <c:pt idx="905">
                  <c:v>41710</c:v>
                </c:pt>
                <c:pt idx="906">
                  <c:v>41711</c:v>
                </c:pt>
                <c:pt idx="907">
                  <c:v>41712</c:v>
                </c:pt>
                <c:pt idx="908">
                  <c:v>41715</c:v>
                </c:pt>
                <c:pt idx="909">
                  <c:v>41716</c:v>
                </c:pt>
                <c:pt idx="910">
                  <c:v>41717</c:v>
                </c:pt>
                <c:pt idx="911">
                  <c:v>41718</c:v>
                </c:pt>
                <c:pt idx="912">
                  <c:v>41719</c:v>
                </c:pt>
                <c:pt idx="913">
                  <c:v>41722</c:v>
                </c:pt>
                <c:pt idx="914">
                  <c:v>41723</c:v>
                </c:pt>
                <c:pt idx="915">
                  <c:v>41724</c:v>
                </c:pt>
                <c:pt idx="916">
                  <c:v>41725</c:v>
                </c:pt>
                <c:pt idx="917">
                  <c:v>41726</c:v>
                </c:pt>
                <c:pt idx="918">
                  <c:v>41729</c:v>
                </c:pt>
                <c:pt idx="919">
                  <c:v>41730</c:v>
                </c:pt>
                <c:pt idx="920">
                  <c:v>41731</c:v>
                </c:pt>
                <c:pt idx="921">
                  <c:v>41732</c:v>
                </c:pt>
                <c:pt idx="922">
                  <c:v>41733</c:v>
                </c:pt>
                <c:pt idx="923">
                  <c:v>41736</c:v>
                </c:pt>
                <c:pt idx="924">
                  <c:v>41737</c:v>
                </c:pt>
                <c:pt idx="925">
                  <c:v>41738</c:v>
                </c:pt>
                <c:pt idx="926">
                  <c:v>41739</c:v>
                </c:pt>
                <c:pt idx="927">
                  <c:v>41740</c:v>
                </c:pt>
                <c:pt idx="928">
                  <c:v>41743</c:v>
                </c:pt>
                <c:pt idx="929">
                  <c:v>41744</c:v>
                </c:pt>
                <c:pt idx="930">
                  <c:v>41745</c:v>
                </c:pt>
                <c:pt idx="931">
                  <c:v>41746</c:v>
                </c:pt>
                <c:pt idx="932">
                  <c:v>41751</c:v>
                </c:pt>
                <c:pt idx="933">
                  <c:v>41752</c:v>
                </c:pt>
                <c:pt idx="934">
                  <c:v>41753</c:v>
                </c:pt>
                <c:pt idx="935">
                  <c:v>41754</c:v>
                </c:pt>
                <c:pt idx="936">
                  <c:v>41757</c:v>
                </c:pt>
                <c:pt idx="937">
                  <c:v>41758</c:v>
                </c:pt>
                <c:pt idx="938">
                  <c:v>41759</c:v>
                </c:pt>
                <c:pt idx="939">
                  <c:v>41761</c:v>
                </c:pt>
                <c:pt idx="940">
                  <c:v>41764</c:v>
                </c:pt>
                <c:pt idx="941">
                  <c:v>41765</c:v>
                </c:pt>
                <c:pt idx="942">
                  <c:v>41766</c:v>
                </c:pt>
                <c:pt idx="943">
                  <c:v>41767</c:v>
                </c:pt>
                <c:pt idx="944">
                  <c:v>41768</c:v>
                </c:pt>
                <c:pt idx="945">
                  <c:v>41771</c:v>
                </c:pt>
                <c:pt idx="946">
                  <c:v>41772</c:v>
                </c:pt>
                <c:pt idx="947">
                  <c:v>41773</c:v>
                </c:pt>
                <c:pt idx="948">
                  <c:v>41774</c:v>
                </c:pt>
                <c:pt idx="949">
                  <c:v>41775</c:v>
                </c:pt>
                <c:pt idx="950">
                  <c:v>41778</c:v>
                </c:pt>
                <c:pt idx="951">
                  <c:v>41779</c:v>
                </c:pt>
                <c:pt idx="952">
                  <c:v>41780</c:v>
                </c:pt>
                <c:pt idx="953">
                  <c:v>41781</c:v>
                </c:pt>
                <c:pt idx="954">
                  <c:v>41782</c:v>
                </c:pt>
                <c:pt idx="955">
                  <c:v>41785</c:v>
                </c:pt>
                <c:pt idx="956">
                  <c:v>41786</c:v>
                </c:pt>
                <c:pt idx="957">
                  <c:v>41787</c:v>
                </c:pt>
                <c:pt idx="958">
                  <c:v>41788</c:v>
                </c:pt>
                <c:pt idx="959">
                  <c:v>41789</c:v>
                </c:pt>
                <c:pt idx="960">
                  <c:v>41792</c:v>
                </c:pt>
                <c:pt idx="961">
                  <c:v>41793</c:v>
                </c:pt>
                <c:pt idx="962">
                  <c:v>41794</c:v>
                </c:pt>
                <c:pt idx="963">
                  <c:v>41795</c:v>
                </c:pt>
                <c:pt idx="964">
                  <c:v>41796</c:v>
                </c:pt>
                <c:pt idx="965">
                  <c:v>41799</c:v>
                </c:pt>
                <c:pt idx="966">
                  <c:v>41800</c:v>
                </c:pt>
                <c:pt idx="967">
                  <c:v>41801</c:v>
                </c:pt>
                <c:pt idx="968">
                  <c:v>41802</c:v>
                </c:pt>
                <c:pt idx="969">
                  <c:v>41803</c:v>
                </c:pt>
                <c:pt idx="970">
                  <c:v>41806</c:v>
                </c:pt>
                <c:pt idx="971">
                  <c:v>41807</c:v>
                </c:pt>
                <c:pt idx="972">
                  <c:v>41808</c:v>
                </c:pt>
                <c:pt idx="973">
                  <c:v>41810</c:v>
                </c:pt>
                <c:pt idx="974">
                  <c:v>41813</c:v>
                </c:pt>
                <c:pt idx="975">
                  <c:v>41814</c:v>
                </c:pt>
                <c:pt idx="976">
                  <c:v>41815</c:v>
                </c:pt>
                <c:pt idx="977">
                  <c:v>41816</c:v>
                </c:pt>
                <c:pt idx="978">
                  <c:v>41817</c:v>
                </c:pt>
                <c:pt idx="979">
                  <c:v>41820</c:v>
                </c:pt>
                <c:pt idx="980">
                  <c:v>41821</c:v>
                </c:pt>
                <c:pt idx="981">
                  <c:v>41822</c:v>
                </c:pt>
                <c:pt idx="982">
                  <c:v>41823</c:v>
                </c:pt>
                <c:pt idx="983">
                  <c:v>41824</c:v>
                </c:pt>
                <c:pt idx="984">
                  <c:v>41827</c:v>
                </c:pt>
                <c:pt idx="985">
                  <c:v>41828</c:v>
                </c:pt>
                <c:pt idx="986">
                  <c:v>41829</c:v>
                </c:pt>
                <c:pt idx="987">
                  <c:v>41830</c:v>
                </c:pt>
                <c:pt idx="988">
                  <c:v>41831</c:v>
                </c:pt>
                <c:pt idx="989">
                  <c:v>41834</c:v>
                </c:pt>
                <c:pt idx="990">
                  <c:v>41835</c:v>
                </c:pt>
                <c:pt idx="991">
                  <c:v>41836</c:v>
                </c:pt>
                <c:pt idx="992">
                  <c:v>41837</c:v>
                </c:pt>
                <c:pt idx="993">
                  <c:v>41838</c:v>
                </c:pt>
                <c:pt idx="994">
                  <c:v>41841</c:v>
                </c:pt>
                <c:pt idx="995">
                  <c:v>41842</c:v>
                </c:pt>
                <c:pt idx="996">
                  <c:v>41843</c:v>
                </c:pt>
                <c:pt idx="997">
                  <c:v>41844</c:v>
                </c:pt>
                <c:pt idx="998">
                  <c:v>41845</c:v>
                </c:pt>
                <c:pt idx="999">
                  <c:v>41848</c:v>
                </c:pt>
                <c:pt idx="1000">
                  <c:v>41849</c:v>
                </c:pt>
                <c:pt idx="1001">
                  <c:v>41850</c:v>
                </c:pt>
                <c:pt idx="1002">
                  <c:v>41851</c:v>
                </c:pt>
                <c:pt idx="1003">
                  <c:v>41852</c:v>
                </c:pt>
                <c:pt idx="1004">
                  <c:v>41855</c:v>
                </c:pt>
                <c:pt idx="1005">
                  <c:v>41856</c:v>
                </c:pt>
                <c:pt idx="1006">
                  <c:v>41857</c:v>
                </c:pt>
                <c:pt idx="1007">
                  <c:v>41858</c:v>
                </c:pt>
                <c:pt idx="1008">
                  <c:v>41859</c:v>
                </c:pt>
                <c:pt idx="1009">
                  <c:v>41862</c:v>
                </c:pt>
                <c:pt idx="1010">
                  <c:v>41863</c:v>
                </c:pt>
                <c:pt idx="1011">
                  <c:v>41864</c:v>
                </c:pt>
                <c:pt idx="1012">
                  <c:v>41865</c:v>
                </c:pt>
                <c:pt idx="1013">
                  <c:v>41866</c:v>
                </c:pt>
                <c:pt idx="1014">
                  <c:v>41869</c:v>
                </c:pt>
                <c:pt idx="1015">
                  <c:v>41870</c:v>
                </c:pt>
                <c:pt idx="1016">
                  <c:v>41871</c:v>
                </c:pt>
                <c:pt idx="1017">
                  <c:v>41872</c:v>
                </c:pt>
                <c:pt idx="1018">
                  <c:v>41873</c:v>
                </c:pt>
                <c:pt idx="1019">
                  <c:v>41876</c:v>
                </c:pt>
                <c:pt idx="1020">
                  <c:v>41877</c:v>
                </c:pt>
                <c:pt idx="1021">
                  <c:v>41878</c:v>
                </c:pt>
                <c:pt idx="1022">
                  <c:v>41879</c:v>
                </c:pt>
                <c:pt idx="1023">
                  <c:v>41880</c:v>
                </c:pt>
                <c:pt idx="1024">
                  <c:v>41883</c:v>
                </c:pt>
                <c:pt idx="1025">
                  <c:v>41884</c:v>
                </c:pt>
                <c:pt idx="1026">
                  <c:v>41885</c:v>
                </c:pt>
                <c:pt idx="1027">
                  <c:v>41886</c:v>
                </c:pt>
                <c:pt idx="1028">
                  <c:v>41887</c:v>
                </c:pt>
                <c:pt idx="1029">
                  <c:v>41890</c:v>
                </c:pt>
                <c:pt idx="1030">
                  <c:v>41891</c:v>
                </c:pt>
                <c:pt idx="1031">
                  <c:v>41892</c:v>
                </c:pt>
                <c:pt idx="1032">
                  <c:v>41893</c:v>
                </c:pt>
                <c:pt idx="1033">
                  <c:v>41894</c:v>
                </c:pt>
                <c:pt idx="1034">
                  <c:v>41897</c:v>
                </c:pt>
                <c:pt idx="1035">
                  <c:v>41898</c:v>
                </c:pt>
                <c:pt idx="1036">
                  <c:v>41899</c:v>
                </c:pt>
                <c:pt idx="1037">
                  <c:v>41900</c:v>
                </c:pt>
                <c:pt idx="1038">
                  <c:v>41901</c:v>
                </c:pt>
                <c:pt idx="1039">
                  <c:v>41904</c:v>
                </c:pt>
                <c:pt idx="1040">
                  <c:v>41905</c:v>
                </c:pt>
                <c:pt idx="1041">
                  <c:v>41906</c:v>
                </c:pt>
                <c:pt idx="1042">
                  <c:v>41907</c:v>
                </c:pt>
                <c:pt idx="1043">
                  <c:v>41908</c:v>
                </c:pt>
                <c:pt idx="1044">
                  <c:v>41911</c:v>
                </c:pt>
                <c:pt idx="1045">
                  <c:v>41912</c:v>
                </c:pt>
                <c:pt idx="1046">
                  <c:v>41913</c:v>
                </c:pt>
                <c:pt idx="1047">
                  <c:v>41914</c:v>
                </c:pt>
                <c:pt idx="1048">
                  <c:v>41915</c:v>
                </c:pt>
                <c:pt idx="1049">
                  <c:v>41918</c:v>
                </c:pt>
                <c:pt idx="1050">
                  <c:v>41919</c:v>
                </c:pt>
                <c:pt idx="1051">
                  <c:v>41920</c:v>
                </c:pt>
                <c:pt idx="1052">
                  <c:v>41921</c:v>
                </c:pt>
                <c:pt idx="1053">
                  <c:v>41922</c:v>
                </c:pt>
                <c:pt idx="1054">
                  <c:v>41925</c:v>
                </c:pt>
                <c:pt idx="1055">
                  <c:v>41926</c:v>
                </c:pt>
                <c:pt idx="1056">
                  <c:v>41927</c:v>
                </c:pt>
                <c:pt idx="1057">
                  <c:v>41928</c:v>
                </c:pt>
                <c:pt idx="1058">
                  <c:v>41929</c:v>
                </c:pt>
                <c:pt idx="1059">
                  <c:v>41932</c:v>
                </c:pt>
                <c:pt idx="1060">
                  <c:v>41933</c:v>
                </c:pt>
                <c:pt idx="1061">
                  <c:v>41934</c:v>
                </c:pt>
                <c:pt idx="1062">
                  <c:v>41935</c:v>
                </c:pt>
                <c:pt idx="1063">
                  <c:v>41936</c:v>
                </c:pt>
                <c:pt idx="1064">
                  <c:v>41939</c:v>
                </c:pt>
                <c:pt idx="1065">
                  <c:v>41940</c:v>
                </c:pt>
                <c:pt idx="1066">
                  <c:v>41941</c:v>
                </c:pt>
                <c:pt idx="1067">
                  <c:v>41942</c:v>
                </c:pt>
                <c:pt idx="1068">
                  <c:v>41943</c:v>
                </c:pt>
                <c:pt idx="1069">
                  <c:v>41946</c:v>
                </c:pt>
                <c:pt idx="1070">
                  <c:v>41947</c:v>
                </c:pt>
                <c:pt idx="1071">
                  <c:v>41948</c:v>
                </c:pt>
                <c:pt idx="1072">
                  <c:v>41949</c:v>
                </c:pt>
                <c:pt idx="1073">
                  <c:v>41950</c:v>
                </c:pt>
                <c:pt idx="1074">
                  <c:v>41953</c:v>
                </c:pt>
                <c:pt idx="1075">
                  <c:v>41954</c:v>
                </c:pt>
                <c:pt idx="1076">
                  <c:v>41955</c:v>
                </c:pt>
                <c:pt idx="1077">
                  <c:v>41956</c:v>
                </c:pt>
                <c:pt idx="1078">
                  <c:v>41957</c:v>
                </c:pt>
                <c:pt idx="1079">
                  <c:v>41960</c:v>
                </c:pt>
                <c:pt idx="1080">
                  <c:v>41961</c:v>
                </c:pt>
                <c:pt idx="1081">
                  <c:v>41962</c:v>
                </c:pt>
                <c:pt idx="1082">
                  <c:v>41963</c:v>
                </c:pt>
                <c:pt idx="1083">
                  <c:v>41964</c:v>
                </c:pt>
                <c:pt idx="1084">
                  <c:v>41967</c:v>
                </c:pt>
                <c:pt idx="1085">
                  <c:v>41968</c:v>
                </c:pt>
                <c:pt idx="1086">
                  <c:v>41969</c:v>
                </c:pt>
                <c:pt idx="1087">
                  <c:v>41970</c:v>
                </c:pt>
                <c:pt idx="1088">
                  <c:v>41971</c:v>
                </c:pt>
                <c:pt idx="1089">
                  <c:v>41974</c:v>
                </c:pt>
                <c:pt idx="1090">
                  <c:v>41975</c:v>
                </c:pt>
                <c:pt idx="1091">
                  <c:v>41976</c:v>
                </c:pt>
                <c:pt idx="1092">
                  <c:v>41977</c:v>
                </c:pt>
                <c:pt idx="1093">
                  <c:v>41978</c:v>
                </c:pt>
                <c:pt idx="1094">
                  <c:v>41981</c:v>
                </c:pt>
                <c:pt idx="1095">
                  <c:v>41982</c:v>
                </c:pt>
                <c:pt idx="1096">
                  <c:v>41983</c:v>
                </c:pt>
                <c:pt idx="1097">
                  <c:v>41984</c:v>
                </c:pt>
                <c:pt idx="1098">
                  <c:v>41985</c:v>
                </c:pt>
                <c:pt idx="1099">
                  <c:v>41988</c:v>
                </c:pt>
                <c:pt idx="1100">
                  <c:v>41989</c:v>
                </c:pt>
                <c:pt idx="1101">
                  <c:v>41990</c:v>
                </c:pt>
                <c:pt idx="1102">
                  <c:v>41991</c:v>
                </c:pt>
                <c:pt idx="1103">
                  <c:v>41992</c:v>
                </c:pt>
                <c:pt idx="1104">
                  <c:v>41995</c:v>
                </c:pt>
                <c:pt idx="1105">
                  <c:v>41996</c:v>
                </c:pt>
                <c:pt idx="1106">
                  <c:v>41997</c:v>
                </c:pt>
                <c:pt idx="1107">
                  <c:v>41998</c:v>
                </c:pt>
                <c:pt idx="1108">
                  <c:v>41999</c:v>
                </c:pt>
                <c:pt idx="1109">
                  <c:v>42002</c:v>
                </c:pt>
                <c:pt idx="1110">
                  <c:v>42003</c:v>
                </c:pt>
                <c:pt idx="1111">
                  <c:v>42004</c:v>
                </c:pt>
                <c:pt idx="1112">
                  <c:v>42006</c:v>
                </c:pt>
                <c:pt idx="1113">
                  <c:v>42009</c:v>
                </c:pt>
                <c:pt idx="1114">
                  <c:v>42010</c:v>
                </c:pt>
                <c:pt idx="1115">
                  <c:v>42011</c:v>
                </c:pt>
                <c:pt idx="1116">
                  <c:v>42012</c:v>
                </c:pt>
                <c:pt idx="1117">
                  <c:v>42013</c:v>
                </c:pt>
                <c:pt idx="1118">
                  <c:v>42016</c:v>
                </c:pt>
                <c:pt idx="1119">
                  <c:v>42017</c:v>
                </c:pt>
                <c:pt idx="1120">
                  <c:v>42018</c:v>
                </c:pt>
                <c:pt idx="1121">
                  <c:v>42019</c:v>
                </c:pt>
                <c:pt idx="1122">
                  <c:v>42020</c:v>
                </c:pt>
                <c:pt idx="1123">
                  <c:v>42023</c:v>
                </c:pt>
                <c:pt idx="1124">
                  <c:v>42024</c:v>
                </c:pt>
                <c:pt idx="1125">
                  <c:v>42025</c:v>
                </c:pt>
                <c:pt idx="1126">
                  <c:v>42026</c:v>
                </c:pt>
                <c:pt idx="1127">
                  <c:v>42027</c:v>
                </c:pt>
                <c:pt idx="1128">
                  <c:v>42030</c:v>
                </c:pt>
                <c:pt idx="1129">
                  <c:v>42031</c:v>
                </c:pt>
                <c:pt idx="1130">
                  <c:v>42032</c:v>
                </c:pt>
                <c:pt idx="1131">
                  <c:v>42033</c:v>
                </c:pt>
                <c:pt idx="1132">
                  <c:v>42034</c:v>
                </c:pt>
                <c:pt idx="1133">
                  <c:v>42037</c:v>
                </c:pt>
                <c:pt idx="1134">
                  <c:v>42038</c:v>
                </c:pt>
                <c:pt idx="1135">
                  <c:v>42039</c:v>
                </c:pt>
                <c:pt idx="1136">
                  <c:v>42040</c:v>
                </c:pt>
                <c:pt idx="1137">
                  <c:v>42041</c:v>
                </c:pt>
                <c:pt idx="1138">
                  <c:v>42044</c:v>
                </c:pt>
                <c:pt idx="1139">
                  <c:v>42045</c:v>
                </c:pt>
                <c:pt idx="1140">
                  <c:v>42046</c:v>
                </c:pt>
                <c:pt idx="1141">
                  <c:v>42047</c:v>
                </c:pt>
                <c:pt idx="1142">
                  <c:v>42048</c:v>
                </c:pt>
                <c:pt idx="1143">
                  <c:v>42053</c:v>
                </c:pt>
                <c:pt idx="1144">
                  <c:v>42054</c:v>
                </c:pt>
                <c:pt idx="1145">
                  <c:v>42055</c:v>
                </c:pt>
                <c:pt idx="1146">
                  <c:v>42058</c:v>
                </c:pt>
                <c:pt idx="1147">
                  <c:v>42059</c:v>
                </c:pt>
                <c:pt idx="1148">
                  <c:v>42060</c:v>
                </c:pt>
                <c:pt idx="1149">
                  <c:v>42061</c:v>
                </c:pt>
                <c:pt idx="1150">
                  <c:v>42062</c:v>
                </c:pt>
                <c:pt idx="1151">
                  <c:v>42065</c:v>
                </c:pt>
                <c:pt idx="1152">
                  <c:v>42066</c:v>
                </c:pt>
                <c:pt idx="1153">
                  <c:v>42067</c:v>
                </c:pt>
                <c:pt idx="1154">
                  <c:v>42068</c:v>
                </c:pt>
                <c:pt idx="1155">
                  <c:v>42069</c:v>
                </c:pt>
                <c:pt idx="1156">
                  <c:v>42072</c:v>
                </c:pt>
                <c:pt idx="1157">
                  <c:v>42073</c:v>
                </c:pt>
                <c:pt idx="1158">
                  <c:v>42074</c:v>
                </c:pt>
                <c:pt idx="1159">
                  <c:v>42075</c:v>
                </c:pt>
                <c:pt idx="1160">
                  <c:v>42076</c:v>
                </c:pt>
                <c:pt idx="1161">
                  <c:v>42079</c:v>
                </c:pt>
                <c:pt idx="1162">
                  <c:v>42080</c:v>
                </c:pt>
                <c:pt idx="1163">
                  <c:v>42081</c:v>
                </c:pt>
                <c:pt idx="1164">
                  <c:v>42082</c:v>
                </c:pt>
                <c:pt idx="1165">
                  <c:v>42083</c:v>
                </c:pt>
                <c:pt idx="1166">
                  <c:v>42086</c:v>
                </c:pt>
                <c:pt idx="1167">
                  <c:v>42087</c:v>
                </c:pt>
                <c:pt idx="1168">
                  <c:v>42088</c:v>
                </c:pt>
                <c:pt idx="1169">
                  <c:v>42089</c:v>
                </c:pt>
                <c:pt idx="1170">
                  <c:v>42090</c:v>
                </c:pt>
                <c:pt idx="1171">
                  <c:v>42093</c:v>
                </c:pt>
                <c:pt idx="1172">
                  <c:v>42094</c:v>
                </c:pt>
                <c:pt idx="1173">
                  <c:v>42095</c:v>
                </c:pt>
                <c:pt idx="1174">
                  <c:v>42096</c:v>
                </c:pt>
                <c:pt idx="1175">
                  <c:v>42100</c:v>
                </c:pt>
                <c:pt idx="1176">
                  <c:v>42101</c:v>
                </c:pt>
                <c:pt idx="1177">
                  <c:v>42102</c:v>
                </c:pt>
                <c:pt idx="1178">
                  <c:v>42103</c:v>
                </c:pt>
                <c:pt idx="1179">
                  <c:v>42104</c:v>
                </c:pt>
                <c:pt idx="1180">
                  <c:v>42107</c:v>
                </c:pt>
                <c:pt idx="1181">
                  <c:v>42108</c:v>
                </c:pt>
                <c:pt idx="1182">
                  <c:v>42109</c:v>
                </c:pt>
                <c:pt idx="1183">
                  <c:v>42110</c:v>
                </c:pt>
                <c:pt idx="1184">
                  <c:v>42111</c:v>
                </c:pt>
                <c:pt idx="1185">
                  <c:v>42114</c:v>
                </c:pt>
                <c:pt idx="1186">
                  <c:v>42116</c:v>
                </c:pt>
                <c:pt idx="1187">
                  <c:v>42117</c:v>
                </c:pt>
                <c:pt idx="1188">
                  <c:v>42118</c:v>
                </c:pt>
                <c:pt idx="1189">
                  <c:v>42121</c:v>
                </c:pt>
                <c:pt idx="1190">
                  <c:v>42122</c:v>
                </c:pt>
                <c:pt idx="1191">
                  <c:v>42123</c:v>
                </c:pt>
                <c:pt idx="1192">
                  <c:v>42124</c:v>
                </c:pt>
                <c:pt idx="1193">
                  <c:v>42128</c:v>
                </c:pt>
                <c:pt idx="1194">
                  <c:v>42129</c:v>
                </c:pt>
                <c:pt idx="1195">
                  <c:v>42130</c:v>
                </c:pt>
                <c:pt idx="1196">
                  <c:v>42131</c:v>
                </c:pt>
                <c:pt idx="1197">
                  <c:v>42132</c:v>
                </c:pt>
                <c:pt idx="1198">
                  <c:v>42135</c:v>
                </c:pt>
                <c:pt idx="1199">
                  <c:v>42136</c:v>
                </c:pt>
                <c:pt idx="1200">
                  <c:v>42137</c:v>
                </c:pt>
                <c:pt idx="1201">
                  <c:v>42138</c:v>
                </c:pt>
                <c:pt idx="1202">
                  <c:v>42139</c:v>
                </c:pt>
                <c:pt idx="1203">
                  <c:v>42142</c:v>
                </c:pt>
                <c:pt idx="1204">
                  <c:v>42143</c:v>
                </c:pt>
                <c:pt idx="1205">
                  <c:v>42144</c:v>
                </c:pt>
                <c:pt idx="1206">
                  <c:v>42145</c:v>
                </c:pt>
                <c:pt idx="1207">
                  <c:v>42146</c:v>
                </c:pt>
                <c:pt idx="1208">
                  <c:v>42149</c:v>
                </c:pt>
                <c:pt idx="1209">
                  <c:v>42150</c:v>
                </c:pt>
                <c:pt idx="1210">
                  <c:v>42151</c:v>
                </c:pt>
                <c:pt idx="1211">
                  <c:v>42152</c:v>
                </c:pt>
                <c:pt idx="1212">
                  <c:v>42153</c:v>
                </c:pt>
                <c:pt idx="1213">
                  <c:v>42156</c:v>
                </c:pt>
                <c:pt idx="1214">
                  <c:v>42157</c:v>
                </c:pt>
                <c:pt idx="1215">
                  <c:v>42158</c:v>
                </c:pt>
                <c:pt idx="1216">
                  <c:v>42160</c:v>
                </c:pt>
                <c:pt idx="1217">
                  <c:v>42163</c:v>
                </c:pt>
                <c:pt idx="1218">
                  <c:v>42164</c:v>
                </c:pt>
                <c:pt idx="1219">
                  <c:v>42165</c:v>
                </c:pt>
                <c:pt idx="1220">
                  <c:v>42166</c:v>
                </c:pt>
                <c:pt idx="1221">
                  <c:v>42167</c:v>
                </c:pt>
                <c:pt idx="1222">
                  <c:v>42170</c:v>
                </c:pt>
                <c:pt idx="1223">
                  <c:v>42171</c:v>
                </c:pt>
                <c:pt idx="1224">
                  <c:v>42172</c:v>
                </c:pt>
                <c:pt idx="1225">
                  <c:v>42173</c:v>
                </c:pt>
                <c:pt idx="1226">
                  <c:v>42174</c:v>
                </c:pt>
                <c:pt idx="1227">
                  <c:v>42177</c:v>
                </c:pt>
                <c:pt idx="1228">
                  <c:v>42178</c:v>
                </c:pt>
                <c:pt idx="1229">
                  <c:v>42179</c:v>
                </c:pt>
                <c:pt idx="1230">
                  <c:v>42180</c:v>
                </c:pt>
                <c:pt idx="1231">
                  <c:v>42181</c:v>
                </c:pt>
                <c:pt idx="1232">
                  <c:v>42184</c:v>
                </c:pt>
                <c:pt idx="1233">
                  <c:v>42185</c:v>
                </c:pt>
                <c:pt idx="1234">
                  <c:v>42186</c:v>
                </c:pt>
                <c:pt idx="1235">
                  <c:v>42187</c:v>
                </c:pt>
                <c:pt idx="1236">
                  <c:v>42188</c:v>
                </c:pt>
                <c:pt idx="1237">
                  <c:v>42191</c:v>
                </c:pt>
                <c:pt idx="1238">
                  <c:v>42192</c:v>
                </c:pt>
                <c:pt idx="1239">
                  <c:v>42193</c:v>
                </c:pt>
                <c:pt idx="1240">
                  <c:v>42195</c:v>
                </c:pt>
                <c:pt idx="1241">
                  <c:v>42198</c:v>
                </c:pt>
                <c:pt idx="1242">
                  <c:v>42199</c:v>
                </c:pt>
                <c:pt idx="1243">
                  <c:v>42200</c:v>
                </c:pt>
                <c:pt idx="1244">
                  <c:v>42201</c:v>
                </c:pt>
                <c:pt idx="1245">
                  <c:v>42202</c:v>
                </c:pt>
                <c:pt idx="1246">
                  <c:v>42205</c:v>
                </c:pt>
                <c:pt idx="1247">
                  <c:v>42206</c:v>
                </c:pt>
                <c:pt idx="1248">
                  <c:v>42207</c:v>
                </c:pt>
                <c:pt idx="1249">
                  <c:v>42208</c:v>
                </c:pt>
                <c:pt idx="1250">
                  <c:v>42209</c:v>
                </c:pt>
                <c:pt idx="1251">
                  <c:v>42212</c:v>
                </c:pt>
                <c:pt idx="1252">
                  <c:v>42213</c:v>
                </c:pt>
                <c:pt idx="1253">
                  <c:v>42214</c:v>
                </c:pt>
                <c:pt idx="1254">
                  <c:v>42215</c:v>
                </c:pt>
                <c:pt idx="1255">
                  <c:v>42216</c:v>
                </c:pt>
                <c:pt idx="1256">
                  <c:v>42219</c:v>
                </c:pt>
                <c:pt idx="1257">
                  <c:v>42220</c:v>
                </c:pt>
                <c:pt idx="1258">
                  <c:v>42221</c:v>
                </c:pt>
                <c:pt idx="1259">
                  <c:v>42222</c:v>
                </c:pt>
                <c:pt idx="1260">
                  <c:v>42223</c:v>
                </c:pt>
                <c:pt idx="1261">
                  <c:v>42226</c:v>
                </c:pt>
                <c:pt idx="1262">
                  <c:v>42227</c:v>
                </c:pt>
                <c:pt idx="1263">
                  <c:v>42228</c:v>
                </c:pt>
                <c:pt idx="1264">
                  <c:v>42229</c:v>
                </c:pt>
                <c:pt idx="1265">
                  <c:v>42230</c:v>
                </c:pt>
                <c:pt idx="1266">
                  <c:v>42233</c:v>
                </c:pt>
                <c:pt idx="1267">
                  <c:v>42234</c:v>
                </c:pt>
                <c:pt idx="1268">
                  <c:v>42235</c:v>
                </c:pt>
                <c:pt idx="1269">
                  <c:v>42236</c:v>
                </c:pt>
                <c:pt idx="1270">
                  <c:v>42237</c:v>
                </c:pt>
                <c:pt idx="1271">
                  <c:v>42240</c:v>
                </c:pt>
                <c:pt idx="1272">
                  <c:v>42241</c:v>
                </c:pt>
                <c:pt idx="1273">
                  <c:v>42242</c:v>
                </c:pt>
                <c:pt idx="1274">
                  <c:v>42243</c:v>
                </c:pt>
                <c:pt idx="1275">
                  <c:v>42244</c:v>
                </c:pt>
                <c:pt idx="1276">
                  <c:v>42247</c:v>
                </c:pt>
                <c:pt idx="1277">
                  <c:v>42248</c:v>
                </c:pt>
                <c:pt idx="1278">
                  <c:v>42249</c:v>
                </c:pt>
                <c:pt idx="1279">
                  <c:v>42250</c:v>
                </c:pt>
                <c:pt idx="1280">
                  <c:v>42251</c:v>
                </c:pt>
                <c:pt idx="1281">
                  <c:v>42254</c:v>
                </c:pt>
                <c:pt idx="1282">
                  <c:v>42255</c:v>
                </c:pt>
                <c:pt idx="1283">
                  <c:v>42256</c:v>
                </c:pt>
                <c:pt idx="1284">
                  <c:v>42257</c:v>
                </c:pt>
                <c:pt idx="1285">
                  <c:v>42258</c:v>
                </c:pt>
                <c:pt idx="1286">
                  <c:v>42261</c:v>
                </c:pt>
                <c:pt idx="1287">
                  <c:v>42262</c:v>
                </c:pt>
                <c:pt idx="1288">
                  <c:v>42263</c:v>
                </c:pt>
                <c:pt idx="1289">
                  <c:v>42264</c:v>
                </c:pt>
                <c:pt idx="1290">
                  <c:v>42265</c:v>
                </c:pt>
                <c:pt idx="1291">
                  <c:v>42268</c:v>
                </c:pt>
                <c:pt idx="1292">
                  <c:v>42269</c:v>
                </c:pt>
                <c:pt idx="1293">
                  <c:v>42270</c:v>
                </c:pt>
                <c:pt idx="1294">
                  <c:v>42271</c:v>
                </c:pt>
                <c:pt idx="1295">
                  <c:v>42272</c:v>
                </c:pt>
                <c:pt idx="1296">
                  <c:v>42275</c:v>
                </c:pt>
                <c:pt idx="1297">
                  <c:v>42276</c:v>
                </c:pt>
                <c:pt idx="1298">
                  <c:v>42277</c:v>
                </c:pt>
                <c:pt idx="1299">
                  <c:v>42278</c:v>
                </c:pt>
                <c:pt idx="1300">
                  <c:v>42279</c:v>
                </c:pt>
                <c:pt idx="1301">
                  <c:v>42282</c:v>
                </c:pt>
                <c:pt idx="1302">
                  <c:v>42283</c:v>
                </c:pt>
                <c:pt idx="1303">
                  <c:v>42284</c:v>
                </c:pt>
                <c:pt idx="1304">
                  <c:v>42285</c:v>
                </c:pt>
                <c:pt idx="1305">
                  <c:v>42286</c:v>
                </c:pt>
                <c:pt idx="1306">
                  <c:v>42289</c:v>
                </c:pt>
                <c:pt idx="1307">
                  <c:v>42290</c:v>
                </c:pt>
                <c:pt idx="1308">
                  <c:v>42291</c:v>
                </c:pt>
                <c:pt idx="1309">
                  <c:v>42292</c:v>
                </c:pt>
                <c:pt idx="1310">
                  <c:v>42293</c:v>
                </c:pt>
                <c:pt idx="1311">
                  <c:v>42296</c:v>
                </c:pt>
                <c:pt idx="1312">
                  <c:v>42297</c:v>
                </c:pt>
                <c:pt idx="1313">
                  <c:v>42298</c:v>
                </c:pt>
                <c:pt idx="1314">
                  <c:v>42299</c:v>
                </c:pt>
                <c:pt idx="1315">
                  <c:v>42300</c:v>
                </c:pt>
                <c:pt idx="1316">
                  <c:v>42303</c:v>
                </c:pt>
                <c:pt idx="1317">
                  <c:v>42304</c:v>
                </c:pt>
                <c:pt idx="1318">
                  <c:v>42305</c:v>
                </c:pt>
                <c:pt idx="1319">
                  <c:v>42306</c:v>
                </c:pt>
                <c:pt idx="1320">
                  <c:v>42307</c:v>
                </c:pt>
                <c:pt idx="1321">
                  <c:v>42310</c:v>
                </c:pt>
                <c:pt idx="1322">
                  <c:v>42311</c:v>
                </c:pt>
                <c:pt idx="1323">
                  <c:v>42312</c:v>
                </c:pt>
                <c:pt idx="1324">
                  <c:v>42313</c:v>
                </c:pt>
                <c:pt idx="1325">
                  <c:v>42314</c:v>
                </c:pt>
                <c:pt idx="1326">
                  <c:v>42317</c:v>
                </c:pt>
                <c:pt idx="1327">
                  <c:v>42318</c:v>
                </c:pt>
                <c:pt idx="1328">
                  <c:v>42319</c:v>
                </c:pt>
                <c:pt idx="1329">
                  <c:v>42320</c:v>
                </c:pt>
                <c:pt idx="1330">
                  <c:v>42321</c:v>
                </c:pt>
                <c:pt idx="1331">
                  <c:v>42324</c:v>
                </c:pt>
                <c:pt idx="1332">
                  <c:v>42325</c:v>
                </c:pt>
                <c:pt idx="1333">
                  <c:v>42326</c:v>
                </c:pt>
                <c:pt idx="1334">
                  <c:v>42327</c:v>
                </c:pt>
                <c:pt idx="1335">
                  <c:v>42328</c:v>
                </c:pt>
                <c:pt idx="1336">
                  <c:v>42331</c:v>
                </c:pt>
                <c:pt idx="1337">
                  <c:v>42332</c:v>
                </c:pt>
                <c:pt idx="1338">
                  <c:v>42333</c:v>
                </c:pt>
                <c:pt idx="1339">
                  <c:v>42334</c:v>
                </c:pt>
                <c:pt idx="1340">
                  <c:v>42335</c:v>
                </c:pt>
                <c:pt idx="1341">
                  <c:v>42338</c:v>
                </c:pt>
                <c:pt idx="1342">
                  <c:v>42339</c:v>
                </c:pt>
                <c:pt idx="1343">
                  <c:v>42340</c:v>
                </c:pt>
                <c:pt idx="1344">
                  <c:v>42341</c:v>
                </c:pt>
                <c:pt idx="1345">
                  <c:v>42342</c:v>
                </c:pt>
                <c:pt idx="1346">
                  <c:v>42345</c:v>
                </c:pt>
                <c:pt idx="1347">
                  <c:v>42346</c:v>
                </c:pt>
                <c:pt idx="1348">
                  <c:v>42347</c:v>
                </c:pt>
                <c:pt idx="1349">
                  <c:v>42348</c:v>
                </c:pt>
                <c:pt idx="1350">
                  <c:v>42349</c:v>
                </c:pt>
                <c:pt idx="1351">
                  <c:v>42352</c:v>
                </c:pt>
                <c:pt idx="1352">
                  <c:v>42353</c:v>
                </c:pt>
                <c:pt idx="1353">
                  <c:v>42354</c:v>
                </c:pt>
                <c:pt idx="1354">
                  <c:v>42355</c:v>
                </c:pt>
                <c:pt idx="1355">
                  <c:v>42356</c:v>
                </c:pt>
                <c:pt idx="1356">
                  <c:v>42359</c:v>
                </c:pt>
                <c:pt idx="1357">
                  <c:v>42360</c:v>
                </c:pt>
                <c:pt idx="1358">
                  <c:v>42361</c:v>
                </c:pt>
                <c:pt idx="1359">
                  <c:v>42362</c:v>
                </c:pt>
                <c:pt idx="1360">
                  <c:v>42363</c:v>
                </c:pt>
                <c:pt idx="1361">
                  <c:v>42366</c:v>
                </c:pt>
                <c:pt idx="1362">
                  <c:v>42367</c:v>
                </c:pt>
                <c:pt idx="1363">
                  <c:v>42368</c:v>
                </c:pt>
                <c:pt idx="1364">
                  <c:v>42369</c:v>
                </c:pt>
                <c:pt idx="1365">
                  <c:v>42370</c:v>
                </c:pt>
                <c:pt idx="1366">
                  <c:v>42373</c:v>
                </c:pt>
                <c:pt idx="1367">
                  <c:v>42374</c:v>
                </c:pt>
                <c:pt idx="1368">
                  <c:v>42375</c:v>
                </c:pt>
                <c:pt idx="1369">
                  <c:v>42376</c:v>
                </c:pt>
                <c:pt idx="1370">
                  <c:v>42377</c:v>
                </c:pt>
                <c:pt idx="1371">
                  <c:v>42380</c:v>
                </c:pt>
                <c:pt idx="1372">
                  <c:v>42381</c:v>
                </c:pt>
                <c:pt idx="1373">
                  <c:v>42382</c:v>
                </c:pt>
                <c:pt idx="1374">
                  <c:v>42383</c:v>
                </c:pt>
                <c:pt idx="1375">
                  <c:v>42384</c:v>
                </c:pt>
                <c:pt idx="1376">
                  <c:v>42387</c:v>
                </c:pt>
                <c:pt idx="1377">
                  <c:v>42388</c:v>
                </c:pt>
                <c:pt idx="1378">
                  <c:v>42389</c:v>
                </c:pt>
                <c:pt idx="1379">
                  <c:v>42390</c:v>
                </c:pt>
                <c:pt idx="1380">
                  <c:v>42391</c:v>
                </c:pt>
                <c:pt idx="1381">
                  <c:v>42394</c:v>
                </c:pt>
                <c:pt idx="1382">
                  <c:v>42395</c:v>
                </c:pt>
                <c:pt idx="1383">
                  <c:v>42396</c:v>
                </c:pt>
                <c:pt idx="1384">
                  <c:v>42397</c:v>
                </c:pt>
                <c:pt idx="1385">
                  <c:v>42398</c:v>
                </c:pt>
                <c:pt idx="1386">
                  <c:v>42401</c:v>
                </c:pt>
                <c:pt idx="1387">
                  <c:v>42402</c:v>
                </c:pt>
                <c:pt idx="1388">
                  <c:v>42403</c:v>
                </c:pt>
                <c:pt idx="1389">
                  <c:v>42404</c:v>
                </c:pt>
                <c:pt idx="1390">
                  <c:v>42405</c:v>
                </c:pt>
                <c:pt idx="1391">
                  <c:v>42408</c:v>
                </c:pt>
                <c:pt idx="1392">
                  <c:v>42409</c:v>
                </c:pt>
                <c:pt idx="1393">
                  <c:v>42410</c:v>
                </c:pt>
                <c:pt idx="1394">
                  <c:v>42411</c:v>
                </c:pt>
                <c:pt idx="1395">
                  <c:v>42412</c:v>
                </c:pt>
                <c:pt idx="1396">
                  <c:v>42415</c:v>
                </c:pt>
                <c:pt idx="1397">
                  <c:v>42416</c:v>
                </c:pt>
                <c:pt idx="1398">
                  <c:v>42417</c:v>
                </c:pt>
                <c:pt idx="1399">
                  <c:v>42418</c:v>
                </c:pt>
                <c:pt idx="1400">
                  <c:v>42419</c:v>
                </c:pt>
                <c:pt idx="1401">
                  <c:v>42422</c:v>
                </c:pt>
                <c:pt idx="1402">
                  <c:v>42423</c:v>
                </c:pt>
                <c:pt idx="1403">
                  <c:v>42424</c:v>
                </c:pt>
                <c:pt idx="1404">
                  <c:v>42425</c:v>
                </c:pt>
                <c:pt idx="1405">
                  <c:v>42426</c:v>
                </c:pt>
                <c:pt idx="1406">
                  <c:v>42429</c:v>
                </c:pt>
                <c:pt idx="1407">
                  <c:v>42430</c:v>
                </c:pt>
                <c:pt idx="1408">
                  <c:v>42431</c:v>
                </c:pt>
                <c:pt idx="1409">
                  <c:v>42432</c:v>
                </c:pt>
                <c:pt idx="1410">
                  <c:v>42433</c:v>
                </c:pt>
                <c:pt idx="1411">
                  <c:v>42436</c:v>
                </c:pt>
                <c:pt idx="1412">
                  <c:v>42437</c:v>
                </c:pt>
                <c:pt idx="1413">
                  <c:v>42438</c:v>
                </c:pt>
                <c:pt idx="1414">
                  <c:v>42439</c:v>
                </c:pt>
                <c:pt idx="1415">
                  <c:v>42440</c:v>
                </c:pt>
                <c:pt idx="1416">
                  <c:v>42443</c:v>
                </c:pt>
                <c:pt idx="1417">
                  <c:v>42444</c:v>
                </c:pt>
                <c:pt idx="1418">
                  <c:v>42445</c:v>
                </c:pt>
                <c:pt idx="1419">
                  <c:v>42446</c:v>
                </c:pt>
                <c:pt idx="1420">
                  <c:v>42447</c:v>
                </c:pt>
                <c:pt idx="1421">
                  <c:v>42450</c:v>
                </c:pt>
                <c:pt idx="1422">
                  <c:v>42451</c:v>
                </c:pt>
                <c:pt idx="1423">
                  <c:v>42452</c:v>
                </c:pt>
                <c:pt idx="1424">
                  <c:v>42453</c:v>
                </c:pt>
                <c:pt idx="1425">
                  <c:v>42454</c:v>
                </c:pt>
                <c:pt idx="1426">
                  <c:v>42457</c:v>
                </c:pt>
                <c:pt idx="1427">
                  <c:v>42458</c:v>
                </c:pt>
                <c:pt idx="1428">
                  <c:v>42459</c:v>
                </c:pt>
                <c:pt idx="1429">
                  <c:v>42460</c:v>
                </c:pt>
                <c:pt idx="1430">
                  <c:v>42461</c:v>
                </c:pt>
                <c:pt idx="1431">
                  <c:v>42464</c:v>
                </c:pt>
                <c:pt idx="1432">
                  <c:v>42465</c:v>
                </c:pt>
                <c:pt idx="1433">
                  <c:v>42466</c:v>
                </c:pt>
                <c:pt idx="1434">
                  <c:v>42467</c:v>
                </c:pt>
                <c:pt idx="1435">
                  <c:v>42468</c:v>
                </c:pt>
                <c:pt idx="1436">
                  <c:v>42471</c:v>
                </c:pt>
                <c:pt idx="1437">
                  <c:v>42472</c:v>
                </c:pt>
                <c:pt idx="1438">
                  <c:v>42473</c:v>
                </c:pt>
                <c:pt idx="1439">
                  <c:v>42474</c:v>
                </c:pt>
                <c:pt idx="1440">
                  <c:v>42475</c:v>
                </c:pt>
                <c:pt idx="1441">
                  <c:v>42478</c:v>
                </c:pt>
                <c:pt idx="1442">
                  <c:v>42479</c:v>
                </c:pt>
                <c:pt idx="1443">
                  <c:v>42480</c:v>
                </c:pt>
                <c:pt idx="1444">
                  <c:v>42481</c:v>
                </c:pt>
                <c:pt idx="1445">
                  <c:v>42482</c:v>
                </c:pt>
                <c:pt idx="1446">
                  <c:v>42485</c:v>
                </c:pt>
                <c:pt idx="1447">
                  <c:v>42486</c:v>
                </c:pt>
                <c:pt idx="1448">
                  <c:v>42487</c:v>
                </c:pt>
                <c:pt idx="1449">
                  <c:v>42488</c:v>
                </c:pt>
                <c:pt idx="1450">
                  <c:v>42489</c:v>
                </c:pt>
                <c:pt idx="1451">
                  <c:v>42492</c:v>
                </c:pt>
                <c:pt idx="1452">
                  <c:v>42493</c:v>
                </c:pt>
                <c:pt idx="1453">
                  <c:v>42494</c:v>
                </c:pt>
                <c:pt idx="1454">
                  <c:v>42495</c:v>
                </c:pt>
                <c:pt idx="1455">
                  <c:v>42496</c:v>
                </c:pt>
                <c:pt idx="1456">
                  <c:v>42499</c:v>
                </c:pt>
                <c:pt idx="1457">
                  <c:v>42500</c:v>
                </c:pt>
                <c:pt idx="1458">
                  <c:v>42501</c:v>
                </c:pt>
                <c:pt idx="1459">
                  <c:v>42502</c:v>
                </c:pt>
                <c:pt idx="1460">
                  <c:v>42503</c:v>
                </c:pt>
                <c:pt idx="1461">
                  <c:v>42506</c:v>
                </c:pt>
                <c:pt idx="1462">
                  <c:v>42507</c:v>
                </c:pt>
                <c:pt idx="1463">
                  <c:v>42508</c:v>
                </c:pt>
                <c:pt idx="1464">
                  <c:v>42509</c:v>
                </c:pt>
                <c:pt idx="1465">
                  <c:v>42510</c:v>
                </c:pt>
                <c:pt idx="1466">
                  <c:v>42513</c:v>
                </c:pt>
                <c:pt idx="1467">
                  <c:v>42514</c:v>
                </c:pt>
                <c:pt idx="1468">
                  <c:v>42515</c:v>
                </c:pt>
                <c:pt idx="1469">
                  <c:v>42516</c:v>
                </c:pt>
                <c:pt idx="1470">
                  <c:v>42517</c:v>
                </c:pt>
                <c:pt idx="1471">
                  <c:v>42520</c:v>
                </c:pt>
                <c:pt idx="1472">
                  <c:v>42521</c:v>
                </c:pt>
                <c:pt idx="1473">
                  <c:v>42522</c:v>
                </c:pt>
                <c:pt idx="1474">
                  <c:v>42523</c:v>
                </c:pt>
                <c:pt idx="1475">
                  <c:v>42524</c:v>
                </c:pt>
                <c:pt idx="1476">
                  <c:v>42527</c:v>
                </c:pt>
                <c:pt idx="1477">
                  <c:v>42528</c:v>
                </c:pt>
                <c:pt idx="1478">
                  <c:v>42529</c:v>
                </c:pt>
                <c:pt idx="1479">
                  <c:v>42530</c:v>
                </c:pt>
                <c:pt idx="1480">
                  <c:v>42531</c:v>
                </c:pt>
                <c:pt idx="1481">
                  <c:v>42534</c:v>
                </c:pt>
                <c:pt idx="1482">
                  <c:v>42535</c:v>
                </c:pt>
                <c:pt idx="1483">
                  <c:v>42536</c:v>
                </c:pt>
                <c:pt idx="1484">
                  <c:v>42537</c:v>
                </c:pt>
                <c:pt idx="1485">
                  <c:v>42538</c:v>
                </c:pt>
                <c:pt idx="1486">
                  <c:v>42541</c:v>
                </c:pt>
                <c:pt idx="1487">
                  <c:v>42542</c:v>
                </c:pt>
                <c:pt idx="1488">
                  <c:v>42543</c:v>
                </c:pt>
                <c:pt idx="1489">
                  <c:v>42544</c:v>
                </c:pt>
                <c:pt idx="1490">
                  <c:v>42545</c:v>
                </c:pt>
                <c:pt idx="1491">
                  <c:v>42548</c:v>
                </c:pt>
                <c:pt idx="1492">
                  <c:v>42549</c:v>
                </c:pt>
                <c:pt idx="1493">
                  <c:v>42550</c:v>
                </c:pt>
                <c:pt idx="1494">
                  <c:v>42551</c:v>
                </c:pt>
                <c:pt idx="1495">
                  <c:v>42552</c:v>
                </c:pt>
                <c:pt idx="1496">
                  <c:v>42555</c:v>
                </c:pt>
                <c:pt idx="1497">
                  <c:v>42556</c:v>
                </c:pt>
                <c:pt idx="1498">
                  <c:v>42557</c:v>
                </c:pt>
                <c:pt idx="1499">
                  <c:v>42558</c:v>
                </c:pt>
                <c:pt idx="1500">
                  <c:v>42559</c:v>
                </c:pt>
                <c:pt idx="1501">
                  <c:v>42562</c:v>
                </c:pt>
                <c:pt idx="1502">
                  <c:v>42563</c:v>
                </c:pt>
                <c:pt idx="1503">
                  <c:v>42564</c:v>
                </c:pt>
                <c:pt idx="1504">
                  <c:v>42565</c:v>
                </c:pt>
                <c:pt idx="1505">
                  <c:v>42566</c:v>
                </c:pt>
                <c:pt idx="1506">
                  <c:v>42569</c:v>
                </c:pt>
                <c:pt idx="1507">
                  <c:v>42570</c:v>
                </c:pt>
                <c:pt idx="1508">
                  <c:v>42571</c:v>
                </c:pt>
                <c:pt idx="1509">
                  <c:v>42572</c:v>
                </c:pt>
                <c:pt idx="1510">
                  <c:v>42573</c:v>
                </c:pt>
                <c:pt idx="1511">
                  <c:v>42576</c:v>
                </c:pt>
                <c:pt idx="1512">
                  <c:v>42577</c:v>
                </c:pt>
                <c:pt idx="1513">
                  <c:v>42578</c:v>
                </c:pt>
                <c:pt idx="1514">
                  <c:v>42579</c:v>
                </c:pt>
                <c:pt idx="1515">
                  <c:v>42580</c:v>
                </c:pt>
                <c:pt idx="1516">
                  <c:v>42583</c:v>
                </c:pt>
                <c:pt idx="1517">
                  <c:v>42584</c:v>
                </c:pt>
                <c:pt idx="1518">
                  <c:v>42585</c:v>
                </c:pt>
                <c:pt idx="1519">
                  <c:v>42586</c:v>
                </c:pt>
                <c:pt idx="1520">
                  <c:v>42587</c:v>
                </c:pt>
                <c:pt idx="1521">
                  <c:v>42590</c:v>
                </c:pt>
                <c:pt idx="1522">
                  <c:v>42591</c:v>
                </c:pt>
                <c:pt idx="1523">
                  <c:v>42592</c:v>
                </c:pt>
                <c:pt idx="1524">
                  <c:v>42593</c:v>
                </c:pt>
                <c:pt idx="1525">
                  <c:v>42594</c:v>
                </c:pt>
                <c:pt idx="1526">
                  <c:v>42597</c:v>
                </c:pt>
                <c:pt idx="1527">
                  <c:v>42598</c:v>
                </c:pt>
                <c:pt idx="1528">
                  <c:v>42599</c:v>
                </c:pt>
                <c:pt idx="1529">
                  <c:v>42600</c:v>
                </c:pt>
                <c:pt idx="1530">
                  <c:v>42601</c:v>
                </c:pt>
                <c:pt idx="1531">
                  <c:v>42604</c:v>
                </c:pt>
                <c:pt idx="1532">
                  <c:v>42605</c:v>
                </c:pt>
                <c:pt idx="1533">
                  <c:v>42606</c:v>
                </c:pt>
                <c:pt idx="1534">
                  <c:v>42607</c:v>
                </c:pt>
                <c:pt idx="1535">
                  <c:v>42608</c:v>
                </c:pt>
                <c:pt idx="1536">
                  <c:v>42611</c:v>
                </c:pt>
                <c:pt idx="1537">
                  <c:v>42612</c:v>
                </c:pt>
                <c:pt idx="1538">
                  <c:v>42613</c:v>
                </c:pt>
                <c:pt idx="1539">
                  <c:v>42614</c:v>
                </c:pt>
                <c:pt idx="1540">
                  <c:v>42615</c:v>
                </c:pt>
                <c:pt idx="1541">
                  <c:v>42618</c:v>
                </c:pt>
                <c:pt idx="1542">
                  <c:v>42619</c:v>
                </c:pt>
                <c:pt idx="1543">
                  <c:v>42620</c:v>
                </c:pt>
                <c:pt idx="1544">
                  <c:v>42621</c:v>
                </c:pt>
                <c:pt idx="1545">
                  <c:v>42622</c:v>
                </c:pt>
                <c:pt idx="1546">
                  <c:v>42625</c:v>
                </c:pt>
                <c:pt idx="1547">
                  <c:v>42626</c:v>
                </c:pt>
                <c:pt idx="1548">
                  <c:v>42627</c:v>
                </c:pt>
                <c:pt idx="1549">
                  <c:v>42628</c:v>
                </c:pt>
                <c:pt idx="1550">
                  <c:v>42629</c:v>
                </c:pt>
                <c:pt idx="1551">
                  <c:v>42632</c:v>
                </c:pt>
                <c:pt idx="1552">
                  <c:v>42633</c:v>
                </c:pt>
                <c:pt idx="1553">
                  <c:v>42634</c:v>
                </c:pt>
                <c:pt idx="1554">
                  <c:v>42635</c:v>
                </c:pt>
                <c:pt idx="1555">
                  <c:v>42636</c:v>
                </c:pt>
                <c:pt idx="1556">
                  <c:v>42639</c:v>
                </c:pt>
                <c:pt idx="1557">
                  <c:v>42640</c:v>
                </c:pt>
                <c:pt idx="1558">
                  <c:v>42641</c:v>
                </c:pt>
                <c:pt idx="1559">
                  <c:v>42642</c:v>
                </c:pt>
                <c:pt idx="1560">
                  <c:v>42643</c:v>
                </c:pt>
                <c:pt idx="1561">
                  <c:v>42646</c:v>
                </c:pt>
                <c:pt idx="1562">
                  <c:v>42647</c:v>
                </c:pt>
                <c:pt idx="1563">
                  <c:v>42648</c:v>
                </c:pt>
                <c:pt idx="1564">
                  <c:v>42649</c:v>
                </c:pt>
                <c:pt idx="1565">
                  <c:v>42650</c:v>
                </c:pt>
                <c:pt idx="1566">
                  <c:v>42653</c:v>
                </c:pt>
                <c:pt idx="1567">
                  <c:v>42654</c:v>
                </c:pt>
                <c:pt idx="1568">
                  <c:v>42655</c:v>
                </c:pt>
                <c:pt idx="1569">
                  <c:v>42656</c:v>
                </c:pt>
                <c:pt idx="1570">
                  <c:v>42657</c:v>
                </c:pt>
                <c:pt idx="1571">
                  <c:v>42660</c:v>
                </c:pt>
                <c:pt idx="1572">
                  <c:v>42661</c:v>
                </c:pt>
                <c:pt idx="1573">
                  <c:v>42662</c:v>
                </c:pt>
                <c:pt idx="1574">
                  <c:v>42663</c:v>
                </c:pt>
                <c:pt idx="1575">
                  <c:v>42664</c:v>
                </c:pt>
                <c:pt idx="1576">
                  <c:v>42667</c:v>
                </c:pt>
                <c:pt idx="1577">
                  <c:v>42668</c:v>
                </c:pt>
                <c:pt idx="1578">
                  <c:v>42669</c:v>
                </c:pt>
                <c:pt idx="1579">
                  <c:v>42670</c:v>
                </c:pt>
                <c:pt idx="1580">
                  <c:v>42671</c:v>
                </c:pt>
                <c:pt idx="1581">
                  <c:v>42674</c:v>
                </c:pt>
                <c:pt idx="1582">
                  <c:v>42675</c:v>
                </c:pt>
                <c:pt idx="1583">
                  <c:v>42676</c:v>
                </c:pt>
                <c:pt idx="1584">
                  <c:v>42677</c:v>
                </c:pt>
                <c:pt idx="1585">
                  <c:v>42678</c:v>
                </c:pt>
                <c:pt idx="1586">
                  <c:v>42681</c:v>
                </c:pt>
                <c:pt idx="1587">
                  <c:v>42682</c:v>
                </c:pt>
                <c:pt idx="1588">
                  <c:v>42683</c:v>
                </c:pt>
                <c:pt idx="1589">
                  <c:v>42684</c:v>
                </c:pt>
                <c:pt idx="1590">
                  <c:v>42685</c:v>
                </c:pt>
                <c:pt idx="1591">
                  <c:v>42688</c:v>
                </c:pt>
                <c:pt idx="1592">
                  <c:v>42689</c:v>
                </c:pt>
                <c:pt idx="1593">
                  <c:v>42690</c:v>
                </c:pt>
                <c:pt idx="1594">
                  <c:v>42691</c:v>
                </c:pt>
                <c:pt idx="1595">
                  <c:v>42692</c:v>
                </c:pt>
                <c:pt idx="1596">
                  <c:v>42695</c:v>
                </c:pt>
                <c:pt idx="1597">
                  <c:v>42696</c:v>
                </c:pt>
                <c:pt idx="1598">
                  <c:v>42697</c:v>
                </c:pt>
                <c:pt idx="1599">
                  <c:v>42698</c:v>
                </c:pt>
                <c:pt idx="1600">
                  <c:v>42699</c:v>
                </c:pt>
                <c:pt idx="1601">
                  <c:v>42702</c:v>
                </c:pt>
                <c:pt idx="1602">
                  <c:v>42703</c:v>
                </c:pt>
                <c:pt idx="1603">
                  <c:v>42704</c:v>
                </c:pt>
                <c:pt idx="1604">
                  <c:v>42705</c:v>
                </c:pt>
                <c:pt idx="1605">
                  <c:v>42706</c:v>
                </c:pt>
                <c:pt idx="1606">
                  <c:v>42709</c:v>
                </c:pt>
                <c:pt idx="1607">
                  <c:v>42710</c:v>
                </c:pt>
                <c:pt idx="1608">
                  <c:v>42711</c:v>
                </c:pt>
                <c:pt idx="1609">
                  <c:v>42712</c:v>
                </c:pt>
                <c:pt idx="1610">
                  <c:v>42713</c:v>
                </c:pt>
                <c:pt idx="1611">
                  <c:v>42716</c:v>
                </c:pt>
                <c:pt idx="1612">
                  <c:v>42717</c:v>
                </c:pt>
                <c:pt idx="1613">
                  <c:v>42718</c:v>
                </c:pt>
                <c:pt idx="1614">
                  <c:v>42719</c:v>
                </c:pt>
                <c:pt idx="1615">
                  <c:v>42720</c:v>
                </c:pt>
                <c:pt idx="1616">
                  <c:v>42723</c:v>
                </c:pt>
                <c:pt idx="1617">
                  <c:v>42724</c:v>
                </c:pt>
                <c:pt idx="1618">
                  <c:v>42725</c:v>
                </c:pt>
                <c:pt idx="1619">
                  <c:v>42726</c:v>
                </c:pt>
                <c:pt idx="1620">
                  <c:v>42727</c:v>
                </c:pt>
                <c:pt idx="1621">
                  <c:v>42730</c:v>
                </c:pt>
                <c:pt idx="1622">
                  <c:v>42731</c:v>
                </c:pt>
                <c:pt idx="1623">
                  <c:v>42732</c:v>
                </c:pt>
                <c:pt idx="1624">
                  <c:v>42733</c:v>
                </c:pt>
                <c:pt idx="1625">
                  <c:v>42734</c:v>
                </c:pt>
                <c:pt idx="1626">
                  <c:v>42737</c:v>
                </c:pt>
                <c:pt idx="1627">
                  <c:v>42738</c:v>
                </c:pt>
                <c:pt idx="1628">
                  <c:v>42739</c:v>
                </c:pt>
                <c:pt idx="1629">
                  <c:v>42740</c:v>
                </c:pt>
                <c:pt idx="1630">
                  <c:v>42741</c:v>
                </c:pt>
                <c:pt idx="1631">
                  <c:v>42744</c:v>
                </c:pt>
                <c:pt idx="1632">
                  <c:v>42745</c:v>
                </c:pt>
                <c:pt idx="1633">
                  <c:v>42746</c:v>
                </c:pt>
                <c:pt idx="1634">
                  <c:v>42747</c:v>
                </c:pt>
                <c:pt idx="1635">
                  <c:v>42748</c:v>
                </c:pt>
                <c:pt idx="1636">
                  <c:v>42751</c:v>
                </c:pt>
                <c:pt idx="1637">
                  <c:v>42752</c:v>
                </c:pt>
                <c:pt idx="1638">
                  <c:v>42753</c:v>
                </c:pt>
                <c:pt idx="1639">
                  <c:v>42754</c:v>
                </c:pt>
                <c:pt idx="1640">
                  <c:v>42755</c:v>
                </c:pt>
                <c:pt idx="1641">
                  <c:v>42758</c:v>
                </c:pt>
                <c:pt idx="1642">
                  <c:v>42759</c:v>
                </c:pt>
                <c:pt idx="1643">
                  <c:v>42760</c:v>
                </c:pt>
                <c:pt idx="1644">
                  <c:v>42761</c:v>
                </c:pt>
                <c:pt idx="1645">
                  <c:v>42762</c:v>
                </c:pt>
                <c:pt idx="1646">
                  <c:v>42765</c:v>
                </c:pt>
                <c:pt idx="1647">
                  <c:v>42766</c:v>
                </c:pt>
                <c:pt idx="1648">
                  <c:v>42767</c:v>
                </c:pt>
                <c:pt idx="1649">
                  <c:v>42768</c:v>
                </c:pt>
                <c:pt idx="1650">
                  <c:v>42769</c:v>
                </c:pt>
                <c:pt idx="1651">
                  <c:v>42772</c:v>
                </c:pt>
                <c:pt idx="1652">
                  <c:v>42773</c:v>
                </c:pt>
                <c:pt idx="1653">
                  <c:v>42774</c:v>
                </c:pt>
                <c:pt idx="1654">
                  <c:v>42775</c:v>
                </c:pt>
                <c:pt idx="1655">
                  <c:v>42776</c:v>
                </c:pt>
                <c:pt idx="1656">
                  <c:v>42779</c:v>
                </c:pt>
                <c:pt idx="1657">
                  <c:v>42780</c:v>
                </c:pt>
                <c:pt idx="1658">
                  <c:v>42781</c:v>
                </c:pt>
                <c:pt idx="1659">
                  <c:v>42782</c:v>
                </c:pt>
                <c:pt idx="1660">
                  <c:v>42783</c:v>
                </c:pt>
                <c:pt idx="1661">
                  <c:v>42786</c:v>
                </c:pt>
                <c:pt idx="1662">
                  <c:v>42787</c:v>
                </c:pt>
                <c:pt idx="1663">
                  <c:v>42788</c:v>
                </c:pt>
                <c:pt idx="1664">
                  <c:v>42789</c:v>
                </c:pt>
                <c:pt idx="1665">
                  <c:v>42790</c:v>
                </c:pt>
                <c:pt idx="1666">
                  <c:v>42793</c:v>
                </c:pt>
                <c:pt idx="1667">
                  <c:v>42794</c:v>
                </c:pt>
                <c:pt idx="1668">
                  <c:v>42795</c:v>
                </c:pt>
                <c:pt idx="1669">
                  <c:v>42796</c:v>
                </c:pt>
                <c:pt idx="1670">
                  <c:v>42797</c:v>
                </c:pt>
                <c:pt idx="1671">
                  <c:v>42800</c:v>
                </c:pt>
                <c:pt idx="1672">
                  <c:v>42801</c:v>
                </c:pt>
                <c:pt idx="1673">
                  <c:v>42802</c:v>
                </c:pt>
                <c:pt idx="1674">
                  <c:v>42803</c:v>
                </c:pt>
                <c:pt idx="1675">
                  <c:v>42804</c:v>
                </c:pt>
                <c:pt idx="1676">
                  <c:v>42807</c:v>
                </c:pt>
                <c:pt idx="1677">
                  <c:v>42808</c:v>
                </c:pt>
                <c:pt idx="1678">
                  <c:v>42809</c:v>
                </c:pt>
                <c:pt idx="1679">
                  <c:v>42810</c:v>
                </c:pt>
                <c:pt idx="1680">
                  <c:v>42811</c:v>
                </c:pt>
                <c:pt idx="1681">
                  <c:v>42814</c:v>
                </c:pt>
                <c:pt idx="1682">
                  <c:v>42815</c:v>
                </c:pt>
                <c:pt idx="1683">
                  <c:v>42816</c:v>
                </c:pt>
                <c:pt idx="1684">
                  <c:v>42817</c:v>
                </c:pt>
                <c:pt idx="1685">
                  <c:v>42818</c:v>
                </c:pt>
                <c:pt idx="1686">
                  <c:v>42821</c:v>
                </c:pt>
                <c:pt idx="1687">
                  <c:v>42822</c:v>
                </c:pt>
                <c:pt idx="1688">
                  <c:v>42823</c:v>
                </c:pt>
                <c:pt idx="1689">
                  <c:v>42824</c:v>
                </c:pt>
                <c:pt idx="1690">
                  <c:v>42825</c:v>
                </c:pt>
                <c:pt idx="1691">
                  <c:v>42828</c:v>
                </c:pt>
                <c:pt idx="1692">
                  <c:v>42829</c:v>
                </c:pt>
                <c:pt idx="1693">
                  <c:v>42830</c:v>
                </c:pt>
                <c:pt idx="1694">
                  <c:v>42831</c:v>
                </c:pt>
                <c:pt idx="1695">
                  <c:v>42832</c:v>
                </c:pt>
                <c:pt idx="1696">
                  <c:v>42835</c:v>
                </c:pt>
                <c:pt idx="1697">
                  <c:v>42836</c:v>
                </c:pt>
                <c:pt idx="1698">
                  <c:v>42837</c:v>
                </c:pt>
                <c:pt idx="1699">
                  <c:v>42838</c:v>
                </c:pt>
                <c:pt idx="1700">
                  <c:v>42839</c:v>
                </c:pt>
                <c:pt idx="1701">
                  <c:v>42842</c:v>
                </c:pt>
                <c:pt idx="1702">
                  <c:v>42843</c:v>
                </c:pt>
                <c:pt idx="1703">
                  <c:v>42844</c:v>
                </c:pt>
                <c:pt idx="1704">
                  <c:v>42845</c:v>
                </c:pt>
                <c:pt idx="1705">
                  <c:v>42846</c:v>
                </c:pt>
                <c:pt idx="1706">
                  <c:v>42849</c:v>
                </c:pt>
                <c:pt idx="1707">
                  <c:v>42850</c:v>
                </c:pt>
                <c:pt idx="1708">
                  <c:v>42851</c:v>
                </c:pt>
                <c:pt idx="1709">
                  <c:v>42852</c:v>
                </c:pt>
                <c:pt idx="1710">
                  <c:v>42853</c:v>
                </c:pt>
              </c:numCache>
            </c:numRef>
          </c:cat>
          <c:val>
            <c:numRef>
              <c:f>'ABS INST'!$J$2:$J$1776</c:f>
              <c:numCache>
                <c:formatCode>0.00%</c:formatCode>
                <c:ptCount val="1775"/>
                <c:pt idx="0">
                  <c:v>0</c:v>
                </c:pt>
                <c:pt idx="1">
                  <c:v>1.0191999999999979E-2</c:v>
                </c:pt>
                <c:pt idx="2">
                  <c:v>9.4872999999999763E-3</c:v>
                </c:pt>
                <c:pt idx="3">
                  <c:v>2.3429900000000004E-2</c:v>
                </c:pt>
                <c:pt idx="4">
                  <c:v>3.0701400000000101E-2</c:v>
                </c:pt>
                <c:pt idx="5">
                  <c:v>3.2079200000000085E-2</c:v>
                </c:pt>
                <c:pt idx="6">
                  <c:v>3.4044900000000045E-2</c:v>
                </c:pt>
                <c:pt idx="7">
                  <c:v>3.2018899999999961E-2</c:v>
                </c:pt>
                <c:pt idx="8">
                  <c:v>3.5363400000000045E-2</c:v>
                </c:pt>
                <c:pt idx="9">
                  <c:v>5.0653099999999895E-2</c:v>
                </c:pt>
                <c:pt idx="10">
                  <c:v>6.1809100000000061E-2</c:v>
                </c:pt>
                <c:pt idx="11">
                  <c:v>5.2134300000000078E-2</c:v>
                </c:pt>
                <c:pt idx="12">
                  <c:v>5.3491900000000037E-2</c:v>
                </c:pt>
                <c:pt idx="13">
                  <c:v>5.1053500000000085E-2</c:v>
                </c:pt>
                <c:pt idx="14">
                  <c:v>4.6086400000000083E-2</c:v>
                </c:pt>
                <c:pt idx="15">
                  <c:v>4.5835899999999929E-2</c:v>
                </c:pt>
                <c:pt idx="16">
                  <c:v>4.0033500000000055E-2</c:v>
                </c:pt>
                <c:pt idx="17">
                  <c:v>2.2220300000000082E-2</c:v>
                </c:pt>
                <c:pt idx="18">
                  <c:v>2.5172299999999925E-2</c:v>
                </c:pt>
                <c:pt idx="19">
                  <c:v>2.8439000000000103E-2</c:v>
                </c:pt>
                <c:pt idx="20">
                  <c:v>4.3323900000000082E-2</c:v>
                </c:pt>
                <c:pt idx="21">
                  <c:v>5.678289999999997E-2</c:v>
                </c:pt>
                <c:pt idx="22">
                  <c:v>5.8621800000000057E-2</c:v>
                </c:pt>
                <c:pt idx="23">
                  <c:v>5.0741799999999948E-2</c:v>
                </c:pt>
                <c:pt idx="24">
                  <c:v>4.9254200000000026E-2</c:v>
                </c:pt>
                <c:pt idx="25">
                  <c:v>4.1885699999999915E-2</c:v>
                </c:pt>
                <c:pt idx="26">
                  <c:v>2.8905299999999912E-2</c:v>
                </c:pt>
                <c:pt idx="27">
                  <c:v>2.4893999999999972E-2</c:v>
                </c:pt>
                <c:pt idx="28">
                  <c:v>1.5014599999999989E-2</c:v>
                </c:pt>
                <c:pt idx="29">
                  <c:v>3.6510800000000065E-2</c:v>
                </c:pt>
                <c:pt idx="30">
                  <c:v>2.403590000000011E-2</c:v>
                </c:pt>
                <c:pt idx="31">
                  <c:v>4.0022800000000025E-2</c:v>
                </c:pt>
                <c:pt idx="32">
                  <c:v>5.5663900000000099E-2</c:v>
                </c:pt>
                <c:pt idx="33">
                  <c:v>4.534309999999997E-2</c:v>
                </c:pt>
                <c:pt idx="34">
                  <c:v>3.9501199999999903E-2</c:v>
                </c:pt>
                <c:pt idx="35">
                  <c:v>3.7254499999999968E-2</c:v>
                </c:pt>
                <c:pt idx="36">
                  <c:v>3.3242100000000052E-2</c:v>
                </c:pt>
                <c:pt idx="37">
                  <c:v>3.5637799999999942E-2</c:v>
                </c:pt>
                <c:pt idx="38">
                  <c:v>4.1051500000000019E-2</c:v>
                </c:pt>
                <c:pt idx="39">
                  <c:v>5.7352999999999987E-2</c:v>
                </c:pt>
                <c:pt idx="40">
                  <c:v>5.8611200000000085E-2</c:v>
                </c:pt>
                <c:pt idx="41">
                  <c:v>6.8923700000000032E-2</c:v>
                </c:pt>
                <c:pt idx="42">
                  <c:v>6.5555100000000088E-2</c:v>
                </c:pt>
                <c:pt idx="43">
                  <c:v>6.2964400000000031E-2</c:v>
                </c:pt>
                <c:pt idx="44">
                  <c:v>7.1313799999999983E-2</c:v>
                </c:pt>
                <c:pt idx="45">
                  <c:v>6.8854299999999924E-2</c:v>
                </c:pt>
                <c:pt idx="46">
                  <c:v>7.7309199999999967E-2</c:v>
                </c:pt>
                <c:pt idx="47">
                  <c:v>8.0602700000000027E-2</c:v>
                </c:pt>
                <c:pt idx="48">
                  <c:v>7.8312399999999949E-2</c:v>
                </c:pt>
                <c:pt idx="49">
                  <c:v>8.4466099999999988E-2</c:v>
                </c:pt>
                <c:pt idx="50">
                  <c:v>8.6734199999999984E-2</c:v>
                </c:pt>
                <c:pt idx="51">
                  <c:v>8.8982499999999964E-2</c:v>
                </c:pt>
                <c:pt idx="52">
                  <c:v>9.7054799999999997E-2</c:v>
                </c:pt>
                <c:pt idx="53">
                  <c:v>0.12358120000000006</c:v>
                </c:pt>
                <c:pt idx="54">
                  <c:v>0.13196239999999992</c:v>
                </c:pt>
                <c:pt idx="55">
                  <c:v>0.15516200000000002</c:v>
                </c:pt>
                <c:pt idx="56">
                  <c:v>0.15054759999999989</c:v>
                </c:pt>
                <c:pt idx="57">
                  <c:v>0.1450028000000001</c:v>
                </c:pt>
                <c:pt idx="58">
                  <c:v>0.15746330000000008</c:v>
                </c:pt>
                <c:pt idx="59">
                  <c:v>0.15767949999999997</c:v>
                </c:pt>
                <c:pt idx="60">
                  <c:v>0.16410949999999991</c:v>
                </c:pt>
                <c:pt idx="61">
                  <c:v>0.16214750000000011</c:v>
                </c:pt>
                <c:pt idx="62">
                  <c:v>0.1623403000000001</c:v>
                </c:pt>
                <c:pt idx="63">
                  <c:v>0.16269280000000008</c:v>
                </c:pt>
                <c:pt idx="64">
                  <c:v>0.14037729999999993</c:v>
                </c:pt>
                <c:pt idx="65">
                  <c:v>0.14955560000000001</c:v>
                </c:pt>
                <c:pt idx="66">
                  <c:v>0.15143550000000006</c:v>
                </c:pt>
                <c:pt idx="67">
                  <c:v>0.14722370000000007</c:v>
                </c:pt>
                <c:pt idx="68">
                  <c:v>0.1453530999999999</c:v>
                </c:pt>
                <c:pt idx="69">
                  <c:v>0.15633870000000005</c:v>
                </c:pt>
                <c:pt idx="70">
                  <c:v>0.15276960000000006</c:v>
                </c:pt>
                <c:pt idx="71">
                  <c:v>0.15219270000000007</c:v>
                </c:pt>
                <c:pt idx="72">
                  <c:v>0.16140219999999994</c:v>
                </c:pt>
                <c:pt idx="73">
                  <c:v>0.17483029999999999</c:v>
                </c:pt>
                <c:pt idx="74">
                  <c:v>0.1842296000000001</c:v>
                </c:pt>
                <c:pt idx="75">
                  <c:v>0.1958721000000001</c:v>
                </c:pt>
                <c:pt idx="76">
                  <c:v>0.19464140000000008</c:v>
                </c:pt>
                <c:pt idx="77">
                  <c:v>0.19650860000000003</c:v>
                </c:pt>
                <c:pt idx="78">
                  <c:v>0.1843108</c:v>
                </c:pt>
                <c:pt idx="79">
                  <c:v>0.18220060000000005</c:v>
                </c:pt>
                <c:pt idx="80">
                  <c:v>0.17728999999999995</c:v>
                </c:pt>
                <c:pt idx="81">
                  <c:v>0.17034250000000006</c:v>
                </c:pt>
                <c:pt idx="82">
                  <c:v>0.15445409999999993</c:v>
                </c:pt>
                <c:pt idx="83">
                  <c:v>0.16106960000000003</c:v>
                </c:pt>
                <c:pt idx="84">
                  <c:v>0.17551610000000006</c:v>
                </c:pt>
                <c:pt idx="85">
                  <c:v>0.1758016</c:v>
                </c:pt>
                <c:pt idx="86">
                  <c:v>0.15929590000000005</c:v>
                </c:pt>
                <c:pt idx="87">
                  <c:v>0.13815650000000002</c:v>
                </c:pt>
                <c:pt idx="88">
                  <c:v>0.1603661999999999</c:v>
                </c:pt>
                <c:pt idx="89">
                  <c:v>0.16127209999999992</c:v>
                </c:pt>
                <c:pt idx="90">
                  <c:v>0.14908399999999999</c:v>
                </c:pt>
                <c:pt idx="91">
                  <c:v>0.14414229999999995</c:v>
                </c:pt>
                <c:pt idx="92">
                  <c:v>0.14371069999999997</c:v>
                </c:pt>
                <c:pt idx="93">
                  <c:v>0.16009849999999992</c:v>
                </c:pt>
                <c:pt idx="94">
                  <c:v>0.1599626999999999</c:v>
                </c:pt>
                <c:pt idx="95">
                  <c:v>0.15014039999999995</c:v>
                </c:pt>
                <c:pt idx="96">
                  <c:v>0.14775260000000001</c:v>
                </c:pt>
                <c:pt idx="97">
                  <c:v>0.15116879999999999</c:v>
                </c:pt>
                <c:pt idx="98">
                  <c:v>0.13667889999999994</c:v>
                </c:pt>
                <c:pt idx="99">
                  <c:v>0.13216760000000005</c:v>
                </c:pt>
                <c:pt idx="100">
                  <c:v>0.13720350000000003</c:v>
                </c:pt>
                <c:pt idx="101">
                  <c:v>0.14343879999999998</c:v>
                </c:pt>
                <c:pt idx="102">
                  <c:v>0.14555420000000008</c:v>
                </c:pt>
                <c:pt idx="103">
                  <c:v>0.13204320000000003</c:v>
                </c:pt>
                <c:pt idx="104">
                  <c:v>0.1266773000000001</c:v>
                </c:pt>
                <c:pt idx="105">
                  <c:v>0.14028719999999995</c:v>
                </c:pt>
                <c:pt idx="106">
                  <c:v>0.12932279999999996</c:v>
                </c:pt>
                <c:pt idx="107">
                  <c:v>0.13993260000000007</c:v>
                </c:pt>
                <c:pt idx="108">
                  <c:v>0.14592519999999998</c:v>
                </c:pt>
                <c:pt idx="109">
                  <c:v>0.15031370000000011</c:v>
                </c:pt>
                <c:pt idx="110">
                  <c:v>0.14090010000000008</c:v>
                </c:pt>
                <c:pt idx="111">
                  <c:v>0.14388730000000005</c:v>
                </c:pt>
                <c:pt idx="112">
                  <c:v>0.1541646000000001</c:v>
                </c:pt>
                <c:pt idx="113">
                  <c:v>0.15690620000000011</c:v>
                </c:pt>
                <c:pt idx="114">
                  <c:v>0.16546630000000007</c:v>
                </c:pt>
                <c:pt idx="115">
                  <c:v>0.17200630000000006</c:v>
                </c:pt>
                <c:pt idx="116">
                  <c:v>0.18618739999999989</c:v>
                </c:pt>
                <c:pt idx="117">
                  <c:v>0.17583879999999996</c:v>
                </c:pt>
                <c:pt idx="118">
                  <c:v>0.16632080000000005</c:v>
                </c:pt>
                <c:pt idx="119">
                  <c:v>0.16724669999999997</c:v>
                </c:pt>
                <c:pt idx="120">
                  <c:v>0.17494680000000007</c:v>
                </c:pt>
                <c:pt idx="121">
                  <c:v>0.18892580000000003</c:v>
                </c:pt>
                <c:pt idx="122">
                  <c:v>0.17460849999999994</c:v>
                </c:pt>
                <c:pt idx="123">
                  <c:v>0.17620989999999992</c:v>
                </c:pt>
                <c:pt idx="124">
                  <c:v>0.17302050000000002</c:v>
                </c:pt>
                <c:pt idx="125">
                  <c:v>0.17602289999999998</c:v>
                </c:pt>
                <c:pt idx="126">
                  <c:v>0.16365230000000008</c:v>
                </c:pt>
                <c:pt idx="127">
                  <c:v>0.15902100000000008</c:v>
                </c:pt>
                <c:pt idx="128">
                  <c:v>0.15068119999999996</c:v>
                </c:pt>
                <c:pt idx="129">
                  <c:v>0.15820389999999995</c:v>
                </c:pt>
                <c:pt idx="130">
                  <c:v>0.15283770000000008</c:v>
                </c:pt>
                <c:pt idx="131">
                  <c:v>0.14099470000000003</c:v>
                </c:pt>
                <c:pt idx="132">
                  <c:v>0.12006110000000003</c:v>
                </c:pt>
                <c:pt idx="133">
                  <c:v>0.11059550000000007</c:v>
                </c:pt>
                <c:pt idx="134">
                  <c:v>0.12738279999999991</c:v>
                </c:pt>
                <c:pt idx="135">
                  <c:v>0.10936600000000007</c:v>
                </c:pt>
                <c:pt idx="136">
                  <c:v>0.1027981</c:v>
                </c:pt>
                <c:pt idx="137">
                  <c:v>8.0505800000000072E-2</c:v>
                </c:pt>
                <c:pt idx="138">
                  <c:v>8.45800000000001E-2</c:v>
                </c:pt>
                <c:pt idx="139">
                  <c:v>9.2104100000000022E-2</c:v>
                </c:pt>
                <c:pt idx="140">
                  <c:v>6.7023199999999949E-2</c:v>
                </c:pt>
                <c:pt idx="141">
                  <c:v>6.8653099999999911E-2</c:v>
                </c:pt>
                <c:pt idx="142">
                  <c:v>8.7092399999999959E-2</c:v>
                </c:pt>
                <c:pt idx="143">
                  <c:v>0.10357189999999994</c:v>
                </c:pt>
                <c:pt idx="144">
                  <c:v>0.10309370000000007</c:v>
                </c:pt>
                <c:pt idx="145">
                  <c:v>0.12132410000000005</c:v>
                </c:pt>
                <c:pt idx="146">
                  <c:v>0.12852130000000006</c:v>
                </c:pt>
                <c:pt idx="147">
                  <c:v>0.13570839999999995</c:v>
                </c:pt>
                <c:pt idx="148">
                  <c:v>0.12842310000000001</c:v>
                </c:pt>
                <c:pt idx="149">
                  <c:v>0.11926769999999998</c:v>
                </c:pt>
                <c:pt idx="150">
                  <c:v>0.12409730000000008</c:v>
                </c:pt>
                <c:pt idx="151">
                  <c:v>0.12337599999999993</c:v>
                </c:pt>
                <c:pt idx="152">
                  <c:v>0.11821449999999989</c:v>
                </c:pt>
                <c:pt idx="153">
                  <c:v>0.12524209999999991</c:v>
                </c:pt>
                <c:pt idx="154">
                  <c:v>0.11234520000000003</c:v>
                </c:pt>
                <c:pt idx="155">
                  <c:v>0.1268149999999999</c:v>
                </c:pt>
                <c:pt idx="156">
                  <c:v>0.13915640000000007</c:v>
                </c:pt>
                <c:pt idx="157">
                  <c:v>0.13931059999999995</c:v>
                </c:pt>
                <c:pt idx="158">
                  <c:v>0.13798179999999993</c:v>
                </c:pt>
                <c:pt idx="159">
                  <c:v>0.12140130000000005</c:v>
                </c:pt>
                <c:pt idx="160">
                  <c:v>0.1291895999999999</c:v>
                </c:pt>
                <c:pt idx="161">
                  <c:v>0.13710679999999997</c:v>
                </c:pt>
                <c:pt idx="162">
                  <c:v>0.13498239999999995</c:v>
                </c:pt>
                <c:pt idx="163">
                  <c:v>0.1176543000000001</c:v>
                </c:pt>
                <c:pt idx="164">
                  <c:v>0.12202899999999994</c:v>
                </c:pt>
                <c:pt idx="165">
                  <c:v>0.1289537999999999</c:v>
                </c:pt>
                <c:pt idx="166">
                  <c:v>0.13248949999999993</c:v>
                </c:pt>
                <c:pt idx="167">
                  <c:v>0.14521190000000006</c:v>
                </c:pt>
                <c:pt idx="168">
                  <c:v>0.14795280000000011</c:v>
                </c:pt>
                <c:pt idx="169">
                  <c:v>0.14360750000000011</c:v>
                </c:pt>
                <c:pt idx="170">
                  <c:v>0.14884389999999992</c:v>
                </c:pt>
                <c:pt idx="171">
                  <c:v>0.14391609999999999</c:v>
                </c:pt>
                <c:pt idx="172">
                  <c:v>0.14539459999999993</c:v>
                </c:pt>
                <c:pt idx="173">
                  <c:v>0.15796049999999995</c:v>
                </c:pt>
                <c:pt idx="174">
                  <c:v>0.17332600000000009</c:v>
                </c:pt>
                <c:pt idx="175">
                  <c:v>0.18765680000000007</c:v>
                </c:pt>
                <c:pt idx="176">
                  <c:v>0.1888611</c:v>
                </c:pt>
                <c:pt idx="177">
                  <c:v>0.18834839999999997</c:v>
                </c:pt>
                <c:pt idx="178">
                  <c:v>0.17446289999999998</c:v>
                </c:pt>
                <c:pt idx="179">
                  <c:v>0.17535640000000008</c:v>
                </c:pt>
                <c:pt idx="180">
                  <c:v>0.16703359999999989</c:v>
                </c:pt>
                <c:pt idx="181">
                  <c:v>0.16288799999999992</c:v>
                </c:pt>
                <c:pt idx="182">
                  <c:v>0.1505631999999999</c:v>
                </c:pt>
                <c:pt idx="183">
                  <c:v>0.15059050000000007</c:v>
                </c:pt>
                <c:pt idx="184">
                  <c:v>0.1443627999999999</c:v>
                </c:pt>
                <c:pt idx="185">
                  <c:v>0.14660819999999997</c:v>
                </c:pt>
                <c:pt idx="186">
                  <c:v>0.13907090000000011</c:v>
                </c:pt>
                <c:pt idx="187">
                  <c:v>0.1436016</c:v>
                </c:pt>
                <c:pt idx="188">
                  <c:v>0.15513259999999995</c:v>
                </c:pt>
                <c:pt idx="189">
                  <c:v>0.15922400000000003</c:v>
                </c:pt>
                <c:pt idx="190">
                  <c:v>0.16624499999999998</c:v>
                </c:pt>
                <c:pt idx="191">
                  <c:v>0.15790349999999997</c:v>
                </c:pt>
                <c:pt idx="192">
                  <c:v>0.15623319999999996</c:v>
                </c:pt>
                <c:pt idx="193">
                  <c:v>0.16288480000000005</c:v>
                </c:pt>
                <c:pt idx="194">
                  <c:v>0.16146250000000006</c:v>
                </c:pt>
                <c:pt idx="195">
                  <c:v>0.1448026</c:v>
                </c:pt>
                <c:pt idx="196">
                  <c:v>0.13801109999999994</c:v>
                </c:pt>
                <c:pt idx="197">
                  <c:v>0.15114249999999996</c:v>
                </c:pt>
                <c:pt idx="198">
                  <c:v>0.17925790000000008</c:v>
                </c:pt>
                <c:pt idx="199">
                  <c:v>0.18358779999999997</c:v>
                </c:pt>
                <c:pt idx="200">
                  <c:v>0.17601209999999989</c:v>
                </c:pt>
                <c:pt idx="201">
                  <c:v>0.15941650000000007</c:v>
                </c:pt>
                <c:pt idx="202">
                  <c:v>0.16599140000000001</c:v>
                </c:pt>
                <c:pt idx="203">
                  <c:v>0.15263129999999991</c:v>
                </c:pt>
                <c:pt idx="204">
                  <c:v>0.14553130000000003</c:v>
                </c:pt>
                <c:pt idx="205">
                  <c:v>0.1498018000000001</c:v>
                </c:pt>
                <c:pt idx="206">
                  <c:v>0.13983140000000005</c:v>
                </c:pt>
                <c:pt idx="207">
                  <c:v>0.13407180000000007</c:v>
                </c:pt>
                <c:pt idx="208">
                  <c:v>0.13424999999999998</c:v>
                </c:pt>
                <c:pt idx="209">
                  <c:v>0.12936569999999992</c:v>
                </c:pt>
                <c:pt idx="210">
                  <c:v>0.14774569999999998</c:v>
                </c:pt>
                <c:pt idx="211">
                  <c:v>0.15392579999999989</c:v>
                </c:pt>
                <c:pt idx="212">
                  <c:v>0.16034419999999994</c:v>
                </c:pt>
                <c:pt idx="213">
                  <c:v>0.15768430000000011</c:v>
                </c:pt>
                <c:pt idx="214">
                  <c:v>0.15268619999999999</c:v>
                </c:pt>
                <c:pt idx="215">
                  <c:v>0.17125480000000004</c:v>
                </c:pt>
                <c:pt idx="216">
                  <c:v>0.15678839999999994</c:v>
                </c:pt>
                <c:pt idx="217">
                  <c:v>0.16266760000000002</c:v>
                </c:pt>
                <c:pt idx="218">
                  <c:v>0.16331099999999998</c:v>
                </c:pt>
                <c:pt idx="219">
                  <c:v>0.15057100000000001</c:v>
                </c:pt>
                <c:pt idx="220">
                  <c:v>0.15462939999999992</c:v>
                </c:pt>
                <c:pt idx="221">
                  <c:v>0.14620879999999992</c:v>
                </c:pt>
                <c:pt idx="222">
                  <c:v>0.14899119999999999</c:v>
                </c:pt>
                <c:pt idx="223">
                  <c:v>0.13855060000000008</c:v>
                </c:pt>
                <c:pt idx="224">
                  <c:v>0.12796399999999997</c:v>
                </c:pt>
                <c:pt idx="225">
                  <c:v>0.13304429999999989</c:v>
                </c:pt>
                <c:pt idx="226">
                  <c:v>0.12633340000000004</c:v>
                </c:pt>
                <c:pt idx="227">
                  <c:v>0.11356039999999989</c:v>
                </c:pt>
                <c:pt idx="228">
                  <c:v>0.1045761999999999</c:v>
                </c:pt>
                <c:pt idx="229">
                  <c:v>0.1128804000000001</c:v>
                </c:pt>
                <c:pt idx="230">
                  <c:v>0.11768420000000002</c:v>
                </c:pt>
                <c:pt idx="231">
                  <c:v>0.11960970000000004</c:v>
                </c:pt>
                <c:pt idx="232">
                  <c:v>0.11920170000000008</c:v>
                </c:pt>
                <c:pt idx="233">
                  <c:v>0.12459810000000004</c:v>
                </c:pt>
                <c:pt idx="234">
                  <c:v>0.13882299999999992</c:v>
                </c:pt>
                <c:pt idx="235">
                  <c:v>0.13811309999999999</c:v>
                </c:pt>
                <c:pt idx="236">
                  <c:v>0.13972899999999999</c:v>
                </c:pt>
                <c:pt idx="237">
                  <c:v>0.14993849999999997</c:v>
                </c:pt>
                <c:pt idx="238">
                  <c:v>0.15637450000000008</c:v>
                </c:pt>
                <c:pt idx="239">
                  <c:v>0.14528750000000001</c:v>
                </c:pt>
                <c:pt idx="240">
                  <c:v>0.13531329999999997</c:v>
                </c:pt>
                <c:pt idx="241">
                  <c:v>0.12416439999999995</c:v>
                </c:pt>
                <c:pt idx="242">
                  <c:v>0.1127457999999999</c:v>
                </c:pt>
                <c:pt idx="243">
                  <c:v>9.9119500000000027E-2</c:v>
                </c:pt>
                <c:pt idx="244">
                  <c:v>9.0515300000000076E-2</c:v>
                </c:pt>
                <c:pt idx="245">
                  <c:v>0.11453439999999993</c:v>
                </c:pt>
                <c:pt idx="246">
                  <c:v>0.11199439999999994</c:v>
                </c:pt>
                <c:pt idx="247">
                  <c:v>0.10500430000000005</c:v>
                </c:pt>
                <c:pt idx="248">
                  <c:v>9.8498500000000044E-2</c:v>
                </c:pt>
                <c:pt idx="249">
                  <c:v>0.10739839999999989</c:v>
                </c:pt>
                <c:pt idx="250">
                  <c:v>0.1098036</c:v>
                </c:pt>
                <c:pt idx="251">
                  <c:v>0.12273230000000002</c:v>
                </c:pt>
                <c:pt idx="252">
                  <c:v>0.12286810000000004</c:v>
                </c:pt>
                <c:pt idx="253">
                  <c:v>0.1175558000000001</c:v>
                </c:pt>
                <c:pt idx="254">
                  <c:v>0.1196060000000001</c:v>
                </c:pt>
                <c:pt idx="255">
                  <c:v>0.10631790000000008</c:v>
                </c:pt>
                <c:pt idx="256">
                  <c:v>0.12202120000000005</c:v>
                </c:pt>
                <c:pt idx="257">
                  <c:v>0.1294633999999999</c:v>
                </c:pt>
                <c:pt idx="258">
                  <c:v>0.12675769999999997</c:v>
                </c:pt>
                <c:pt idx="259">
                  <c:v>0.11201409999999989</c:v>
                </c:pt>
                <c:pt idx="260">
                  <c:v>9.765350000000006E-2</c:v>
                </c:pt>
                <c:pt idx="261">
                  <c:v>5.1937899999999981E-2</c:v>
                </c:pt>
                <c:pt idx="262">
                  <c:v>5.5415400000000004E-2</c:v>
                </c:pt>
                <c:pt idx="263">
                  <c:v>-1.258490000000001E-2</c:v>
                </c:pt>
                <c:pt idx="264">
                  <c:v>2.6416900000000076E-2</c:v>
                </c:pt>
                <c:pt idx="265">
                  <c:v>2.4485300000000043E-2</c:v>
                </c:pt>
                <c:pt idx="266">
                  <c:v>4.8504799999999904E-2</c:v>
                </c:pt>
                <c:pt idx="267">
                  <c:v>5.0465500000000052E-2</c:v>
                </c:pt>
                <c:pt idx="268">
                  <c:v>6.7147599999999974E-2</c:v>
                </c:pt>
                <c:pt idx="269">
                  <c:v>6.8372899999999959E-2</c:v>
                </c:pt>
                <c:pt idx="270">
                  <c:v>7.7826100000000009E-2</c:v>
                </c:pt>
                <c:pt idx="271">
                  <c:v>5.2129300000000045E-2</c:v>
                </c:pt>
                <c:pt idx="272">
                  <c:v>4.5117999999999991E-2</c:v>
                </c:pt>
                <c:pt idx="273">
                  <c:v>4.6069200000000032E-2</c:v>
                </c:pt>
                <c:pt idx="274">
                  <c:v>5.7271199999999967E-2</c:v>
                </c:pt>
                <c:pt idx="275">
                  <c:v>5.6000700000000014E-2</c:v>
                </c:pt>
                <c:pt idx="276">
                  <c:v>4.7982699999999934E-2</c:v>
                </c:pt>
                <c:pt idx="277">
                  <c:v>5.5114000000000107E-2</c:v>
                </c:pt>
                <c:pt idx="278">
                  <c:v>8.0316000000000054E-2</c:v>
                </c:pt>
                <c:pt idx="279">
                  <c:v>8.8854500000000058E-2</c:v>
                </c:pt>
                <c:pt idx="280">
                  <c:v>0.1133443999999999</c:v>
                </c:pt>
                <c:pt idx="281">
                  <c:v>0.1528442000000001</c:v>
                </c:pt>
                <c:pt idx="282">
                  <c:v>0.12772230000000007</c:v>
                </c:pt>
                <c:pt idx="283">
                  <c:v>0.10570539999999995</c:v>
                </c:pt>
                <c:pt idx="284">
                  <c:v>0.12570100000000006</c:v>
                </c:pt>
                <c:pt idx="285">
                  <c:v>0.14372640000000003</c:v>
                </c:pt>
                <c:pt idx="286">
                  <c:v>0.12484000000000006</c:v>
                </c:pt>
                <c:pt idx="287">
                  <c:v>0.1170834999999999</c:v>
                </c:pt>
                <c:pt idx="288">
                  <c:v>0.123691</c:v>
                </c:pt>
                <c:pt idx="289">
                  <c:v>0.12849960000000005</c:v>
                </c:pt>
                <c:pt idx="290">
                  <c:v>0.13469529999999996</c:v>
                </c:pt>
                <c:pt idx="291">
                  <c:v>0.14500709999999994</c:v>
                </c:pt>
                <c:pt idx="292">
                  <c:v>0.14263420000000004</c:v>
                </c:pt>
                <c:pt idx="293">
                  <c:v>0.13588399999999989</c:v>
                </c:pt>
                <c:pt idx="294">
                  <c:v>0.13164010000000004</c:v>
                </c:pt>
                <c:pt idx="295">
                  <c:v>8.703189999999994E-2</c:v>
                </c:pt>
                <c:pt idx="296">
                  <c:v>8.859309999999998E-2</c:v>
                </c:pt>
                <c:pt idx="297">
                  <c:v>9.4455200000000072E-2</c:v>
                </c:pt>
                <c:pt idx="298">
                  <c:v>0.10239930000000008</c:v>
                </c:pt>
                <c:pt idx="299">
                  <c:v>9.7855599999999932E-2</c:v>
                </c:pt>
                <c:pt idx="300">
                  <c:v>0.10587989999999992</c:v>
                </c:pt>
                <c:pt idx="301">
                  <c:v>9.8397300000000021E-2</c:v>
                </c:pt>
                <c:pt idx="302">
                  <c:v>7.9933800000000055E-2</c:v>
                </c:pt>
                <c:pt idx="303">
                  <c:v>7.2487100000000027E-2</c:v>
                </c:pt>
                <c:pt idx="304">
                  <c:v>8.1908899999999951E-2</c:v>
                </c:pt>
                <c:pt idx="305">
                  <c:v>0.10139450000000005</c:v>
                </c:pt>
                <c:pt idx="306">
                  <c:v>9.6386000000000083E-2</c:v>
                </c:pt>
                <c:pt idx="307">
                  <c:v>0.12799490000000002</c:v>
                </c:pt>
                <c:pt idx="308">
                  <c:v>0.13040760000000007</c:v>
                </c:pt>
                <c:pt idx="309">
                  <c:v>0.1456417000000001</c:v>
                </c:pt>
                <c:pt idx="310">
                  <c:v>0.15064560000000005</c:v>
                </c:pt>
                <c:pt idx="311">
                  <c:v>0.14218670000000011</c:v>
                </c:pt>
                <c:pt idx="312">
                  <c:v>0.15759389999999995</c:v>
                </c:pt>
                <c:pt idx="313">
                  <c:v>0.16256380000000004</c:v>
                </c:pt>
                <c:pt idx="314">
                  <c:v>0.14704190000000006</c:v>
                </c:pt>
                <c:pt idx="315">
                  <c:v>0.15904659999999993</c:v>
                </c:pt>
                <c:pt idx="316">
                  <c:v>0.17674450000000008</c:v>
                </c:pt>
                <c:pt idx="317">
                  <c:v>0.1684504</c:v>
                </c:pt>
                <c:pt idx="318">
                  <c:v>0.17653380000000007</c:v>
                </c:pt>
                <c:pt idx="319">
                  <c:v>0.19549810000000001</c:v>
                </c:pt>
                <c:pt idx="320">
                  <c:v>0.1959112999999999</c:v>
                </c:pt>
                <c:pt idx="321">
                  <c:v>0.1891058000000001</c:v>
                </c:pt>
                <c:pt idx="322">
                  <c:v>0.17370029999999992</c:v>
                </c:pt>
                <c:pt idx="323">
                  <c:v>0.1880503</c:v>
                </c:pt>
                <c:pt idx="324">
                  <c:v>0.1880961000000001</c:v>
                </c:pt>
                <c:pt idx="325">
                  <c:v>0.19744329999999999</c:v>
                </c:pt>
                <c:pt idx="326">
                  <c:v>0.19637459999999995</c:v>
                </c:pt>
                <c:pt idx="327">
                  <c:v>0.18240370000000006</c:v>
                </c:pt>
                <c:pt idx="328">
                  <c:v>0.17481959999999996</c:v>
                </c:pt>
                <c:pt idx="329">
                  <c:v>0.1906372999999999</c:v>
                </c:pt>
                <c:pt idx="330">
                  <c:v>0.19280760000000008</c:v>
                </c:pt>
                <c:pt idx="331">
                  <c:v>0.19192629999999999</c:v>
                </c:pt>
                <c:pt idx="332">
                  <c:v>0.16249859999999994</c:v>
                </c:pt>
                <c:pt idx="333">
                  <c:v>0.14872529999999995</c:v>
                </c:pt>
                <c:pt idx="334">
                  <c:v>0.13927500000000004</c:v>
                </c:pt>
                <c:pt idx="335">
                  <c:v>0.13666899999999993</c:v>
                </c:pt>
                <c:pt idx="336">
                  <c:v>0.12806629999999997</c:v>
                </c:pt>
                <c:pt idx="337">
                  <c:v>0.1393373</c:v>
                </c:pt>
                <c:pt idx="338">
                  <c:v>0.13532110000000008</c:v>
                </c:pt>
                <c:pt idx="339">
                  <c:v>0.14910369999999995</c:v>
                </c:pt>
                <c:pt idx="340">
                  <c:v>0.14410659999999997</c:v>
                </c:pt>
                <c:pt idx="341">
                  <c:v>0.18203860000000005</c:v>
                </c:pt>
                <c:pt idx="342">
                  <c:v>0.2059069</c:v>
                </c:pt>
                <c:pt idx="343">
                  <c:v>0.19099200000000005</c:v>
                </c:pt>
                <c:pt idx="344">
                  <c:v>0.19601859999999993</c:v>
                </c:pt>
                <c:pt idx="345">
                  <c:v>0.21191840000000006</c:v>
                </c:pt>
                <c:pt idx="346">
                  <c:v>0.20760660000000009</c:v>
                </c:pt>
                <c:pt idx="347">
                  <c:v>0.18922539999999999</c:v>
                </c:pt>
                <c:pt idx="348">
                  <c:v>0.19869749999999997</c:v>
                </c:pt>
                <c:pt idx="349">
                  <c:v>0.18531680000000006</c:v>
                </c:pt>
                <c:pt idx="350">
                  <c:v>0.19240119999999994</c:v>
                </c:pt>
                <c:pt idx="351">
                  <c:v>0.17869000000000002</c:v>
                </c:pt>
                <c:pt idx="352">
                  <c:v>0.18655109999999997</c:v>
                </c:pt>
                <c:pt idx="353">
                  <c:v>0.18672949999999999</c:v>
                </c:pt>
                <c:pt idx="354">
                  <c:v>0.1810368</c:v>
                </c:pt>
                <c:pt idx="355">
                  <c:v>0.18969930000000002</c:v>
                </c:pt>
                <c:pt idx="356">
                  <c:v>0.18816699999999997</c:v>
                </c:pt>
                <c:pt idx="357">
                  <c:v>0.19567019999999991</c:v>
                </c:pt>
                <c:pt idx="358">
                  <c:v>0.2048683</c:v>
                </c:pt>
                <c:pt idx="359">
                  <c:v>0.20217449999999992</c:v>
                </c:pt>
                <c:pt idx="360">
                  <c:v>0.20952020000000005</c:v>
                </c:pt>
                <c:pt idx="361">
                  <c:v>0.19462850000000009</c:v>
                </c:pt>
                <c:pt idx="362">
                  <c:v>0.2121223000000001</c:v>
                </c:pt>
                <c:pt idx="363">
                  <c:v>0.20277389999999995</c:v>
                </c:pt>
                <c:pt idx="364">
                  <c:v>0.2246189999999999</c:v>
                </c:pt>
                <c:pt idx="365">
                  <c:v>0.22850769999999998</c:v>
                </c:pt>
                <c:pt idx="366">
                  <c:v>0.22241369999999994</c:v>
                </c:pt>
                <c:pt idx="367">
                  <c:v>0.22334380000000009</c:v>
                </c:pt>
                <c:pt idx="368">
                  <c:v>0.22978009999999993</c:v>
                </c:pt>
                <c:pt idx="369">
                  <c:v>0.22840009999999999</c:v>
                </c:pt>
                <c:pt idx="370">
                  <c:v>0.22786290000000009</c:v>
                </c:pt>
                <c:pt idx="371">
                  <c:v>0.22673929999999998</c:v>
                </c:pt>
                <c:pt idx="372">
                  <c:v>0.2205223999999999</c:v>
                </c:pt>
                <c:pt idx="373">
                  <c:v>0.23237090000000005</c:v>
                </c:pt>
                <c:pt idx="374">
                  <c:v>0.23082810000000009</c:v>
                </c:pt>
                <c:pt idx="375">
                  <c:v>0.24415560000000003</c:v>
                </c:pt>
                <c:pt idx="376">
                  <c:v>0.25328259999999991</c:v>
                </c:pt>
                <c:pt idx="377">
                  <c:v>0.26073419999999992</c:v>
                </c:pt>
                <c:pt idx="378">
                  <c:v>0.2559091</c:v>
                </c:pt>
                <c:pt idx="379">
                  <c:v>0.25225429999999993</c:v>
                </c:pt>
                <c:pt idx="380">
                  <c:v>0.25997599999999998</c:v>
                </c:pt>
                <c:pt idx="381">
                  <c:v>0.25182869999999991</c:v>
                </c:pt>
                <c:pt idx="382">
                  <c:v>0.24447320000000006</c:v>
                </c:pt>
                <c:pt idx="383">
                  <c:v>0.24912069999999997</c:v>
                </c:pt>
                <c:pt idx="384">
                  <c:v>0.27107379999999992</c:v>
                </c:pt>
                <c:pt idx="385">
                  <c:v>0.2747077</c:v>
                </c:pt>
                <c:pt idx="386">
                  <c:v>0.28417399999999993</c:v>
                </c:pt>
                <c:pt idx="387">
                  <c:v>0.28627749999999996</c:v>
                </c:pt>
                <c:pt idx="388">
                  <c:v>0.30542139999999995</c:v>
                </c:pt>
                <c:pt idx="389">
                  <c:v>0.30497949999999996</c:v>
                </c:pt>
                <c:pt idx="390">
                  <c:v>0.29882159999999991</c:v>
                </c:pt>
                <c:pt idx="391">
                  <c:v>0.29368409999999989</c:v>
                </c:pt>
                <c:pt idx="392">
                  <c:v>0.31410640000000001</c:v>
                </c:pt>
                <c:pt idx="393">
                  <c:v>0.30497879999999999</c:v>
                </c:pt>
                <c:pt idx="394">
                  <c:v>0.32331759999999998</c:v>
                </c:pt>
                <c:pt idx="395">
                  <c:v>0.33569429999999989</c:v>
                </c:pt>
                <c:pt idx="396">
                  <c:v>0.35025470000000003</c:v>
                </c:pt>
                <c:pt idx="397">
                  <c:v>0.3407872999999999</c:v>
                </c:pt>
                <c:pt idx="398">
                  <c:v>0.32984609999999992</c:v>
                </c:pt>
                <c:pt idx="399">
                  <c:v>0.33089389999999996</c:v>
                </c:pt>
                <c:pt idx="400">
                  <c:v>0.32346520000000001</c:v>
                </c:pt>
                <c:pt idx="401">
                  <c:v>0.33496989999999993</c:v>
                </c:pt>
                <c:pt idx="402">
                  <c:v>0.34217650000000011</c:v>
                </c:pt>
                <c:pt idx="403">
                  <c:v>0.36301249999999996</c:v>
                </c:pt>
                <c:pt idx="404">
                  <c:v>0.37203169999999997</c:v>
                </c:pt>
                <c:pt idx="405">
                  <c:v>0.36348010000000008</c:v>
                </c:pt>
                <c:pt idx="406">
                  <c:v>0.34196139999999997</c:v>
                </c:pt>
                <c:pt idx="407">
                  <c:v>0.35955460000000006</c:v>
                </c:pt>
                <c:pt idx="408">
                  <c:v>0.38452979999999992</c:v>
                </c:pt>
                <c:pt idx="409">
                  <c:v>0.37956300000000009</c:v>
                </c:pt>
                <c:pt idx="410">
                  <c:v>0.37854509999999997</c:v>
                </c:pt>
                <c:pt idx="411">
                  <c:v>0.39727760000000001</c:v>
                </c:pt>
                <c:pt idx="412">
                  <c:v>0.39438949999999995</c:v>
                </c:pt>
                <c:pt idx="413">
                  <c:v>0.38588810000000007</c:v>
                </c:pt>
                <c:pt idx="414">
                  <c:v>0.37703160000000002</c:v>
                </c:pt>
                <c:pt idx="415">
                  <c:v>0.38165950000000004</c:v>
                </c:pt>
                <c:pt idx="416">
                  <c:v>0.37511380000000005</c:v>
                </c:pt>
                <c:pt idx="417">
                  <c:v>0.36763670000000004</c:v>
                </c:pt>
                <c:pt idx="418">
                  <c:v>0.3538481</c:v>
                </c:pt>
                <c:pt idx="419">
                  <c:v>0.35017410000000004</c:v>
                </c:pt>
                <c:pt idx="420">
                  <c:v>0.37469390000000002</c:v>
                </c:pt>
                <c:pt idx="421">
                  <c:v>0.36904789999999998</c:v>
                </c:pt>
                <c:pt idx="422">
                  <c:v>0.35821049999999999</c:v>
                </c:pt>
                <c:pt idx="423">
                  <c:v>0.35336830000000008</c:v>
                </c:pt>
                <c:pt idx="424">
                  <c:v>0.3431569000000001</c:v>
                </c:pt>
                <c:pt idx="425">
                  <c:v>0.36325439999999998</c:v>
                </c:pt>
                <c:pt idx="426">
                  <c:v>0.35782080000000005</c:v>
                </c:pt>
                <c:pt idx="427">
                  <c:v>0.3537226</c:v>
                </c:pt>
                <c:pt idx="428">
                  <c:v>0.36004679999999989</c:v>
                </c:pt>
                <c:pt idx="429">
                  <c:v>0.34312239999999994</c:v>
                </c:pt>
                <c:pt idx="430">
                  <c:v>0.32747579999999998</c:v>
                </c:pt>
                <c:pt idx="431">
                  <c:v>0.32190220000000003</c:v>
                </c:pt>
                <c:pt idx="432">
                  <c:v>0.34345739999999991</c:v>
                </c:pt>
                <c:pt idx="433">
                  <c:v>0.33403000000000005</c:v>
                </c:pt>
                <c:pt idx="434">
                  <c:v>0.32398440000000006</c:v>
                </c:pt>
                <c:pt idx="435">
                  <c:v>0.34444309999999989</c:v>
                </c:pt>
                <c:pt idx="436">
                  <c:v>0.33806280000000011</c:v>
                </c:pt>
                <c:pt idx="437">
                  <c:v>0.33830819999999995</c:v>
                </c:pt>
                <c:pt idx="438">
                  <c:v>0.32826289999999991</c:v>
                </c:pt>
                <c:pt idx="439">
                  <c:v>0.32537780000000005</c:v>
                </c:pt>
                <c:pt idx="440">
                  <c:v>0.33751740000000008</c:v>
                </c:pt>
                <c:pt idx="441">
                  <c:v>0.33409139999999993</c:v>
                </c:pt>
                <c:pt idx="442">
                  <c:v>0.36384729999999998</c:v>
                </c:pt>
                <c:pt idx="443">
                  <c:v>0.36477620000000011</c:v>
                </c:pt>
                <c:pt idx="444">
                  <c:v>0.37236589999999992</c:v>
                </c:pt>
                <c:pt idx="445">
                  <c:v>0.3810867</c:v>
                </c:pt>
                <c:pt idx="446">
                  <c:v>0.37805700000000009</c:v>
                </c:pt>
                <c:pt idx="447">
                  <c:v>0.36188430000000005</c:v>
                </c:pt>
                <c:pt idx="448">
                  <c:v>0.36692849999999999</c:v>
                </c:pt>
                <c:pt idx="449">
                  <c:v>0.34608069999999991</c:v>
                </c:pt>
                <c:pt idx="450">
                  <c:v>0.34947470000000003</c:v>
                </c:pt>
                <c:pt idx="451">
                  <c:v>0.35793420000000009</c:v>
                </c:pt>
                <c:pt idx="452">
                  <c:v>0.37017560000000005</c:v>
                </c:pt>
                <c:pt idx="453">
                  <c:v>0.34030699999999992</c:v>
                </c:pt>
                <c:pt idx="454">
                  <c:v>0.31957670000000005</c:v>
                </c:pt>
                <c:pt idx="455">
                  <c:v>0.30704770000000003</c:v>
                </c:pt>
                <c:pt idx="456">
                  <c:v>0.27973629999999994</c:v>
                </c:pt>
                <c:pt idx="457">
                  <c:v>0.27551309999999996</c:v>
                </c:pt>
                <c:pt idx="458">
                  <c:v>0.30331789999999992</c:v>
                </c:pt>
                <c:pt idx="459">
                  <c:v>0.27978759999999991</c:v>
                </c:pt>
                <c:pt idx="460">
                  <c:v>0.25807350000000007</c:v>
                </c:pt>
                <c:pt idx="461">
                  <c:v>0.25118869999999993</c:v>
                </c:pt>
                <c:pt idx="462">
                  <c:v>0.27045560000000002</c:v>
                </c:pt>
                <c:pt idx="463">
                  <c:v>0.29456290000000007</c:v>
                </c:pt>
                <c:pt idx="464">
                  <c:v>0.27497539999999998</c:v>
                </c:pt>
                <c:pt idx="465">
                  <c:v>0.27048570000000005</c:v>
                </c:pt>
                <c:pt idx="466">
                  <c:v>0.29155280000000006</c:v>
                </c:pt>
                <c:pt idx="467">
                  <c:v>0.27311409999999992</c:v>
                </c:pt>
                <c:pt idx="468">
                  <c:v>0.2830398999999999</c:v>
                </c:pt>
                <c:pt idx="469">
                  <c:v>0.27043810000000001</c:v>
                </c:pt>
                <c:pt idx="470">
                  <c:v>0.30661000000000005</c:v>
                </c:pt>
                <c:pt idx="471">
                  <c:v>0.30769230000000003</c:v>
                </c:pt>
                <c:pt idx="472">
                  <c:v>0.30293020000000004</c:v>
                </c:pt>
                <c:pt idx="473">
                  <c:v>0.32470099999999991</c:v>
                </c:pt>
                <c:pt idx="474">
                  <c:v>0.32609149999999998</c:v>
                </c:pt>
                <c:pt idx="475">
                  <c:v>0.32457359999999991</c:v>
                </c:pt>
                <c:pt idx="476">
                  <c:v>0.33080580000000004</c:v>
                </c:pt>
                <c:pt idx="477">
                  <c:v>0.33422470000000004</c:v>
                </c:pt>
                <c:pt idx="478">
                  <c:v>0.3595984000000001</c:v>
                </c:pt>
                <c:pt idx="479">
                  <c:v>0.35261840000000011</c:v>
                </c:pt>
                <c:pt idx="480">
                  <c:v>0.32283290000000009</c:v>
                </c:pt>
                <c:pt idx="481">
                  <c:v>0.31935519999999995</c:v>
                </c:pt>
                <c:pt idx="482">
                  <c:v>0.31480780000000008</c:v>
                </c:pt>
                <c:pt idx="483">
                  <c:v>0.30739640000000001</c:v>
                </c:pt>
                <c:pt idx="484">
                  <c:v>0.30593870000000001</c:v>
                </c:pt>
                <c:pt idx="485">
                  <c:v>0.30422299999999991</c:v>
                </c:pt>
                <c:pt idx="486">
                  <c:v>0.32373999999999992</c:v>
                </c:pt>
                <c:pt idx="487">
                  <c:v>0.3214861</c:v>
                </c:pt>
                <c:pt idx="488">
                  <c:v>0.33838809999999997</c:v>
                </c:pt>
                <c:pt idx="489">
                  <c:v>0.33624480000000001</c:v>
                </c:pt>
                <c:pt idx="490">
                  <c:v>0.34022200000000002</c:v>
                </c:pt>
                <c:pt idx="491">
                  <c:v>0.32706429999999997</c:v>
                </c:pt>
                <c:pt idx="492">
                  <c:v>0.30420470000000011</c:v>
                </c:pt>
                <c:pt idx="493">
                  <c:v>0.29668040000000007</c:v>
                </c:pt>
                <c:pt idx="494">
                  <c:v>0.29217150000000003</c:v>
                </c:pt>
                <c:pt idx="495">
                  <c:v>0.30244430000000011</c:v>
                </c:pt>
                <c:pt idx="496">
                  <c:v>0.29854779999999992</c:v>
                </c:pt>
                <c:pt idx="497">
                  <c:v>0.31410000000000005</c:v>
                </c:pt>
                <c:pt idx="498">
                  <c:v>0.32583399999999996</c:v>
                </c:pt>
                <c:pt idx="499">
                  <c:v>0.34674429999999989</c:v>
                </c:pt>
                <c:pt idx="500">
                  <c:v>0.33331160000000004</c:v>
                </c:pt>
                <c:pt idx="501">
                  <c:v>0.31255870000000008</c:v>
                </c:pt>
                <c:pt idx="502">
                  <c:v>0.3106682999999999</c:v>
                </c:pt>
                <c:pt idx="503">
                  <c:v>0.31091289999999994</c:v>
                </c:pt>
                <c:pt idx="504">
                  <c:v>0.33272330000000006</c:v>
                </c:pt>
                <c:pt idx="505">
                  <c:v>0.37644480000000002</c:v>
                </c:pt>
                <c:pt idx="506">
                  <c:v>0.39252139999999991</c:v>
                </c:pt>
                <c:pt idx="507">
                  <c:v>0.38048539999999997</c:v>
                </c:pt>
                <c:pt idx="508">
                  <c:v>0.38339340000000011</c:v>
                </c:pt>
                <c:pt idx="509">
                  <c:v>0.37443789999999999</c:v>
                </c:pt>
                <c:pt idx="510">
                  <c:v>0.40959530000000011</c:v>
                </c:pt>
                <c:pt idx="511">
                  <c:v>0.42831210000000008</c:v>
                </c:pt>
                <c:pt idx="512">
                  <c:v>0.41099189999999997</c:v>
                </c:pt>
                <c:pt idx="513">
                  <c:v>0.43583959999999999</c:v>
                </c:pt>
                <c:pt idx="514">
                  <c:v>0.41567339999999997</c:v>
                </c:pt>
                <c:pt idx="515">
                  <c:v>0.43419000000000008</c:v>
                </c:pt>
                <c:pt idx="516">
                  <c:v>0.43448909999999996</c:v>
                </c:pt>
                <c:pt idx="517">
                  <c:v>0.42409600000000003</c:v>
                </c:pt>
                <c:pt idx="518">
                  <c:v>0.42484739999999999</c:v>
                </c:pt>
                <c:pt idx="519">
                  <c:v>0.44073849999999992</c:v>
                </c:pt>
                <c:pt idx="520">
                  <c:v>0.42923939999999994</c:v>
                </c:pt>
                <c:pt idx="521">
                  <c:v>0.4255369</c:v>
                </c:pt>
                <c:pt idx="522">
                  <c:v>0.42009040000000009</c:v>
                </c:pt>
                <c:pt idx="523">
                  <c:v>0.43190879999999998</c:v>
                </c:pt>
                <c:pt idx="524">
                  <c:v>0.42336130000000005</c:v>
                </c:pt>
                <c:pt idx="525">
                  <c:v>0.41729189999999994</c:v>
                </c:pt>
                <c:pt idx="526">
                  <c:v>0.41837619999999998</c:v>
                </c:pt>
                <c:pt idx="527">
                  <c:v>0.43724959999999991</c:v>
                </c:pt>
                <c:pt idx="528">
                  <c:v>0.43203199999999997</c:v>
                </c:pt>
                <c:pt idx="529">
                  <c:v>0.4251107999999999</c:v>
                </c:pt>
                <c:pt idx="530">
                  <c:v>0.42058590000000007</c:v>
                </c:pt>
                <c:pt idx="531">
                  <c:v>0.42772809999999994</c:v>
                </c:pt>
                <c:pt idx="532">
                  <c:v>0.42077410000000004</c:v>
                </c:pt>
                <c:pt idx="533">
                  <c:v>0.43820130000000002</c:v>
                </c:pt>
                <c:pt idx="534">
                  <c:v>0.46015889999999993</c:v>
                </c:pt>
                <c:pt idx="535">
                  <c:v>0.44825399999999993</c:v>
                </c:pt>
                <c:pt idx="536">
                  <c:v>0.45878700000000006</c:v>
                </c:pt>
                <c:pt idx="537">
                  <c:v>0.46523880000000006</c:v>
                </c:pt>
                <c:pt idx="538">
                  <c:v>0.47893009999999991</c:v>
                </c:pt>
                <c:pt idx="539">
                  <c:v>0.48990629999999991</c:v>
                </c:pt>
                <c:pt idx="540">
                  <c:v>0.4897765999999999</c:v>
                </c:pt>
                <c:pt idx="541">
                  <c:v>0.49029220000000007</c:v>
                </c:pt>
                <c:pt idx="542">
                  <c:v>0.4923419</c:v>
                </c:pt>
                <c:pt idx="543">
                  <c:v>0.49965400000000004</c:v>
                </c:pt>
                <c:pt idx="544">
                  <c:v>0.49705489999999997</c:v>
                </c:pt>
                <c:pt idx="545">
                  <c:v>0.48785999999999996</c:v>
                </c:pt>
                <c:pt idx="546">
                  <c:v>0.45020900000000008</c:v>
                </c:pt>
                <c:pt idx="547">
                  <c:v>0.44102210000000008</c:v>
                </c:pt>
                <c:pt idx="548">
                  <c:v>0.45467649999999993</c:v>
                </c:pt>
                <c:pt idx="549">
                  <c:v>0.4276065</c:v>
                </c:pt>
                <c:pt idx="550">
                  <c:v>0.44540819999999992</c:v>
                </c:pt>
                <c:pt idx="551">
                  <c:v>0.45122550000000006</c:v>
                </c:pt>
                <c:pt idx="552">
                  <c:v>0.44631259999999995</c:v>
                </c:pt>
                <c:pt idx="553">
                  <c:v>0.45729569999999997</c:v>
                </c:pt>
                <c:pt idx="554">
                  <c:v>0.47392490000000009</c:v>
                </c:pt>
                <c:pt idx="555">
                  <c:v>0.4825839999999999</c:v>
                </c:pt>
                <c:pt idx="556">
                  <c:v>0.46706120000000007</c:v>
                </c:pt>
                <c:pt idx="557">
                  <c:v>0.46971099999999999</c:v>
                </c:pt>
                <c:pt idx="558">
                  <c:v>0.4757842000000001</c:v>
                </c:pt>
                <c:pt idx="559">
                  <c:v>0.47964819999999997</c:v>
                </c:pt>
                <c:pt idx="560">
                  <c:v>0.47969679999999992</c:v>
                </c:pt>
                <c:pt idx="561">
                  <c:v>0.48158199999999995</c:v>
                </c:pt>
                <c:pt idx="562">
                  <c:v>0.46865359999999989</c:v>
                </c:pt>
                <c:pt idx="563">
                  <c:v>0.45744340000000006</c:v>
                </c:pt>
                <c:pt idx="564">
                  <c:v>0.44516240000000007</c:v>
                </c:pt>
                <c:pt idx="565">
                  <c:v>0.43065679999999995</c:v>
                </c:pt>
                <c:pt idx="566">
                  <c:v>0.4361501000000001</c:v>
                </c:pt>
                <c:pt idx="567">
                  <c:v>0.44165530000000008</c:v>
                </c:pt>
                <c:pt idx="568">
                  <c:v>0.43718319999999999</c:v>
                </c:pt>
                <c:pt idx="569">
                  <c:v>0.44442050000000011</c:v>
                </c:pt>
                <c:pt idx="570">
                  <c:v>0.45520809999999989</c:v>
                </c:pt>
                <c:pt idx="571">
                  <c:v>0.45508210000000004</c:v>
                </c:pt>
                <c:pt idx="572">
                  <c:v>0.47797179999999995</c:v>
                </c:pt>
                <c:pt idx="573">
                  <c:v>0.48471850000000005</c:v>
                </c:pt>
                <c:pt idx="574">
                  <c:v>0.50313150000000006</c:v>
                </c:pt>
                <c:pt idx="575">
                  <c:v>0.49564870000000005</c:v>
                </c:pt>
                <c:pt idx="576">
                  <c:v>0.48695840000000001</c:v>
                </c:pt>
                <c:pt idx="577">
                  <c:v>0.48040630000000006</c:v>
                </c:pt>
                <c:pt idx="578">
                  <c:v>0.4736419999999999</c:v>
                </c:pt>
                <c:pt idx="579">
                  <c:v>0.48101140000000009</c:v>
                </c:pt>
                <c:pt idx="580">
                  <c:v>0.46934849999999995</c:v>
                </c:pt>
                <c:pt idx="581">
                  <c:v>0.4727017</c:v>
                </c:pt>
                <c:pt idx="582">
                  <c:v>0.48743500000000006</c:v>
                </c:pt>
                <c:pt idx="583">
                  <c:v>0.49436250000000004</c:v>
                </c:pt>
                <c:pt idx="584">
                  <c:v>0.4986971</c:v>
                </c:pt>
                <c:pt idx="585">
                  <c:v>0.51433829999999992</c:v>
                </c:pt>
                <c:pt idx="586">
                  <c:v>0.50760920000000009</c:v>
                </c:pt>
                <c:pt idx="587">
                  <c:v>0.51044170000000011</c:v>
                </c:pt>
                <c:pt idx="588">
                  <c:v>0.51096110000000006</c:v>
                </c:pt>
                <c:pt idx="589">
                  <c:v>0.5230477</c:v>
                </c:pt>
                <c:pt idx="590">
                  <c:v>0.51671069999999997</c:v>
                </c:pt>
                <c:pt idx="591">
                  <c:v>0.52244960000000007</c:v>
                </c:pt>
                <c:pt idx="592">
                  <c:v>0.51162580000000002</c:v>
                </c:pt>
                <c:pt idx="593">
                  <c:v>0.50601840000000009</c:v>
                </c:pt>
                <c:pt idx="594">
                  <c:v>0.51628429999999992</c:v>
                </c:pt>
                <c:pt idx="595">
                  <c:v>0.52174049999999994</c:v>
                </c:pt>
                <c:pt idx="596">
                  <c:v>0.5257054000000001</c:v>
                </c:pt>
                <c:pt idx="597">
                  <c:v>0.53750809999999993</c:v>
                </c:pt>
                <c:pt idx="598">
                  <c:v>0.54067320000000008</c:v>
                </c:pt>
                <c:pt idx="599">
                  <c:v>0.53560980000000002</c:v>
                </c:pt>
                <c:pt idx="600">
                  <c:v>0.53775149999999994</c:v>
                </c:pt>
                <c:pt idx="601">
                  <c:v>0.54285009999999989</c:v>
                </c:pt>
                <c:pt idx="602">
                  <c:v>0.55598199999999998</c:v>
                </c:pt>
                <c:pt idx="603">
                  <c:v>0.56521810000000006</c:v>
                </c:pt>
                <c:pt idx="604">
                  <c:v>0.55826449999999994</c:v>
                </c:pt>
                <c:pt idx="605">
                  <c:v>0.55362010000000006</c:v>
                </c:pt>
                <c:pt idx="606">
                  <c:v>0.55517970000000005</c:v>
                </c:pt>
                <c:pt idx="607">
                  <c:v>0.55988869999999991</c:v>
                </c:pt>
                <c:pt idx="608">
                  <c:v>0.56617080000000009</c:v>
                </c:pt>
                <c:pt idx="609">
                  <c:v>0.59011759999999991</c:v>
                </c:pt>
                <c:pt idx="610">
                  <c:v>0.6053617</c:v>
                </c:pt>
                <c:pt idx="611">
                  <c:v>0.60075060000000002</c:v>
                </c:pt>
                <c:pt idx="612">
                  <c:v>0.58904439999999991</c:v>
                </c:pt>
                <c:pt idx="613">
                  <c:v>0.58038670000000003</c:v>
                </c:pt>
                <c:pt idx="614">
                  <c:v>0.59258870000000008</c:v>
                </c:pt>
                <c:pt idx="615">
                  <c:v>0.58660850000000009</c:v>
                </c:pt>
                <c:pt idx="616">
                  <c:v>0.59147489999999991</c:v>
                </c:pt>
                <c:pt idx="617">
                  <c:v>0.59140130000000002</c:v>
                </c:pt>
                <c:pt idx="618">
                  <c:v>0.57456119999999999</c:v>
                </c:pt>
                <c:pt idx="619">
                  <c:v>0.57909359999999999</c:v>
                </c:pt>
                <c:pt idx="620">
                  <c:v>0.59801039999999994</c:v>
                </c:pt>
                <c:pt idx="621">
                  <c:v>0.59247080000000008</c:v>
                </c:pt>
                <c:pt idx="622">
                  <c:v>0.59433770000000008</c:v>
                </c:pt>
                <c:pt idx="623">
                  <c:v>0.59645700000000001</c:v>
                </c:pt>
                <c:pt idx="624">
                  <c:v>0.60115659999999993</c:v>
                </c:pt>
                <c:pt idx="625">
                  <c:v>0.59026439999999991</c:v>
                </c:pt>
                <c:pt idx="626">
                  <c:v>0.57589240000000008</c:v>
                </c:pt>
                <c:pt idx="627">
                  <c:v>0.58940440000000005</c:v>
                </c:pt>
                <c:pt idx="628">
                  <c:v>0.58322310000000011</c:v>
                </c:pt>
                <c:pt idx="629">
                  <c:v>0.5917247000000001</c:v>
                </c:pt>
                <c:pt idx="630">
                  <c:v>0.59074150000000003</c:v>
                </c:pt>
                <c:pt idx="631">
                  <c:v>0.58542779999999994</c:v>
                </c:pt>
                <c:pt idx="632">
                  <c:v>0.58082490000000009</c:v>
                </c:pt>
                <c:pt idx="633">
                  <c:v>0.57360319999999998</c:v>
                </c:pt>
                <c:pt idx="634">
                  <c:v>0.56288809999999989</c:v>
                </c:pt>
                <c:pt idx="635">
                  <c:v>0.56408569999999991</c:v>
                </c:pt>
                <c:pt idx="636">
                  <c:v>0.56355890000000008</c:v>
                </c:pt>
                <c:pt idx="637">
                  <c:v>0.56298139999999997</c:v>
                </c:pt>
                <c:pt idx="638">
                  <c:v>0.56682579999999994</c:v>
                </c:pt>
                <c:pt idx="639">
                  <c:v>0.56434450000000003</c:v>
                </c:pt>
                <c:pt idx="640">
                  <c:v>0.56396540000000006</c:v>
                </c:pt>
                <c:pt idx="641">
                  <c:v>0.54821530000000007</c:v>
                </c:pt>
                <c:pt idx="642">
                  <c:v>0.5326690999999999</c:v>
                </c:pt>
                <c:pt idx="643">
                  <c:v>0.55432309999999996</c:v>
                </c:pt>
                <c:pt idx="644">
                  <c:v>0.54903659999999999</c:v>
                </c:pt>
                <c:pt idx="645">
                  <c:v>0.55376179999999997</c:v>
                </c:pt>
                <c:pt idx="646">
                  <c:v>0.55481800000000003</c:v>
                </c:pt>
                <c:pt idx="647">
                  <c:v>0.56468000000000007</c:v>
                </c:pt>
                <c:pt idx="648">
                  <c:v>0.56671059999999995</c:v>
                </c:pt>
                <c:pt idx="649">
                  <c:v>0.56736359999999997</c:v>
                </c:pt>
                <c:pt idx="650">
                  <c:v>0.56511249999999991</c:v>
                </c:pt>
                <c:pt idx="651">
                  <c:v>0.58115579999999989</c:v>
                </c:pt>
                <c:pt idx="652">
                  <c:v>0.56953579999999993</c:v>
                </c:pt>
                <c:pt idx="653">
                  <c:v>0.58548050000000007</c:v>
                </c:pt>
                <c:pt idx="654">
                  <c:v>0.57608989999999993</c:v>
                </c:pt>
                <c:pt idx="655">
                  <c:v>0.56440669999999993</c:v>
                </c:pt>
                <c:pt idx="656">
                  <c:v>0.5503692</c:v>
                </c:pt>
                <c:pt idx="657">
                  <c:v>0.55090679999999992</c:v>
                </c:pt>
                <c:pt idx="658">
                  <c:v>0.54242959999999996</c:v>
                </c:pt>
                <c:pt idx="659">
                  <c:v>0.54288800000000004</c:v>
                </c:pt>
                <c:pt idx="660">
                  <c:v>0.5348736999999999</c:v>
                </c:pt>
                <c:pt idx="661">
                  <c:v>0.5318373999999999</c:v>
                </c:pt>
                <c:pt idx="662">
                  <c:v>0.52725850000000007</c:v>
                </c:pt>
                <c:pt idx="663">
                  <c:v>0.52452900000000002</c:v>
                </c:pt>
                <c:pt idx="664">
                  <c:v>0.5196502999999999</c:v>
                </c:pt>
                <c:pt idx="665">
                  <c:v>0.53865300000000005</c:v>
                </c:pt>
                <c:pt idx="666">
                  <c:v>0.54766050000000011</c:v>
                </c:pt>
                <c:pt idx="667">
                  <c:v>0.56519549999999996</c:v>
                </c:pt>
                <c:pt idx="668">
                  <c:v>0.5599426999999999</c:v>
                </c:pt>
                <c:pt idx="669">
                  <c:v>0.5451184</c:v>
                </c:pt>
                <c:pt idx="670">
                  <c:v>0.55037509999999989</c:v>
                </c:pt>
                <c:pt idx="671">
                  <c:v>0.53040789999999993</c:v>
                </c:pt>
                <c:pt idx="672">
                  <c:v>0.5367518</c:v>
                </c:pt>
                <c:pt idx="673">
                  <c:v>0.5489390999999999</c:v>
                </c:pt>
                <c:pt idx="674">
                  <c:v>0.55807680000000004</c:v>
                </c:pt>
                <c:pt idx="675">
                  <c:v>0.57056879999999999</c:v>
                </c:pt>
                <c:pt idx="676">
                  <c:v>0.56919600000000004</c:v>
                </c:pt>
                <c:pt idx="677">
                  <c:v>0.55648819999999999</c:v>
                </c:pt>
                <c:pt idx="678">
                  <c:v>0.52956990000000004</c:v>
                </c:pt>
                <c:pt idx="679">
                  <c:v>0.5514794999999999</c:v>
                </c:pt>
                <c:pt idx="680">
                  <c:v>0.54010050000000009</c:v>
                </c:pt>
                <c:pt idx="681">
                  <c:v>0.54824769999999989</c:v>
                </c:pt>
                <c:pt idx="682">
                  <c:v>0.56821710000000003</c:v>
                </c:pt>
                <c:pt idx="683">
                  <c:v>0.57337330000000009</c:v>
                </c:pt>
                <c:pt idx="684">
                  <c:v>0.58454420000000007</c:v>
                </c:pt>
                <c:pt idx="685">
                  <c:v>0.58352179999999998</c:v>
                </c:pt>
                <c:pt idx="686">
                  <c:v>0.58208290000000007</c:v>
                </c:pt>
                <c:pt idx="687">
                  <c:v>0.5606781999999999</c:v>
                </c:pt>
                <c:pt idx="688">
                  <c:v>0.56316159999999993</c:v>
                </c:pt>
                <c:pt idx="689">
                  <c:v>0.60005500000000001</c:v>
                </c:pt>
                <c:pt idx="690">
                  <c:v>0.5982672</c:v>
                </c:pt>
                <c:pt idx="691">
                  <c:v>0.59758810000000007</c:v>
                </c:pt>
                <c:pt idx="692">
                  <c:v>0.5942232999999999</c:v>
                </c:pt>
                <c:pt idx="693">
                  <c:v>0.60639960000000004</c:v>
                </c:pt>
                <c:pt idx="694">
                  <c:v>0.60991179999999989</c:v>
                </c:pt>
                <c:pt idx="695">
                  <c:v>0.61897329999999995</c:v>
                </c:pt>
                <c:pt idx="696">
                  <c:v>0.61947329999999989</c:v>
                </c:pt>
                <c:pt idx="697">
                  <c:v>0.60234830000000006</c:v>
                </c:pt>
                <c:pt idx="698">
                  <c:v>0.62518410000000002</c:v>
                </c:pt>
                <c:pt idx="699">
                  <c:v>0.6306461000000001</c:v>
                </c:pt>
                <c:pt idx="700">
                  <c:v>0.62212409999999996</c:v>
                </c:pt>
                <c:pt idx="701">
                  <c:v>0.62626889999999991</c:v>
                </c:pt>
                <c:pt idx="702">
                  <c:v>0.63504969999999994</c:v>
                </c:pt>
                <c:pt idx="703">
                  <c:v>0.64187989999999995</c:v>
                </c:pt>
                <c:pt idx="704">
                  <c:v>0.64385479999999995</c:v>
                </c:pt>
                <c:pt idx="705">
                  <c:v>0.63420159999999992</c:v>
                </c:pt>
                <c:pt idx="706">
                  <c:v>0.64365589999999995</c:v>
                </c:pt>
                <c:pt idx="707">
                  <c:v>0.63630080000000011</c:v>
                </c:pt>
                <c:pt idx="708">
                  <c:v>0.6442215</c:v>
                </c:pt>
                <c:pt idx="709">
                  <c:v>0.62037330000000002</c:v>
                </c:pt>
                <c:pt idx="710">
                  <c:v>0.60939710000000002</c:v>
                </c:pt>
                <c:pt idx="711">
                  <c:v>0.59981200000000001</c:v>
                </c:pt>
                <c:pt idx="712">
                  <c:v>0.5944164999999999</c:v>
                </c:pt>
                <c:pt idx="713">
                  <c:v>0.57891749999999997</c:v>
                </c:pt>
                <c:pt idx="714">
                  <c:v>0.57051450000000004</c:v>
                </c:pt>
                <c:pt idx="715">
                  <c:v>0.55460360000000009</c:v>
                </c:pt>
                <c:pt idx="716">
                  <c:v>0.54845279999999996</c:v>
                </c:pt>
                <c:pt idx="717">
                  <c:v>0.51692699999999991</c:v>
                </c:pt>
                <c:pt idx="718">
                  <c:v>0.50721660000000002</c:v>
                </c:pt>
                <c:pt idx="719">
                  <c:v>0.51688099999999992</c:v>
                </c:pt>
                <c:pt idx="720">
                  <c:v>0.5100209</c:v>
                </c:pt>
                <c:pt idx="721">
                  <c:v>0.51416700000000004</c:v>
                </c:pt>
                <c:pt idx="722">
                  <c:v>0.51517250000000003</c:v>
                </c:pt>
                <c:pt idx="723">
                  <c:v>0.48460489999999989</c:v>
                </c:pt>
                <c:pt idx="724">
                  <c:v>0.48405349999999991</c:v>
                </c:pt>
                <c:pt idx="725">
                  <c:v>0.47121579999999996</c:v>
                </c:pt>
                <c:pt idx="726">
                  <c:v>0.44650630000000002</c:v>
                </c:pt>
                <c:pt idx="727">
                  <c:v>0.45629790000000003</c:v>
                </c:pt>
                <c:pt idx="728">
                  <c:v>0.47650799999999993</c:v>
                </c:pt>
                <c:pt idx="729">
                  <c:v>0.49579050000000002</c:v>
                </c:pt>
                <c:pt idx="730">
                  <c:v>0.50881799999999999</c:v>
                </c:pt>
                <c:pt idx="731">
                  <c:v>0.5096932999999999</c:v>
                </c:pt>
                <c:pt idx="732">
                  <c:v>0.46738100000000005</c:v>
                </c:pt>
                <c:pt idx="733">
                  <c:v>0.46214719999999998</c:v>
                </c:pt>
                <c:pt idx="734">
                  <c:v>0.47285700000000008</c:v>
                </c:pt>
                <c:pt idx="735">
                  <c:v>0.46871780000000007</c:v>
                </c:pt>
                <c:pt idx="736">
                  <c:v>0.46962360000000003</c:v>
                </c:pt>
                <c:pt idx="737">
                  <c:v>0.47608889999999993</c:v>
                </c:pt>
                <c:pt idx="738">
                  <c:v>0.49787920000000008</c:v>
                </c:pt>
                <c:pt idx="739">
                  <c:v>0.4842550000000001</c:v>
                </c:pt>
                <c:pt idx="740">
                  <c:v>0.49996689999999999</c:v>
                </c:pt>
                <c:pt idx="741">
                  <c:v>0.49975370000000008</c:v>
                </c:pt>
                <c:pt idx="742">
                  <c:v>0.50065749999999998</c:v>
                </c:pt>
                <c:pt idx="743">
                  <c:v>0.50417620000000007</c:v>
                </c:pt>
                <c:pt idx="744">
                  <c:v>0.49699709999999997</c:v>
                </c:pt>
                <c:pt idx="745">
                  <c:v>0.51508630000000011</c:v>
                </c:pt>
                <c:pt idx="746">
                  <c:v>0.5158967000000001</c:v>
                </c:pt>
                <c:pt idx="747">
                  <c:v>0.51009370000000009</c:v>
                </c:pt>
                <c:pt idx="748">
                  <c:v>0.52240930000000008</c:v>
                </c:pt>
                <c:pt idx="749">
                  <c:v>0.5251444999999999</c:v>
                </c:pt>
                <c:pt idx="750">
                  <c:v>0.52175140000000009</c:v>
                </c:pt>
                <c:pt idx="751">
                  <c:v>0.5208098000000001</c:v>
                </c:pt>
                <c:pt idx="752">
                  <c:v>0.52832150000000011</c:v>
                </c:pt>
                <c:pt idx="753">
                  <c:v>0.55252729999999994</c:v>
                </c:pt>
                <c:pt idx="754">
                  <c:v>0.54493039999999993</c:v>
                </c:pt>
                <c:pt idx="755">
                  <c:v>0.53831080000000009</c:v>
                </c:pt>
                <c:pt idx="756">
                  <c:v>0.51772520000000011</c:v>
                </c:pt>
                <c:pt idx="757">
                  <c:v>0.5126866000000001</c:v>
                </c:pt>
                <c:pt idx="758">
                  <c:v>0.54105219999999998</c:v>
                </c:pt>
                <c:pt idx="759">
                  <c:v>0.55027369999999998</c:v>
                </c:pt>
                <c:pt idx="760">
                  <c:v>0.55327799999999994</c:v>
                </c:pt>
                <c:pt idx="761">
                  <c:v>0.5624347999999999</c:v>
                </c:pt>
                <c:pt idx="762">
                  <c:v>0.56118570000000001</c:v>
                </c:pt>
                <c:pt idx="763">
                  <c:v>0.55678359999999993</c:v>
                </c:pt>
                <c:pt idx="764">
                  <c:v>0.55824680000000004</c:v>
                </c:pt>
                <c:pt idx="765">
                  <c:v>0.54938130000000007</c:v>
                </c:pt>
                <c:pt idx="766">
                  <c:v>0.52628319999999995</c:v>
                </c:pt>
                <c:pt idx="767">
                  <c:v>0.52243050000000002</c:v>
                </c:pt>
                <c:pt idx="768">
                  <c:v>0.53247880000000003</c:v>
                </c:pt>
                <c:pt idx="769">
                  <c:v>0.55160009999999993</c:v>
                </c:pt>
                <c:pt idx="770">
                  <c:v>0.54253529999999994</c:v>
                </c:pt>
                <c:pt idx="771">
                  <c:v>0.52270320000000003</c:v>
                </c:pt>
                <c:pt idx="772">
                  <c:v>0.51865760000000005</c:v>
                </c:pt>
                <c:pt idx="773">
                  <c:v>0.53241129999999992</c:v>
                </c:pt>
                <c:pt idx="774">
                  <c:v>0.54467519999999991</c:v>
                </c:pt>
                <c:pt idx="775">
                  <c:v>0.56696839999999993</c:v>
                </c:pt>
                <c:pt idx="776">
                  <c:v>0.54723539999999993</c:v>
                </c:pt>
                <c:pt idx="777">
                  <c:v>0.5534863000000001</c:v>
                </c:pt>
                <c:pt idx="778">
                  <c:v>0.56089190000000011</c:v>
                </c:pt>
                <c:pt idx="779">
                  <c:v>0.57669769999999998</c:v>
                </c:pt>
                <c:pt idx="780">
                  <c:v>0.61024499999999993</c:v>
                </c:pt>
                <c:pt idx="781">
                  <c:v>0.61105019999999999</c:v>
                </c:pt>
                <c:pt idx="782">
                  <c:v>0.61166410000000004</c:v>
                </c:pt>
                <c:pt idx="783">
                  <c:v>0.60152509999999992</c:v>
                </c:pt>
                <c:pt idx="784">
                  <c:v>0.6122341</c:v>
                </c:pt>
                <c:pt idx="785">
                  <c:v>0.61778880000000003</c:v>
                </c:pt>
                <c:pt idx="786">
                  <c:v>0.62103839999999999</c:v>
                </c:pt>
                <c:pt idx="787">
                  <c:v>0.64909459999999997</c:v>
                </c:pt>
                <c:pt idx="788">
                  <c:v>0.6444494999999999</c:v>
                </c:pt>
                <c:pt idx="789">
                  <c:v>0.61733130000000003</c:v>
                </c:pt>
                <c:pt idx="790">
                  <c:v>0.62690570000000001</c:v>
                </c:pt>
                <c:pt idx="791">
                  <c:v>0.62283679999999997</c:v>
                </c:pt>
                <c:pt idx="792">
                  <c:v>0.62498539999999991</c:v>
                </c:pt>
                <c:pt idx="793">
                  <c:v>0.62835730000000001</c:v>
                </c:pt>
                <c:pt idx="794">
                  <c:v>0.63411740000000005</c:v>
                </c:pt>
                <c:pt idx="795">
                  <c:v>0.60743710000000006</c:v>
                </c:pt>
                <c:pt idx="796">
                  <c:v>0.62872590000000006</c:v>
                </c:pt>
                <c:pt idx="797">
                  <c:v>0.6231682999999999</c:v>
                </c:pt>
                <c:pt idx="798">
                  <c:v>0.60839270000000001</c:v>
                </c:pt>
                <c:pt idx="799">
                  <c:v>0.61973739999999999</c:v>
                </c:pt>
                <c:pt idx="800">
                  <c:v>0.6266235</c:v>
                </c:pt>
                <c:pt idx="801">
                  <c:v>0.62132370000000003</c:v>
                </c:pt>
                <c:pt idx="802">
                  <c:v>0.62862229999999997</c:v>
                </c:pt>
                <c:pt idx="803">
                  <c:v>0.6418606</c:v>
                </c:pt>
                <c:pt idx="804">
                  <c:v>0.65196190000000009</c:v>
                </c:pt>
                <c:pt idx="805">
                  <c:v>0.6588518000000001</c:v>
                </c:pt>
                <c:pt idx="806">
                  <c:v>0.6617789999999999</c:v>
                </c:pt>
                <c:pt idx="807">
                  <c:v>0.66064319999999999</c:v>
                </c:pt>
                <c:pt idx="808">
                  <c:v>0.66827799999999993</c:v>
                </c:pt>
                <c:pt idx="809">
                  <c:v>0.6800773</c:v>
                </c:pt>
                <c:pt idx="810">
                  <c:v>0.6823439</c:v>
                </c:pt>
                <c:pt idx="811">
                  <c:v>0.69254689999999997</c:v>
                </c:pt>
                <c:pt idx="812">
                  <c:v>0.6718343</c:v>
                </c:pt>
                <c:pt idx="813">
                  <c:v>0.6659295999999999</c:v>
                </c:pt>
                <c:pt idx="814">
                  <c:v>0.66591500000000003</c:v>
                </c:pt>
                <c:pt idx="815">
                  <c:v>0.66703869999999998</c:v>
                </c:pt>
                <c:pt idx="816">
                  <c:v>0.66259950000000001</c:v>
                </c:pt>
                <c:pt idx="817">
                  <c:v>0.66944669999999995</c:v>
                </c:pt>
                <c:pt idx="818">
                  <c:v>0.67718630000000002</c:v>
                </c:pt>
                <c:pt idx="819">
                  <c:v>0.67213330000000004</c:v>
                </c:pt>
                <c:pt idx="820">
                  <c:v>0.67501689999999992</c:v>
                </c:pt>
                <c:pt idx="821">
                  <c:v>0.65606129999999996</c:v>
                </c:pt>
                <c:pt idx="822">
                  <c:v>0.646679</c:v>
                </c:pt>
                <c:pt idx="823">
                  <c:v>0.64060980000000001</c:v>
                </c:pt>
                <c:pt idx="824">
                  <c:v>0.62938340000000004</c:v>
                </c:pt>
                <c:pt idx="825">
                  <c:v>0.64062700000000006</c:v>
                </c:pt>
                <c:pt idx="826">
                  <c:v>0.6267917999999999</c:v>
                </c:pt>
                <c:pt idx="827">
                  <c:v>0.63705220000000007</c:v>
                </c:pt>
                <c:pt idx="828">
                  <c:v>0.66449979999999997</c:v>
                </c:pt>
                <c:pt idx="829">
                  <c:v>0.67538769999999992</c:v>
                </c:pt>
                <c:pt idx="830">
                  <c:v>0.65012259999999999</c:v>
                </c:pt>
                <c:pt idx="831">
                  <c:v>0.64501370000000002</c:v>
                </c:pt>
                <c:pt idx="832">
                  <c:v>0.64870359999999994</c:v>
                </c:pt>
                <c:pt idx="833">
                  <c:v>0.63428440000000008</c:v>
                </c:pt>
                <c:pt idx="834">
                  <c:v>0.64091359999999997</c:v>
                </c:pt>
                <c:pt idx="835">
                  <c:v>0.6518256</c:v>
                </c:pt>
                <c:pt idx="836">
                  <c:v>0.6621421999999999</c:v>
                </c:pt>
                <c:pt idx="837">
                  <c:v>0.67199980000000004</c:v>
                </c:pt>
                <c:pt idx="838">
                  <c:v>0.6551975000000001</c:v>
                </c:pt>
                <c:pt idx="839">
                  <c:v>0.63276700000000008</c:v>
                </c:pt>
                <c:pt idx="840">
                  <c:v>0.61657659999999992</c:v>
                </c:pt>
                <c:pt idx="841">
                  <c:v>0.62692670000000006</c:v>
                </c:pt>
                <c:pt idx="842">
                  <c:v>0.62631159999999997</c:v>
                </c:pt>
                <c:pt idx="843">
                  <c:v>0.63488760000000011</c:v>
                </c:pt>
                <c:pt idx="844">
                  <c:v>0.62177480000000007</c:v>
                </c:pt>
                <c:pt idx="845">
                  <c:v>0.6091534999999999</c:v>
                </c:pt>
                <c:pt idx="846">
                  <c:v>0.60586239999999991</c:v>
                </c:pt>
                <c:pt idx="847">
                  <c:v>0.60203159999999989</c:v>
                </c:pt>
                <c:pt idx="848">
                  <c:v>0.60446219999999995</c:v>
                </c:pt>
                <c:pt idx="849">
                  <c:v>0.60944630000000011</c:v>
                </c:pt>
                <c:pt idx="850">
                  <c:v>0.61411060000000006</c:v>
                </c:pt>
                <c:pt idx="851">
                  <c:v>0.63056409999999996</c:v>
                </c:pt>
                <c:pt idx="852">
                  <c:v>0.62167949999999994</c:v>
                </c:pt>
                <c:pt idx="853">
                  <c:v>0.62631339999999991</c:v>
                </c:pt>
                <c:pt idx="854">
                  <c:v>0.61625820000000009</c:v>
                </c:pt>
                <c:pt idx="855">
                  <c:v>0.62412669999999992</c:v>
                </c:pt>
                <c:pt idx="856">
                  <c:v>0.63356839999999992</c:v>
                </c:pt>
                <c:pt idx="857">
                  <c:v>0.63337679999999996</c:v>
                </c:pt>
                <c:pt idx="858">
                  <c:v>0.61821560000000009</c:v>
                </c:pt>
                <c:pt idx="859">
                  <c:v>0.60650490000000001</c:v>
                </c:pt>
                <c:pt idx="860">
                  <c:v>0.60456850000000006</c:v>
                </c:pt>
                <c:pt idx="861">
                  <c:v>0.6057513000000001</c:v>
                </c:pt>
                <c:pt idx="862">
                  <c:v>0.60913499999999998</c:v>
                </c:pt>
                <c:pt idx="863">
                  <c:v>0.58114460000000001</c:v>
                </c:pt>
                <c:pt idx="864">
                  <c:v>0.58817429999999993</c:v>
                </c:pt>
                <c:pt idx="865">
                  <c:v>0.58429559999999992</c:v>
                </c:pt>
                <c:pt idx="866">
                  <c:v>0.59504800000000002</c:v>
                </c:pt>
                <c:pt idx="867">
                  <c:v>0.60199380000000002</c:v>
                </c:pt>
                <c:pt idx="868">
                  <c:v>0.59023650000000005</c:v>
                </c:pt>
                <c:pt idx="869">
                  <c:v>0.574959</c:v>
                </c:pt>
                <c:pt idx="870">
                  <c:v>0.56873630000000008</c:v>
                </c:pt>
                <c:pt idx="871">
                  <c:v>0.56494</c:v>
                </c:pt>
                <c:pt idx="872">
                  <c:v>0.58709680000000009</c:v>
                </c:pt>
                <c:pt idx="873">
                  <c:v>0.56339779999999995</c:v>
                </c:pt>
                <c:pt idx="874">
                  <c:v>0.54140640000000007</c:v>
                </c:pt>
                <c:pt idx="875">
                  <c:v>0.5339467</c:v>
                </c:pt>
                <c:pt idx="876">
                  <c:v>0.53781949999999989</c:v>
                </c:pt>
                <c:pt idx="877">
                  <c:v>0.52981619999999996</c:v>
                </c:pt>
                <c:pt idx="878">
                  <c:v>0.51803439999999989</c:v>
                </c:pt>
                <c:pt idx="879">
                  <c:v>0.53014500000000009</c:v>
                </c:pt>
                <c:pt idx="880">
                  <c:v>0.48992199999999997</c:v>
                </c:pt>
                <c:pt idx="881">
                  <c:v>0.51016719999999993</c:v>
                </c:pt>
                <c:pt idx="882">
                  <c:v>0.50151970000000001</c:v>
                </c:pt>
                <c:pt idx="883">
                  <c:v>0.53790139999999997</c:v>
                </c:pt>
                <c:pt idx="884">
                  <c:v>0.54959380000000002</c:v>
                </c:pt>
                <c:pt idx="885">
                  <c:v>0.53704020000000008</c:v>
                </c:pt>
                <c:pt idx="886">
                  <c:v>0.55401919999999993</c:v>
                </c:pt>
                <c:pt idx="887">
                  <c:v>0.54154229999999992</c:v>
                </c:pt>
                <c:pt idx="888">
                  <c:v>0.53671230000000003</c:v>
                </c:pt>
                <c:pt idx="889">
                  <c:v>0.55214410000000003</c:v>
                </c:pt>
                <c:pt idx="890">
                  <c:v>0.53724060000000007</c:v>
                </c:pt>
                <c:pt idx="891">
                  <c:v>0.51667730000000001</c:v>
                </c:pt>
                <c:pt idx="892">
                  <c:v>0.53155229999999998</c:v>
                </c:pt>
                <c:pt idx="893">
                  <c:v>0.53654130000000011</c:v>
                </c:pt>
                <c:pt idx="894">
                  <c:v>0.54349169999999991</c:v>
                </c:pt>
                <c:pt idx="895">
                  <c:v>0.54418330000000004</c:v>
                </c:pt>
                <c:pt idx="896">
                  <c:v>0.53732439999999992</c:v>
                </c:pt>
                <c:pt idx="897">
                  <c:v>0.53912310000000008</c:v>
                </c:pt>
                <c:pt idx="898">
                  <c:v>0.55503020000000003</c:v>
                </c:pt>
                <c:pt idx="899">
                  <c:v>0.54607460000000008</c:v>
                </c:pt>
                <c:pt idx="900">
                  <c:v>0.54653890000000005</c:v>
                </c:pt>
                <c:pt idx="901">
                  <c:v>0.56101840000000003</c:v>
                </c:pt>
                <c:pt idx="902">
                  <c:v>0.54103089999999998</c:v>
                </c:pt>
                <c:pt idx="903">
                  <c:v>0.52974520000000003</c:v>
                </c:pt>
                <c:pt idx="904">
                  <c:v>0.54333659999999995</c:v>
                </c:pt>
                <c:pt idx="905">
                  <c:v>0.53766610000000004</c:v>
                </c:pt>
                <c:pt idx="906">
                  <c:v>0.5313774</c:v>
                </c:pt>
                <c:pt idx="907">
                  <c:v>0.51542470000000007</c:v>
                </c:pt>
                <c:pt idx="908">
                  <c:v>0.52837430000000007</c:v>
                </c:pt>
                <c:pt idx="909">
                  <c:v>0.55953819999999999</c:v>
                </c:pt>
                <c:pt idx="910">
                  <c:v>0.56226369999999992</c:v>
                </c:pt>
                <c:pt idx="911">
                  <c:v>0.57206059999999992</c:v>
                </c:pt>
                <c:pt idx="912">
                  <c:v>0.5743659000000001</c:v>
                </c:pt>
                <c:pt idx="913">
                  <c:v>0.58422890000000005</c:v>
                </c:pt>
                <c:pt idx="914">
                  <c:v>0.59153699999999998</c:v>
                </c:pt>
                <c:pt idx="915">
                  <c:v>0.58717130000000006</c:v>
                </c:pt>
                <c:pt idx="916">
                  <c:v>0.61790830000000008</c:v>
                </c:pt>
                <c:pt idx="917">
                  <c:v>0.61791970000000007</c:v>
                </c:pt>
                <c:pt idx="918">
                  <c:v>0.6385942</c:v>
                </c:pt>
                <c:pt idx="919">
                  <c:v>0.63779779999999997</c:v>
                </c:pt>
                <c:pt idx="920">
                  <c:v>0.66666169999999991</c:v>
                </c:pt>
                <c:pt idx="921">
                  <c:v>0.65627269999999993</c:v>
                </c:pt>
                <c:pt idx="922">
                  <c:v>0.64208960000000004</c:v>
                </c:pt>
                <c:pt idx="923">
                  <c:v>0.66002179999999999</c:v>
                </c:pt>
                <c:pt idx="924">
                  <c:v>0.64399990000000007</c:v>
                </c:pt>
                <c:pt idx="925">
                  <c:v>0.63707509999999989</c:v>
                </c:pt>
                <c:pt idx="926">
                  <c:v>0.63989779999999996</c:v>
                </c:pt>
                <c:pt idx="927">
                  <c:v>0.66442500000000004</c:v>
                </c:pt>
                <c:pt idx="928">
                  <c:v>0.65395770000000009</c:v>
                </c:pt>
                <c:pt idx="929">
                  <c:v>0.63298199999999993</c:v>
                </c:pt>
                <c:pt idx="930">
                  <c:v>0.65690589999999993</c:v>
                </c:pt>
                <c:pt idx="931">
                  <c:v>0.67349919999999996</c:v>
                </c:pt>
                <c:pt idx="932">
                  <c:v>0.68739320000000004</c:v>
                </c:pt>
                <c:pt idx="933">
                  <c:v>0.67336679999999993</c:v>
                </c:pt>
                <c:pt idx="934">
                  <c:v>0.67951249999999996</c:v>
                </c:pt>
                <c:pt idx="935">
                  <c:v>0.6773134999999999</c:v>
                </c:pt>
                <c:pt idx="936">
                  <c:v>0.67621690000000001</c:v>
                </c:pt>
                <c:pt idx="937">
                  <c:v>0.68808340000000001</c:v>
                </c:pt>
                <c:pt idx="938">
                  <c:v>0.68496960000000007</c:v>
                </c:pt>
                <c:pt idx="939">
                  <c:v>0.70404500000000003</c:v>
                </c:pt>
                <c:pt idx="940">
                  <c:v>0.72100380000000008</c:v>
                </c:pt>
                <c:pt idx="941">
                  <c:v>0.7283246000000001</c:v>
                </c:pt>
                <c:pt idx="942">
                  <c:v>0.7308619999999999</c:v>
                </c:pt>
                <c:pt idx="943">
                  <c:v>0.72529620000000006</c:v>
                </c:pt>
                <c:pt idx="944">
                  <c:v>0.72374830000000001</c:v>
                </c:pt>
                <c:pt idx="945">
                  <c:v>0.74037890000000006</c:v>
                </c:pt>
                <c:pt idx="946">
                  <c:v>0.73342430000000003</c:v>
                </c:pt>
                <c:pt idx="947">
                  <c:v>0.74530910000000006</c:v>
                </c:pt>
                <c:pt idx="948">
                  <c:v>0.73124210000000001</c:v>
                </c:pt>
                <c:pt idx="949">
                  <c:v>0.74411380000000005</c:v>
                </c:pt>
                <c:pt idx="950">
                  <c:v>0.73423229999999995</c:v>
                </c:pt>
                <c:pt idx="951">
                  <c:v>0.71119939999999993</c:v>
                </c:pt>
                <c:pt idx="952">
                  <c:v>0.70873359999999996</c:v>
                </c:pt>
                <c:pt idx="953">
                  <c:v>0.72165339999999989</c:v>
                </c:pt>
                <c:pt idx="954">
                  <c:v>0.71518449999999989</c:v>
                </c:pt>
                <c:pt idx="955">
                  <c:v>0.7270394</c:v>
                </c:pt>
                <c:pt idx="956">
                  <c:v>0.70456980000000002</c:v>
                </c:pt>
                <c:pt idx="957">
                  <c:v>0.72070699999999999</c:v>
                </c:pt>
                <c:pt idx="958">
                  <c:v>0.71430700000000003</c:v>
                </c:pt>
                <c:pt idx="959">
                  <c:v>0.7020575</c:v>
                </c:pt>
                <c:pt idx="960">
                  <c:v>0.7072719999999999</c:v>
                </c:pt>
                <c:pt idx="961">
                  <c:v>0.72498550000000006</c:v>
                </c:pt>
                <c:pt idx="962">
                  <c:v>0.72853649999999992</c:v>
                </c:pt>
                <c:pt idx="963">
                  <c:v>0.72714140000000005</c:v>
                </c:pt>
                <c:pt idx="964">
                  <c:v>0.7609686</c:v>
                </c:pt>
                <c:pt idx="965">
                  <c:v>0.78919959999999989</c:v>
                </c:pt>
                <c:pt idx="966">
                  <c:v>0.7962475</c:v>
                </c:pt>
                <c:pt idx="967">
                  <c:v>0.80585010000000001</c:v>
                </c:pt>
                <c:pt idx="968">
                  <c:v>0.80571689999999996</c:v>
                </c:pt>
                <c:pt idx="969">
                  <c:v>0.80601579999999995</c:v>
                </c:pt>
                <c:pt idx="970">
                  <c:v>0.80431570000000008</c:v>
                </c:pt>
                <c:pt idx="971">
                  <c:v>0.7973619999999999</c:v>
                </c:pt>
                <c:pt idx="972">
                  <c:v>0.81554829999999989</c:v>
                </c:pt>
                <c:pt idx="973">
                  <c:v>0.8060273</c:v>
                </c:pt>
                <c:pt idx="974">
                  <c:v>0.79095430000000011</c:v>
                </c:pt>
                <c:pt idx="975">
                  <c:v>0.8077243999999999</c:v>
                </c:pt>
                <c:pt idx="976">
                  <c:v>0.79062530000000009</c:v>
                </c:pt>
                <c:pt idx="977">
                  <c:v>0.79013470000000008</c:v>
                </c:pt>
                <c:pt idx="978">
                  <c:v>0.78662680000000007</c:v>
                </c:pt>
                <c:pt idx="979">
                  <c:v>0.7910356999999999</c:v>
                </c:pt>
                <c:pt idx="980">
                  <c:v>0.79041009999999989</c:v>
                </c:pt>
                <c:pt idx="981">
                  <c:v>0.77623500000000001</c:v>
                </c:pt>
                <c:pt idx="982">
                  <c:v>0.79326150000000006</c:v>
                </c:pt>
                <c:pt idx="983">
                  <c:v>0.79882059999999999</c:v>
                </c:pt>
                <c:pt idx="984">
                  <c:v>0.79400319999999991</c:v>
                </c:pt>
                <c:pt idx="985">
                  <c:v>0.7933945</c:v>
                </c:pt>
                <c:pt idx="986">
                  <c:v>0.79328939999999992</c:v>
                </c:pt>
                <c:pt idx="987">
                  <c:v>0.80933640000000007</c:v>
                </c:pt>
                <c:pt idx="988">
                  <c:v>0.81229119999999999</c:v>
                </c:pt>
                <c:pt idx="989">
                  <c:v>0.82840819999999993</c:v>
                </c:pt>
                <c:pt idx="990">
                  <c:v>0.83167630000000003</c:v>
                </c:pt>
                <c:pt idx="991">
                  <c:v>0.81617910000000005</c:v>
                </c:pt>
                <c:pt idx="992">
                  <c:v>0.81260310000000002</c:v>
                </c:pt>
                <c:pt idx="993">
                  <c:v>0.84605449999999993</c:v>
                </c:pt>
                <c:pt idx="994">
                  <c:v>0.86438440000000005</c:v>
                </c:pt>
                <c:pt idx="995">
                  <c:v>0.87184869999999992</c:v>
                </c:pt>
                <c:pt idx="996">
                  <c:v>0.85472759999999992</c:v>
                </c:pt>
                <c:pt idx="997">
                  <c:v>0.86551650000000002</c:v>
                </c:pt>
                <c:pt idx="998">
                  <c:v>0.8611799</c:v>
                </c:pt>
                <c:pt idx="999">
                  <c:v>0.86153900000000005</c:v>
                </c:pt>
                <c:pt idx="1000">
                  <c:v>0.8456941</c:v>
                </c:pt>
                <c:pt idx="1001">
                  <c:v>0.83224929999999997</c:v>
                </c:pt>
                <c:pt idx="1002">
                  <c:v>0.79766500000000007</c:v>
                </c:pt>
                <c:pt idx="1003">
                  <c:v>0.81213449999999998</c:v>
                </c:pt>
                <c:pt idx="1004">
                  <c:v>0.82975759999999998</c:v>
                </c:pt>
                <c:pt idx="1005">
                  <c:v>0.82063860000000011</c:v>
                </c:pt>
                <c:pt idx="1006">
                  <c:v>0.81624560000000002</c:v>
                </c:pt>
                <c:pt idx="1007">
                  <c:v>0.80708439999999992</c:v>
                </c:pt>
                <c:pt idx="1008">
                  <c:v>0.79285559999999999</c:v>
                </c:pt>
                <c:pt idx="1009">
                  <c:v>0.82317780000000007</c:v>
                </c:pt>
                <c:pt idx="1010">
                  <c:v>0.81923499999999994</c:v>
                </c:pt>
                <c:pt idx="1011">
                  <c:v>0.80941799999999997</c:v>
                </c:pt>
                <c:pt idx="1012">
                  <c:v>0.8190360000000001</c:v>
                </c:pt>
                <c:pt idx="1013">
                  <c:v>0.83682680000000009</c:v>
                </c:pt>
                <c:pt idx="1014">
                  <c:v>0.85352080000000008</c:v>
                </c:pt>
                <c:pt idx="1015">
                  <c:v>0.8712046</c:v>
                </c:pt>
                <c:pt idx="1016">
                  <c:v>0.86631710000000006</c:v>
                </c:pt>
                <c:pt idx="1017">
                  <c:v>0.87455029999999989</c:v>
                </c:pt>
                <c:pt idx="1018">
                  <c:v>0.86289660000000001</c:v>
                </c:pt>
                <c:pt idx="1019">
                  <c:v>0.89894099999999999</c:v>
                </c:pt>
                <c:pt idx="1020">
                  <c:v>0.90631989999999996</c:v>
                </c:pt>
                <c:pt idx="1021">
                  <c:v>0.93073000000000006</c:v>
                </c:pt>
                <c:pt idx="1022">
                  <c:v>0.91875449999999992</c:v>
                </c:pt>
                <c:pt idx="1023">
                  <c:v>0.94649559999999999</c:v>
                </c:pt>
                <c:pt idx="1024">
                  <c:v>0.94051569999999995</c:v>
                </c:pt>
                <c:pt idx="1025">
                  <c:v>0.95012619999999992</c:v>
                </c:pt>
                <c:pt idx="1026">
                  <c:v>0.95126880000000003</c:v>
                </c:pt>
                <c:pt idx="1027">
                  <c:v>0.93281419999999993</c:v>
                </c:pt>
                <c:pt idx="1028">
                  <c:v>0.93187920000000002</c:v>
                </c:pt>
                <c:pt idx="1029">
                  <c:v>0.89283310000000005</c:v>
                </c:pt>
                <c:pt idx="1030">
                  <c:v>0.87322490000000008</c:v>
                </c:pt>
                <c:pt idx="1031">
                  <c:v>0.86314800000000003</c:v>
                </c:pt>
                <c:pt idx="1032">
                  <c:v>0.86618299999999993</c:v>
                </c:pt>
                <c:pt idx="1033">
                  <c:v>0.8161541000000001</c:v>
                </c:pt>
                <c:pt idx="1034">
                  <c:v>0.83517200000000003</c:v>
                </c:pt>
                <c:pt idx="1035">
                  <c:v>0.86405920000000003</c:v>
                </c:pt>
                <c:pt idx="1036">
                  <c:v>0.86263179999999995</c:v>
                </c:pt>
                <c:pt idx="1037">
                  <c:v>0.83883259999999993</c:v>
                </c:pt>
                <c:pt idx="1038">
                  <c:v>0.82589489999999999</c:v>
                </c:pt>
                <c:pt idx="1039">
                  <c:v>0.80142240000000009</c:v>
                </c:pt>
                <c:pt idx="1040">
                  <c:v>0.80106549999999999</c:v>
                </c:pt>
                <c:pt idx="1041">
                  <c:v>0.8163142000000001</c:v>
                </c:pt>
                <c:pt idx="1042">
                  <c:v>0.79071889999999989</c:v>
                </c:pt>
                <c:pt idx="1043">
                  <c:v>0.82585369999999991</c:v>
                </c:pt>
                <c:pt idx="1044">
                  <c:v>0.77246140000000008</c:v>
                </c:pt>
                <c:pt idx="1045">
                  <c:v>0.76365090000000002</c:v>
                </c:pt>
                <c:pt idx="1046">
                  <c:v>0.73388889999999996</c:v>
                </c:pt>
                <c:pt idx="1047">
                  <c:v>0.74608509999999995</c:v>
                </c:pt>
                <c:pt idx="1048">
                  <c:v>0.77588670000000004</c:v>
                </c:pt>
                <c:pt idx="1049">
                  <c:v>0.83108380000000004</c:v>
                </c:pt>
                <c:pt idx="1050">
                  <c:v>0.83933300000000011</c:v>
                </c:pt>
                <c:pt idx="1051">
                  <c:v>0.83189519999999995</c:v>
                </c:pt>
                <c:pt idx="1052">
                  <c:v>0.84306510000000001</c:v>
                </c:pt>
                <c:pt idx="1053">
                  <c:v>0.79141069999999991</c:v>
                </c:pt>
                <c:pt idx="1054">
                  <c:v>0.85542589999999996</c:v>
                </c:pt>
                <c:pt idx="1055">
                  <c:v>0.85327850000000005</c:v>
                </c:pt>
                <c:pt idx="1056">
                  <c:v>0.80303330000000006</c:v>
                </c:pt>
                <c:pt idx="1057">
                  <c:v>0.75481989999999999</c:v>
                </c:pt>
                <c:pt idx="1058">
                  <c:v>0.79092420000000008</c:v>
                </c:pt>
                <c:pt idx="1059">
                  <c:v>0.75614849999999989</c:v>
                </c:pt>
                <c:pt idx="1060">
                  <c:v>0.69644860000000008</c:v>
                </c:pt>
                <c:pt idx="1061">
                  <c:v>0.70179100000000005</c:v>
                </c:pt>
                <c:pt idx="1062">
                  <c:v>0.65610919999999995</c:v>
                </c:pt>
                <c:pt idx="1063">
                  <c:v>0.68258820000000009</c:v>
                </c:pt>
                <c:pt idx="1064">
                  <c:v>0.67358840000000009</c:v>
                </c:pt>
                <c:pt idx="1065">
                  <c:v>0.73538529999999991</c:v>
                </c:pt>
                <c:pt idx="1066">
                  <c:v>0.72427649999999999</c:v>
                </c:pt>
                <c:pt idx="1067">
                  <c:v>0.78576800000000002</c:v>
                </c:pt>
                <c:pt idx="1068">
                  <c:v>0.8392961000000001</c:v>
                </c:pt>
                <c:pt idx="1069">
                  <c:v>0.8280282000000001</c:v>
                </c:pt>
                <c:pt idx="1070">
                  <c:v>0.84311570000000002</c:v>
                </c:pt>
                <c:pt idx="1071">
                  <c:v>0.83466200000000002</c:v>
                </c:pt>
                <c:pt idx="1072">
                  <c:v>0.80250859999999991</c:v>
                </c:pt>
                <c:pt idx="1073">
                  <c:v>0.81179489999999999</c:v>
                </c:pt>
                <c:pt idx="1074">
                  <c:v>0.80238070000000006</c:v>
                </c:pt>
                <c:pt idx="1075">
                  <c:v>0.79784509999999997</c:v>
                </c:pt>
                <c:pt idx="1076">
                  <c:v>0.81282600000000005</c:v>
                </c:pt>
                <c:pt idx="1077">
                  <c:v>0.7811709</c:v>
                </c:pt>
                <c:pt idx="1078">
                  <c:v>0.78498000000000001</c:v>
                </c:pt>
                <c:pt idx="1079">
                  <c:v>0.77571009999999996</c:v>
                </c:pt>
                <c:pt idx="1080">
                  <c:v>0.81086290000000005</c:v>
                </c:pt>
                <c:pt idx="1081">
                  <c:v>0.85606640000000001</c:v>
                </c:pt>
                <c:pt idx="1082">
                  <c:v>0.85595200000000005</c:v>
                </c:pt>
                <c:pt idx="1083">
                  <c:v>0.91974259999999997</c:v>
                </c:pt>
                <c:pt idx="1084">
                  <c:v>0.89070650000000007</c:v>
                </c:pt>
                <c:pt idx="1085">
                  <c:v>0.89010950000000011</c:v>
                </c:pt>
                <c:pt idx="1086">
                  <c:v>0.8913028999999999</c:v>
                </c:pt>
                <c:pt idx="1087">
                  <c:v>0.88932140000000004</c:v>
                </c:pt>
                <c:pt idx="1088">
                  <c:v>0.89341659999999989</c:v>
                </c:pt>
                <c:pt idx="1089">
                  <c:v>0.83510719999999994</c:v>
                </c:pt>
                <c:pt idx="1090">
                  <c:v>0.82347360000000003</c:v>
                </c:pt>
                <c:pt idx="1091">
                  <c:v>0.83471640000000003</c:v>
                </c:pt>
                <c:pt idx="1092">
                  <c:v>0.81170270000000011</c:v>
                </c:pt>
                <c:pt idx="1093">
                  <c:v>0.82743499999999992</c:v>
                </c:pt>
                <c:pt idx="1094">
                  <c:v>0.78880900000000009</c:v>
                </c:pt>
                <c:pt idx="1095">
                  <c:v>0.78916739999999996</c:v>
                </c:pt>
                <c:pt idx="1096">
                  <c:v>0.78095599999999998</c:v>
                </c:pt>
                <c:pt idx="1097">
                  <c:v>0.78866849999999999</c:v>
                </c:pt>
                <c:pt idx="1098">
                  <c:v>0.73705059999999989</c:v>
                </c:pt>
                <c:pt idx="1099">
                  <c:v>0.70923380000000003</c:v>
                </c:pt>
                <c:pt idx="1100">
                  <c:v>0.70196189999999992</c:v>
                </c:pt>
                <c:pt idx="1101">
                  <c:v>0.76157750000000002</c:v>
                </c:pt>
                <c:pt idx="1102">
                  <c:v>0.75296870000000005</c:v>
                </c:pt>
                <c:pt idx="1103">
                  <c:v>0.78318109999999996</c:v>
                </c:pt>
                <c:pt idx="1104">
                  <c:v>0.79164309999999993</c:v>
                </c:pt>
                <c:pt idx="1105">
                  <c:v>0.80258239999999992</c:v>
                </c:pt>
                <c:pt idx="1106">
                  <c:v>0.8024635</c:v>
                </c:pt>
                <c:pt idx="1107">
                  <c:v>0.8024635</c:v>
                </c:pt>
                <c:pt idx="1108">
                  <c:v>0.79381860000000004</c:v>
                </c:pt>
                <c:pt idx="1109">
                  <c:v>0.8019539</c:v>
                </c:pt>
                <c:pt idx="1110">
                  <c:v>0.79057210000000011</c:v>
                </c:pt>
                <c:pt idx="1111">
                  <c:v>0.79044880000000006</c:v>
                </c:pt>
                <c:pt idx="1112">
                  <c:v>0.75541980000000009</c:v>
                </c:pt>
                <c:pt idx="1113">
                  <c:v>0.72582039999999992</c:v>
                </c:pt>
                <c:pt idx="1114">
                  <c:v>0.74797270000000005</c:v>
                </c:pt>
                <c:pt idx="1115">
                  <c:v>0.78494269999999999</c:v>
                </c:pt>
                <c:pt idx="1116">
                  <c:v>0.78781220000000007</c:v>
                </c:pt>
                <c:pt idx="1117">
                  <c:v>0.73527089999999995</c:v>
                </c:pt>
                <c:pt idx="1118">
                  <c:v>0.72695259999999995</c:v>
                </c:pt>
                <c:pt idx="1119">
                  <c:v>0.71446230000000011</c:v>
                </c:pt>
                <c:pt idx="1120">
                  <c:v>0.71606860000000006</c:v>
                </c:pt>
                <c:pt idx="1121">
                  <c:v>0.72073929999999997</c:v>
                </c:pt>
                <c:pt idx="1122">
                  <c:v>0.74894590000000005</c:v>
                </c:pt>
                <c:pt idx="1123">
                  <c:v>0.71070940000000005</c:v>
                </c:pt>
                <c:pt idx="1124">
                  <c:v>0.70127399999999995</c:v>
                </c:pt>
                <c:pt idx="1125">
                  <c:v>0.73942299999999994</c:v>
                </c:pt>
                <c:pt idx="1126">
                  <c:v>0.73865950000000002</c:v>
                </c:pt>
                <c:pt idx="1127">
                  <c:v>0.72864210000000007</c:v>
                </c:pt>
                <c:pt idx="1128">
                  <c:v>0.73039750000000003</c:v>
                </c:pt>
                <c:pt idx="1129">
                  <c:v>0.72445040000000005</c:v>
                </c:pt>
                <c:pt idx="1130">
                  <c:v>0.71280680000000007</c:v>
                </c:pt>
                <c:pt idx="1131">
                  <c:v>0.72438230000000003</c:v>
                </c:pt>
                <c:pt idx="1132">
                  <c:v>0.70924720000000008</c:v>
                </c:pt>
                <c:pt idx="1133">
                  <c:v>0.72937990000000008</c:v>
                </c:pt>
                <c:pt idx="1134">
                  <c:v>0.7501869000000001</c:v>
                </c:pt>
                <c:pt idx="1135">
                  <c:v>0.7623260999999999</c:v>
                </c:pt>
                <c:pt idx="1136">
                  <c:v>0.76516129999999993</c:v>
                </c:pt>
                <c:pt idx="1137">
                  <c:v>0.75579259999999993</c:v>
                </c:pt>
                <c:pt idx="1138">
                  <c:v>0.77422119999999994</c:v>
                </c:pt>
                <c:pt idx="1139">
                  <c:v>0.74597580000000008</c:v>
                </c:pt>
                <c:pt idx="1140">
                  <c:v>0.72966430000000004</c:v>
                </c:pt>
                <c:pt idx="1141">
                  <c:v>0.76171199999999994</c:v>
                </c:pt>
                <c:pt idx="1142">
                  <c:v>0.79983870000000001</c:v>
                </c:pt>
                <c:pt idx="1143">
                  <c:v>0.81633080000000002</c:v>
                </c:pt>
                <c:pt idx="1144">
                  <c:v>0.83739009999999992</c:v>
                </c:pt>
                <c:pt idx="1145">
                  <c:v>0.83306759999999991</c:v>
                </c:pt>
                <c:pt idx="1146">
                  <c:v>0.84349260000000004</c:v>
                </c:pt>
                <c:pt idx="1147">
                  <c:v>0.87175770000000008</c:v>
                </c:pt>
                <c:pt idx="1148">
                  <c:v>0.87724129999999989</c:v>
                </c:pt>
                <c:pt idx="1149">
                  <c:v>0.88244710000000004</c:v>
                </c:pt>
                <c:pt idx="1150">
                  <c:v>0.8596956</c:v>
                </c:pt>
                <c:pt idx="1151">
                  <c:v>0.85546929999999999</c:v>
                </c:pt>
                <c:pt idx="1152">
                  <c:v>0.86501610000000007</c:v>
                </c:pt>
                <c:pt idx="1153">
                  <c:v>0.83729089999999995</c:v>
                </c:pt>
                <c:pt idx="1154">
                  <c:v>0.83668629999999999</c:v>
                </c:pt>
                <c:pt idx="1155">
                  <c:v>0.81357410000000008</c:v>
                </c:pt>
                <c:pt idx="1156">
                  <c:v>0.78822330000000007</c:v>
                </c:pt>
                <c:pt idx="1157">
                  <c:v>0.75703490000000007</c:v>
                </c:pt>
                <c:pt idx="1158">
                  <c:v>0.78499739999999996</c:v>
                </c:pt>
                <c:pt idx="1159">
                  <c:v>0.7944313999999999</c:v>
                </c:pt>
                <c:pt idx="1160">
                  <c:v>0.78679729999999992</c:v>
                </c:pt>
                <c:pt idx="1161">
                  <c:v>0.7933323000000001</c:v>
                </c:pt>
                <c:pt idx="1162">
                  <c:v>0.83210450000000002</c:v>
                </c:pt>
                <c:pt idx="1163">
                  <c:v>0.86945830000000002</c:v>
                </c:pt>
                <c:pt idx="1164">
                  <c:v>0.8607342</c:v>
                </c:pt>
                <c:pt idx="1165">
                  <c:v>0.87744420000000001</c:v>
                </c:pt>
                <c:pt idx="1166">
                  <c:v>0.87077270000000007</c:v>
                </c:pt>
                <c:pt idx="1167">
                  <c:v>0.86638860000000006</c:v>
                </c:pt>
                <c:pt idx="1168">
                  <c:v>0.8732698000000001</c:v>
                </c:pt>
                <c:pt idx="1169">
                  <c:v>0.83806460000000005</c:v>
                </c:pt>
                <c:pt idx="1170">
                  <c:v>0.8402620999999999</c:v>
                </c:pt>
                <c:pt idx="1171">
                  <c:v>0.87542999999999993</c:v>
                </c:pt>
                <c:pt idx="1172">
                  <c:v>0.88559720000000008</c:v>
                </c:pt>
                <c:pt idx="1173">
                  <c:v>0.92356569999999993</c:v>
                </c:pt>
                <c:pt idx="1174">
                  <c:v>0.9349902000000001</c:v>
                </c:pt>
                <c:pt idx="1175">
                  <c:v>0.95998939999999999</c:v>
                </c:pt>
                <c:pt idx="1176">
                  <c:v>0.94946409999999992</c:v>
                </c:pt>
                <c:pt idx="1177">
                  <c:v>0.94847269999999995</c:v>
                </c:pt>
                <c:pt idx="1178">
                  <c:v>0.94169400000000003</c:v>
                </c:pt>
                <c:pt idx="1179">
                  <c:v>0.9526713</c:v>
                </c:pt>
                <c:pt idx="1180">
                  <c:v>0.94928790000000007</c:v>
                </c:pt>
                <c:pt idx="1181">
                  <c:v>0.9411562</c:v>
                </c:pt>
                <c:pt idx="1182">
                  <c:v>0.96075639999999995</c:v>
                </c:pt>
                <c:pt idx="1183">
                  <c:v>0.95573550000000007</c:v>
                </c:pt>
                <c:pt idx="1184">
                  <c:v>0.93303910000000001</c:v>
                </c:pt>
                <c:pt idx="1185">
                  <c:v>0.9262646000000001</c:v>
                </c:pt>
                <c:pt idx="1186">
                  <c:v>0.94435219999999997</c:v>
                </c:pt>
                <c:pt idx="1187">
                  <c:v>0.97402279999999997</c:v>
                </c:pt>
                <c:pt idx="1188">
                  <c:v>0.98210029999999993</c:v>
                </c:pt>
                <c:pt idx="1189">
                  <c:v>0.95339930000000006</c:v>
                </c:pt>
                <c:pt idx="1190">
                  <c:v>0.9598530999999999</c:v>
                </c:pt>
                <c:pt idx="1191">
                  <c:v>0.97859929999999995</c:v>
                </c:pt>
                <c:pt idx="1192">
                  <c:v>1.0138658</c:v>
                </c:pt>
                <c:pt idx="1193">
                  <c:v>1.0272100000000002</c:v>
                </c:pt>
                <c:pt idx="1194">
                  <c:v>1.0214268999999998</c:v>
                </c:pt>
                <c:pt idx="1195">
                  <c:v>1.0175098999999999</c:v>
                </c:pt>
                <c:pt idx="1196">
                  <c:v>1.0351507999999998</c:v>
                </c:pt>
                <c:pt idx="1197">
                  <c:v>1.0688702999999999</c:v>
                </c:pt>
                <c:pt idx="1198">
                  <c:v>1.0649505000000001</c:v>
                </c:pt>
                <c:pt idx="1199">
                  <c:v>1.0616045999999999</c:v>
                </c:pt>
                <c:pt idx="1200">
                  <c:v>1.0507781999999999</c:v>
                </c:pt>
                <c:pt idx="1201">
                  <c:v>1.0595975000000002</c:v>
                </c:pt>
                <c:pt idx="1202">
                  <c:v>1.0843794</c:v>
                </c:pt>
                <c:pt idx="1203">
                  <c:v>1.0573760999999999</c:v>
                </c:pt>
                <c:pt idx="1204">
                  <c:v>1.0308258000000001</c:v>
                </c:pt>
                <c:pt idx="1205">
                  <c:v>1.0164181000000001</c:v>
                </c:pt>
                <c:pt idx="1206">
                  <c:v>1.0156242999999998</c:v>
                </c:pt>
                <c:pt idx="1207">
                  <c:v>0.99271379999999998</c:v>
                </c:pt>
                <c:pt idx="1208">
                  <c:v>1.0037276999999998</c:v>
                </c:pt>
                <c:pt idx="1209">
                  <c:v>0.9762611000000001</c:v>
                </c:pt>
                <c:pt idx="1210">
                  <c:v>0.98681069999999993</c:v>
                </c:pt>
                <c:pt idx="1211">
                  <c:v>0.98269809999999991</c:v>
                </c:pt>
                <c:pt idx="1212">
                  <c:v>0.95774350000000008</c:v>
                </c:pt>
                <c:pt idx="1213">
                  <c:v>0.96088759999999995</c:v>
                </c:pt>
                <c:pt idx="1214">
                  <c:v>0.9988515</c:v>
                </c:pt>
                <c:pt idx="1215">
                  <c:v>0.97842340000000005</c:v>
                </c:pt>
                <c:pt idx="1216">
                  <c:v>0.97211280000000011</c:v>
                </c:pt>
                <c:pt idx="1217">
                  <c:v>0.98028150000000003</c:v>
                </c:pt>
                <c:pt idx="1218">
                  <c:v>0.9705159000000001</c:v>
                </c:pt>
                <c:pt idx="1219">
                  <c:v>1.0014463</c:v>
                </c:pt>
                <c:pt idx="1220">
                  <c:v>0.98578699999999997</c:v>
                </c:pt>
                <c:pt idx="1221">
                  <c:v>0.97773120000000002</c:v>
                </c:pt>
                <c:pt idx="1222">
                  <c:v>0.97794979999999998</c:v>
                </c:pt>
                <c:pt idx="1223">
                  <c:v>0.99509629999999993</c:v>
                </c:pt>
                <c:pt idx="1224">
                  <c:v>0.99038050000000011</c:v>
                </c:pt>
                <c:pt idx="1225">
                  <c:v>1.0113658999999999</c:v>
                </c:pt>
                <c:pt idx="1226">
                  <c:v>1.0047250000000001</c:v>
                </c:pt>
                <c:pt idx="1227">
                  <c:v>1.0141559</c:v>
                </c:pt>
                <c:pt idx="1228">
                  <c:v>1.016483</c:v>
                </c:pt>
                <c:pt idx="1229">
                  <c:v>1.0118982000000001</c:v>
                </c:pt>
                <c:pt idx="1230">
                  <c:v>1.0103526999999999</c:v>
                </c:pt>
                <c:pt idx="1231">
                  <c:v>1.0196969</c:v>
                </c:pt>
                <c:pt idx="1232">
                  <c:v>1.0000178000000002</c:v>
                </c:pt>
                <c:pt idx="1233">
                  <c:v>1.0040629999999999</c:v>
                </c:pt>
                <c:pt idx="1234">
                  <c:v>1.0129012999999998</c:v>
                </c:pt>
                <c:pt idx="1235">
                  <c:v>1.0323164</c:v>
                </c:pt>
                <c:pt idx="1236">
                  <c:v>1.0312009</c:v>
                </c:pt>
                <c:pt idx="1237">
                  <c:v>1.0228907</c:v>
                </c:pt>
                <c:pt idx="1238">
                  <c:v>1.0311941999999998</c:v>
                </c:pt>
                <c:pt idx="1239">
                  <c:v>1.0194809</c:v>
                </c:pt>
                <c:pt idx="1240">
                  <c:v>1.0455640000000002</c:v>
                </c:pt>
                <c:pt idx="1241">
                  <c:v>1.0475465000000002</c:v>
                </c:pt>
                <c:pt idx="1242">
                  <c:v>1.0484977999999998</c:v>
                </c:pt>
                <c:pt idx="1243">
                  <c:v>1.0501925999999999</c:v>
                </c:pt>
                <c:pt idx="1244">
                  <c:v>1.0521315000000002</c:v>
                </c:pt>
                <c:pt idx="1245">
                  <c:v>1.0436553000000002</c:v>
                </c:pt>
                <c:pt idx="1246">
                  <c:v>1.0346972000000001</c:v>
                </c:pt>
                <c:pt idx="1247">
                  <c:v>1.0322955999999999</c:v>
                </c:pt>
                <c:pt idx="1248">
                  <c:v>1.0220560000000001</c:v>
                </c:pt>
                <c:pt idx="1249">
                  <c:v>0.98457400000000006</c:v>
                </c:pt>
                <c:pt idx="1250">
                  <c:v>0.97151300000000007</c:v>
                </c:pt>
                <c:pt idx="1251">
                  <c:v>0.95530160000000008</c:v>
                </c:pt>
                <c:pt idx="1252">
                  <c:v>0.97620470000000004</c:v>
                </c:pt>
                <c:pt idx="1253">
                  <c:v>0.99155180000000009</c:v>
                </c:pt>
                <c:pt idx="1254">
                  <c:v>0.99543929999999992</c:v>
                </c:pt>
                <c:pt idx="1255">
                  <c:v>1.0160067000000002</c:v>
                </c:pt>
                <c:pt idx="1256">
                  <c:v>1.0011492</c:v>
                </c:pt>
                <c:pt idx="1257">
                  <c:v>1.0014367000000002</c:v>
                </c:pt>
                <c:pt idx="1258">
                  <c:v>1.0045275999999999</c:v>
                </c:pt>
                <c:pt idx="1259">
                  <c:v>0.97902540000000005</c:v>
                </c:pt>
                <c:pt idx="1260">
                  <c:v>0.94612640000000003</c:v>
                </c:pt>
                <c:pt idx="1261">
                  <c:v>0.95691689999999996</c:v>
                </c:pt>
                <c:pt idx="1262">
                  <c:v>0.95670060000000001</c:v>
                </c:pt>
                <c:pt idx="1263">
                  <c:v>0.92433929999999997</c:v>
                </c:pt>
                <c:pt idx="1264">
                  <c:v>0.9268339000000001</c:v>
                </c:pt>
                <c:pt idx="1265">
                  <c:v>0.92250560000000004</c:v>
                </c:pt>
                <c:pt idx="1266">
                  <c:v>0.92624639999999991</c:v>
                </c:pt>
                <c:pt idx="1267">
                  <c:v>0.94875550000000008</c:v>
                </c:pt>
                <c:pt idx="1268">
                  <c:v>0.92278719999999992</c:v>
                </c:pt>
                <c:pt idx="1269">
                  <c:v>0.91676350000000006</c:v>
                </c:pt>
                <c:pt idx="1270">
                  <c:v>0.87910719999999998</c:v>
                </c:pt>
                <c:pt idx="1271">
                  <c:v>0.84191389999999999</c:v>
                </c:pt>
                <c:pt idx="1272">
                  <c:v>0.85933879999999996</c:v>
                </c:pt>
                <c:pt idx="1273">
                  <c:v>0.90905839999999993</c:v>
                </c:pt>
                <c:pt idx="1274">
                  <c:v>0.94731490000000007</c:v>
                </c:pt>
                <c:pt idx="1275">
                  <c:v>0.93098229999999993</c:v>
                </c:pt>
                <c:pt idx="1276">
                  <c:v>0.90569929999999998</c:v>
                </c:pt>
                <c:pt idx="1277">
                  <c:v>0.8692546000000001</c:v>
                </c:pt>
                <c:pt idx="1278">
                  <c:v>0.87426960000000009</c:v>
                </c:pt>
                <c:pt idx="1279">
                  <c:v>0.91230769999999994</c:v>
                </c:pt>
                <c:pt idx="1280">
                  <c:v>0.88339330000000005</c:v>
                </c:pt>
                <c:pt idx="1281">
                  <c:v>0.88339330000000005</c:v>
                </c:pt>
                <c:pt idx="1282">
                  <c:v>0.87465280000000001</c:v>
                </c:pt>
                <c:pt idx="1283">
                  <c:v>0.87114399999999992</c:v>
                </c:pt>
                <c:pt idx="1284">
                  <c:v>0.86367719999999992</c:v>
                </c:pt>
                <c:pt idx="1285">
                  <c:v>0.8767704999999999</c:v>
                </c:pt>
                <c:pt idx="1286">
                  <c:v>0.91616199999999992</c:v>
                </c:pt>
                <c:pt idx="1287">
                  <c:v>0.92094870000000006</c:v>
                </c:pt>
                <c:pt idx="1288">
                  <c:v>0.95823039999999993</c:v>
                </c:pt>
                <c:pt idx="1289">
                  <c:v>0.95403220000000011</c:v>
                </c:pt>
                <c:pt idx="1290">
                  <c:v>0.90796509999999997</c:v>
                </c:pt>
                <c:pt idx="1291">
                  <c:v>0.89652440000000011</c:v>
                </c:pt>
                <c:pt idx="1292">
                  <c:v>0.89603820000000001</c:v>
                </c:pt>
                <c:pt idx="1293">
                  <c:v>0.87400300000000009</c:v>
                </c:pt>
                <c:pt idx="1294">
                  <c:v>0.86658849999999998</c:v>
                </c:pt>
                <c:pt idx="1295">
                  <c:v>0.86293880000000001</c:v>
                </c:pt>
                <c:pt idx="1296">
                  <c:v>0.84399749999999996</c:v>
                </c:pt>
                <c:pt idx="1297">
                  <c:v>0.85951540000000004</c:v>
                </c:pt>
                <c:pt idx="1298">
                  <c:v>0.87773980000000007</c:v>
                </c:pt>
                <c:pt idx="1299">
                  <c:v>0.88761109999999999</c:v>
                </c:pt>
                <c:pt idx="1300">
                  <c:v>0.94151530000000005</c:v>
                </c:pt>
                <c:pt idx="1301">
                  <c:v>0.93881600000000009</c:v>
                </c:pt>
                <c:pt idx="1302">
                  <c:v>0.93223290000000003</c:v>
                </c:pt>
                <c:pt idx="1303">
                  <c:v>0.94227869999999991</c:v>
                </c:pt>
                <c:pt idx="1304">
                  <c:v>0.93873059999999997</c:v>
                </c:pt>
                <c:pt idx="1305">
                  <c:v>0.94246009999999991</c:v>
                </c:pt>
                <c:pt idx="1306">
                  <c:v>0.94246009999999991</c:v>
                </c:pt>
                <c:pt idx="1307">
                  <c:v>0.90606530000000007</c:v>
                </c:pt>
                <c:pt idx="1308">
                  <c:v>0.87574010000000002</c:v>
                </c:pt>
                <c:pt idx="1309">
                  <c:v>0.90365990000000007</c:v>
                </c:pt>
                <c:pt idx="1310">
                  <c:v>0.92342360000000001</c:v>
                </c:pt>
                <c:pt idx="1311">
                  <c:v>0.93837940000000009</c:v>
                </c:pt>
                <c:pt idx="1312">
                  <c:v>0.92578990000000005</c:v>
                </c:pt>
                <c:pt idx="1313">
                  <c:v>0.91821599999999992</c:v>
                </c:pt>
                <c:pt idx="1314">
                  <c:v>0.94738950000000011</c:v>
                </c:pt>
                <c:pt idx="1315">
                  <c:v>0.92892799999999998</c:v>
                </c:pt>
                <c:pt idx="1316">
                  <c:v>0.92233729999999992</c:v>
                </c:pt>
                <c:pt idx="1317">
                  <c:v>0.93021310000000001</c:v>
                </c:pt>
                <c:pt idx="1318">
                  <c:v>0.90439599999999998</c:v>
                </c:pt>
                <c:pt idx="1319">
                  <c:v>0.87011579999999999</c:v>
                </c:pt>
                <c:pt idx="1320">
                  <c:v>0.84653390000000006</c:v>
                </c:pt>
                <c:pt idx="1321">
                  <c:v>0.84653390000000006</c:v>
                </c:pt>
                <c:pt idx="1322">
                  <c:v>0.88411740000000005</c:v>
                </c:pt>
                <c:pt idx="1323">
                  <c:v>0.8836546999999999</c:v>
                </c:pt>
                <c:pt idx="1324">
                  <c:v>0.89619300000000002</c:v>
                </c:pt>
                <c:pt idx="1325">
                  <c:v>0.86910709999999991</c:v>
                </c:pt>
                <c:pt idx="1326">
                  <c:v>0.8465784999999999</c:v>
                </c:pt>
                <c:pt idx="1327">
                  <c:v>0.85375709999999994</c:v>
                </c:pt>
                <c:pt idx="1328">
                  <c:v>0.88691629999999999</c:v>
                </c:pt>
                <c:pt idx="1329">
                  <c:v>0.88274889999999995</c:v>
                </c:pt>
                <c:pt idx="1330">
                  <c:v>0.88038100000000008</c:v>
                </c:pt>
                <c:pt idx="1331">
                  <c:v>0.88029580000000007</c:v>
                </c:pt>
                <c:pt idx="1332">
                  <c:v>0.8958602</c:v>
                </c:pt>
                <c:pt idx="1333">
                  <c:v>0.8955789999999999</c:v>
                </c:pt>
                <c:pt idx="1334">
                  <c:v>0.91097080000000008</c:v>
                </c:pt>
                <c:pt idx="1335">
                  <c:v>0.91091119999999992</c:v>
                </c:pt>
                <c:pt idx="1336">
                  <c:v>0.91442219999999996</c:v>
                </c:pt>
                <c:pt idx="1337">
                  <c:v>0.90947170000000011</c:v>
                </c:pt>
                <c:pt idx="1338">
                  <c:v>0.88321559999999999</c:v>
                </c:pt>
                <c:pt idx="1339">
                  <c:v>0.88197999999999999</c:v>
                </c:pt>
                <c:pt idx="1340">
                  <c:v>0.8408694000000001</c:v>
                </c:pt>
                <c:pt idx="1341">
                  <c:v>0.8079308999999999</c:v>
                </c:pt>
                <c:pt idx="1342">
                  <c:v>0.81433399999999989</c:v>
                </c:pt>
                <c:pt idx="1343">
                  <c:v>0.80004019999999998</c:v>
                </c:pt>
                <c:pt idx="1344">
                  <c:v>0.84956180000000003</c:v>
                </c:pt>
                <c:pt idx="1345">
                  <c:v>0.82800249999999997</c:v>
                </c:pt>
                <c:pt idx="1346">
                  <c:v>0.83761440000000009</c:v>
                </c:pt>
                <c:pt idx="1347">
                  <c:v>0.81796559999999996</c:v>
                </c:pt>
                <c:pt idx="1348">
                  <c:v>0.87016270000000007</c:v>
                </c:pt>
                <c:pt idx="1349">
                  <c:v>0.84940780000000005</c:v>
                </c:pt>
                <c:pt idx="1350">
                  <c:v>0.84813570000000005</c:v>
                </c:pt>
                <c:pt idx="1351">
                  <c:v>0.82698420000000006</c:v>
                </c:pt>
                <c:pt idx="1352">
                  <c:v>0.8153918</c:v>
                </c:pt>
                <c:pt idx="1353">
                  <c:v>0.81937020000000005</c:v>
                </c:pt>
                <c:pt idx="1354">
                  <c:v>0.83139410000000002</c:v>
                </c:pt>
                <c:pt idx="1355">
                  <c:v>0.79177650000000011</c:v>
                </c:pt>
                <c:pt idx="1356">
                  <c:v>0.78427050000000009</c:v>
                </c:pt>
                <c:pt idx="1357">
                  <c:v>0.78154389999999996</c:v>
                </c:pt>
                <c:pt idx="1358">
                  <c:v>0.79425780000000001</c:v>
                </c:pt>
                <c:pt idx="1359">
                  <c:v>0.79427859999999995</c:v>
                </c:pt>
                <c:pt idx="1360">
                  <c:v>0.79427859999999995</c:v>
                </c:pt>
                <c:pt idx="1361">
                  <c:v>0.78975060000000008</c:v>
                </c:pt>
                <c:pt idx="1362">
                  <c:v>0.7856824</c:v>
                </c:pt>
                <c:pt idx="1363">
                  <c:v>0.76907560000000008</c:v>
                </c:pt>
                <c:pt idx="1364">
                  <c:v>0.76924159999999997</c:v>
                </c:pt>
                <c:pt idx="1365">
                  <c:v>0.76924159999999997</c:v>
                </c:pt>
                <c:pt idx="1366">
                  <c:v>0.71626119999999993</c:v>
                </c:pt>
                <c:pt idx="1367">
                  <c:v>0.76246679999999989</c:v>
                </c:pt>
                <c:pt idx="1368">
                  <c:v>0.76275819999999994</c:v>
                </c:pt>
                <c:pt idx="1369">
                  <c:v>0.73054829999999993</c:v>
                </c:pt>
                <c:pt idx="1370">
                  <c:v>0.73833609999999994</c:v>
                </c:pt>
                <c:pt idx="1371">
                  <c:v>0.70869800000000005</c:v>
                </c:pt>
                <c:pt idx="1372">
                  <c:v>0.71447670000000008</c:v>
                </c:pt>
                <c:pt idx="1373">
                  <c:v>0.7055397000000001</c:v>
                </c:pt>
                <c:pt idx="1374">
                  <c:v>0.70516669999999992</c:v>
                </c:pt>
                <c:pt idx="1375">
                  <c:v>0.69093049999999989</c:v>
                </c:pt>
                <c:pt idx="1376">
                  <c:v>0.67338349999999991</c:v>
                </c:pt>
                <c:pt idx="1377">
                  <c:v>0.68575439999999999</c:v>
                </c:pt>
                <c:pt idx="1378">
                  <c:v>0.67536770000000002</c:v>
                </c:pt>
                <c:pt idx="1379">
                  <c:v>0.68006699999999998</c:v>
                </c:pt>
                <c:pt idx="1380">
                  <c:v>0.69046659999999993</c:v>
                </c:pt>
                <c:pt idx="1381">
                  <c:v>0.69044430000000001</c:v>
                </c:pt>
                <c:pt idx="1382">
                  <c:v>0.67362849999999996</c:v>
                </c:pt>
                <c:pt idx="1383">
                  <c:v>0.70308759999999992</c:v>
                </c:pt>
                <c:pt idx="1384">
                  <c:v>0.71120209999999995</c:v>
                </c:pt>
                <c:pt idx="1385">
                  <c:v>0.76035309999999989</c:v>
                </c:pt>
                <c:pt idx="1386">
                  <c:v>0.76405060000000002</c:v>
                </c:pt>
                <c:pt idx="1387">
                  <c:v>0.7193236999999999</c:v>
                </c:pt>
                <c:pt idx="1388">
                  <c:v>0.74952449999999993</c:v>
                </c:pt>
                <c:pt idx="1389">
                  <c:v>0.76433529999999994</c:v>
                </c:pt>
                <c:pt idx="1390">
                  <c:v>0.73434130000000009</c:v>
                </c:pt>
                <c:pt idx="1391">
                  <c:v>0.73434130000000009</c:v>
                </c:pt>
                <c:pt idx="1392">
                  <c:v>0.73434130000000009</c:v>
                </c:pt>
                <c:pt idx="1393">
                  <c:v>0.72076570000000006</c:v>
                </c:pt>
                <c:pt idx="1394">
                  <c:v>0.68785600000000002</c:v>
                </c:pt>
                <c:pt idx="1395">
                  <c:v>0.70228899999999994</c:v>
                </c:pt>
                <c:pt idx="1396">
                  <c:v>0.71444709999999989</c:v>
                </c:pt>
                <c:pt idx="1397">
                  <c:v>0.7261206</c:v>
                </c:pt>
                <c:pt idx="1398">
                  <c:v>0.74258059999999992</c:v>
                </c:pt>
                <c:pt idx="1399">
                  <c:v>0.75633090000000003</c:v>
                </c:pt>
                <c:pt idx="1400">
                  <c:v>0.76729390000000008</c:v>
                </c:pt>
                <c:pt idx="1401">
                  <c:v>0.79372369999999992</c:v>
                </c:pt>
                <c:pt idx="1402">
                  <c:v>0.77650799999999998</c:v>
                </c:pt>
                <c:pt idx="1403">
                  <c:v>0.76826679999999992</c:v>
                </c:pt>
                <c:pt idx="1404">
                  <c:v>0.76822659999999998</c:v>
                </c:pt>
                <c:pt idx="1405">
                  <c:v>0.75702080000000005</c:v>
                </c:pt>
                <c:pt idx="1406">
                  <c:v>0.78872209999999998</c:v>
                </c:pt>
                <c:pt idx="1407">
                  <c:v>0.82385339999999996</c:v>
                </c:pt>
                <c:pt idx="1408">
                  <c:v>0.84096930000000003</c:v>
                </c:pt>
                <c:pt idx="1409">
                  <c:v>0.88823640000000004</c:v>
                </c:pt>
                <c:pt idx="1410">
                  <c:v>0.94084699999999999</c:v>
                </c:pt>
                <c:pt idx="1411">
                  <c:v>0.93443009999999993</c:v>
                </c:pt>
                <c:pt idx="1412">
                  <c:v>0.94119949999999997</c:v>
                </c:pt>
                <c:pt idx="1413">
                  <c:v>0.94045930000000011</c:v>
                </c:pt>
                <c:pt idx="1414">
                  <c:v>0.97273159999999992</c:v>
                </c:pt>
                <c:pt idx="1415">
                  <c:v>0.94965560000000004</c:v>
                </c:pt>
                <c:pt idx="1416">
                  <c:v>0.9285197999999999</c:v>
                </c:pt>
                <c:pt idx="1417">
                  <c:v>0.9054717000000001</c:v>
                </c:pt>
                <c:pt idx="1418">
                  <c:v>0.91471189999999991</c:v>
                </c:pt>
                <c:pt idx="1419">
                  <c:v>0.98588729999999991</c:v>
                </c:pt>
                <c:pt idx="1420">
                  <c:v>0.98111180000000009</c:v>
                </c:pt>
                <c:pt idx="1421">
                  <c:v>0.99131279999999999</c:v>
                </c:pt>
                <c:pt idx="1422">
                  <c:v>0.99769489999999994</c:v>
                </c:pt>
                <c:pt idx="1423">
                  <c:v>0.97145370000000009</c:v>
                </c:pt>
                <c:pt idx="1424">
                  <c:v>0.9602459000000001</c:v>
                </c:pt>
                <c:pt idx="1425">
                  <c:v>0.9602459000000001</c:v>
                </c:pt>
                <c:pt idx="1426">
                  <c:v>0.98978150000000009</c:v>
                </c:pt>
                <c:pt idx="1427">
                  <c:v>0.98896870000000003</c:v>
                </c:pt>
                <c:pt idx="1428">
                  <c:v>0.99893539999999992</c:v>
                </c:pt>
                <c:pt idx="1429">
                  <c:v>0.95232310000000009</c:v>
                </c:pt>
                <c:pt idx="1430">
                  <c:v>0.97474290000000008</c:v>
                </c:pt>
                <c:pt idx="1431">
                  <c:v>0.93837579999999998</c:v>
                </c:pt>
                <c:pt idx="1432">
                  <c:v>0.94374120000000006</c:v>
                </c:pt>
                <c:pt idx="1433">
                  <c:v>0.91034809999999999</c:v>
                </c:pt>
                <c:pt idx="1434">
                  <c:v>0.93064809999999998</c:v>
                </c:pt>
                <c:pt idx="1435">
                  <c:v>0.98520600000000003</c:v>
                </c:pt>
                <c:pt idx="1436">
                  <c:v>0.95031500000000002</c:v>
                </c:pt>
                <c:pt idx="1437">
                  <c:v>0.99119449999999998</c:v>
                </c:pt>
                <c:pt idx="1438">
                  <c:v>1.0365267999999999</c:v>
                </c:pt>
                <c:pt idx="1439">
                  <c:v>1.0296033000000002</c:v>
                </c:pt>
                <c:pt idx="1440">
                  <c:v>1.0385406000000001</c:v>
                </c:pt>
                <c:pt idx="1441">
                  <c:v>1.0261903000000001</c:v>
                </c:pt>
                <c:pt idx="1442">
                  <c:v>1.0412927000000001</c:v>
                </c:pt>
                <c:pt idx="1443">
                  <c:v>1.0275413000000002</c:v>
                </c:pt>
                <c:pt idx="1444">
                  <c:v>1.0275413000000002</c:v>
                </c:pt>
                <c:pt idx="1445">
                  <c:v>1.0095139</c:v>
                </c:pt>
                <c:pt idx="1446">
                  <c:v>0.98782959999999997</c:v>
                </c:pt>
                <c:pt idx="1447">
                  <c:v>1.0160673</c:v>
                </c:pt>
                <c:pt idx="1448">
                  <c:v>1.0620921999999999</c:v>
                </c:pt>
                <c:pt idx="1449">
                  <c:v>1.0725935</c:v>
                </c:pt>
                <c:pt idx="1450">
                  <c:v>1.0522024999999999</c:v>
                </c:pt>
                <c:pt idx="1451">
                  <c:v>1.0512665000000001</c:v>
                </c:pt>
                <c:pt idx="1452">
                  <c:v>1.0429531999999999</c:v>
                </c:pt>
                <c:pt idx="1453">
                  <c:v>1.0489568999999999</c:v>
                </c:pt>
                <c:pt idx="1454">
                  <c:v>1.0271887</c:v>
                </c:pt>
                <c:pt idx="1455">
                  <c:v>1.0169665000000001</c:v>
                </c:pt>
                <c:pt idx="1456">
                  <c:v>1.0196379000000002</c:v>
                </c:pt>
                <c:pt idx="1457">
                  <c:v>1.0715021</c:v>
                </c:pt>
                <c:pt idx="1458">
                  <c:v>1.0667504000000001</c:v>
                </c:pt>
                <c:pt idx="1459">
                  <c:v>1.1055012999999998</c:v>
                </c:pt>
                <c:pt idx="1460">
                  <c:v>1.0722719999999999</c:v>
                </c:pt>
                <c:pt idx="1461">
                  <c:v>1.0750118</c:v>
                </c:pt>
                <c:pt idx="1462">
                  <c:v>1.0348137999999998</c:v>
                </c:pt>
                <c:pt idx="1463">
                  <c:v>1.0188861999999999</c:v>
                </c:pt>
                <c:pt idx="1464">
                  <c:v>1.0170417999999999</c:v>
                </c:pt>
                <c:pt idx="1465">
                  <c:v>1.0099421</c:v>
                </c:pt>
                <c:pt idx="1466">
                  <c:v>1.0019675000000001</c:v>
                </c:pt>
                <c:pt idx="1467">
                  <c:v>1.0050376000000001</c:v>
                </c:pt>
                <c:pt idx="1468">
                  <c:v>0.99654130000000007</c:v>
                </c:pt>
                <c:pt idx="1469">
                  <c:v>0.99654130000000007</c:v>
                </c:pt>
                <c:pt idx="1470">
                  <c:v>0.99647419999999998</c:v>
                </c:pt>
                <c:pt idx="1471">
                  <c:v>0.9901899999999999</c:v>
                </c:pt>
                <c:pt idx="1472">
                  <c:v>0.99697959999999997</c:v>
                </c:pt>
                <c:pt idx="1473">
                  <c:v>1.0145126000000002</c:v>
                </c:pt>
                <c:pt idx="1474">
                  <c:v>1.0447047999999999</c:v>
                </c:pt>
                <c:pt idx="1475">
                  <c:v>1.0659649999999998</c:v>
                </c:pt>
                <c:pt idx="1476">
                  <c:v>1.0586821</c:v>
                </c:pt>
                <c:pt idx="1477">
                  <c:v>1.0601693000000001</c:v>
                </c:pt>
                <c:pt idx="1478">
                  <c:v>1.0851875</c:v>
                </c:pt>
                <c:pt idx="1479">
                  <c:v>1.0797053000000001</c:v>
                </c:pt>
                <c:pt idx="1480">
                  <c:v>1.0369562999999999</c:v>
                </c:pt>
                <c:pt idx="1481">
                  <c:v>1.0413465999999998</c:v>
                </c:pt>
                <c:pt idx="1482">
                  <c:v>1.0201112000000001</c:v>
                </c:pt>
                <c:pt idx="1483">
                  <c:v>1.0301108999999999</c:v>
                </c:pt>
                <c:pt idx="1484">
                  <c:v>1.0522532</c:v>
                </c:pt>
                <c:pt idx="1485">
                  <c:v>1.0515998</c:v>
                </c:pt>
                <c:pt idx="1486">
                  <c:v>1.0739828</c:v>
                </c:pt>
                <c:pt idx="1487">
                  <c:v>1.1018064000000001</c:v>
                </c:pt>
                <c:pt idx="1488">
                  <c:v>1.0706042</c:v>
                </c:pt>
                <c:pt idx="1489">
                  <c:v>1.1019692999999999</c:v>
                </c:pt>
                <c:pt idx="1490">
                  <c:v>1.0749285999999998</c:v>
                </c:pt>
                <c:pt idx="1491">
                  <c:v>1.0532821999999999</c:v>
                </c:pt>
                <c:pt idx="1492">
                  <c:v>1.0670866000000001</c:v>
                </c:pt>
                <c:pt idx="1493">
                  <c:v>1.0981583000000001</c:v>
                </c:pt>
                <c:pt idx="1494">
                  <c:v>1.1202918999999998</c:v>
                </c:pt>
                <c:pt idx="1495">
                  <c:v>1.1364394999999998</c:v>
                </c:pt>
                <c:pt idx="1496">
                  <c:v>1.1386851999999998</c:v>
                </c:pt>
                <c:pt idx="1497">
                  <c:v>1.1355588000000001</c:v>
                </c:pt>
                <c:pt idx="1498">
                  <c:v>1.1242676999999999</c:v>
                </c:pt>
                <c:pt idx="1499">
                  <c:v>1.1390012</c:v>
                </c:pt>
                <c:pt idx="1500">
                  <c:v>1.1799165</c:v>
                </c:pt>
                <c:pt idx="1501">
                  <c:v>1.2002082000000001</c:v>
                </c:pt>
                <c:pt idx="1502">
                  <c:v>1.2075702000000001</c:v>
                </c:pt>
                <c:pt idx="1503">
                  <c:v>1.2110208</c:v>
                </c:pt>
                <c:pt idx="1504">
                  <c:v>1.2332633</c:v>
                </c:pt>
                <c:pt idx="1505">
                  <c:v>1.2425579</c:v>
                </c:pt>
                <c:pt idx="1506">
                  <c:v>1.2683220999999998</c:v>
                </c:pt>
                <c:pt idx="1507">
                  <c:v>1.2821321999999999</c:v>
                </c:pt>
                <c:pt idx="1508">
                  <c:v>1.2658366000000001</c:v>
                </c:pt>
                <c:pt idx="1509">
                  <c:v>1.2543769999999999</c:v>
                </c:pt>
                <c:pt idx="1510">
                  <c:v>1.2769119</c:v>
                </c:pt>
                <c:pt idx="1511">
                  <c:v>1.2677489</c:v>
                </c:pt>
                <c:pt idx="1512">
                  <c:v>1.2626466999999999</c:v>
                </c:pt>
                <c:pt idx="1513">
                  <c:v>1.2712610999999998</c:v>
                </c:pt>
                <c:pt idx="1514">
                  <c:v>1.2807027999999998</c:v>
                </c:pt>
                <c:pt idx="1515">
                  <c:v>1.2956566999999999</c:v>
                </c:pt>
                <c:pt idx="1516">
                  <c:v>1.2982372999999998</c:v>
                </c:pt>
                <c:pt idx="1517">
                  <c:v>1.2575115000000001</c:v>
                </c:pt>
                <c:pt idx="1518">
                  <c:v>1.2581167</c:v>
                </c:pt>
                <c:pt idx="1519">
                  <c:v>1.2853051999999998</c:v>
                </c:pt>
                <c:pt idx="1520">
                  <c:v>1.2930533999999998</c:v>
                </c:pt>
                <c:pt idx="1521">
                  <c:v>1.2793782</c:v>
                </c:pt>
                <c:pt idx="1522">
                  <c:v>1.2821975999999999</c:v>
                </c:pt>
                <c:pt idx="1523">
                  <c:v>1.2648269000000001</c:v>
                </c:pt>
                <c:pt idx="1524">
                  <c:v>1.3024878000000002</c:v>
                </c:pt>
                <c:pt idx="1525">
                  <c:v>1.2951701</c:v>
                </c:pt>
                <c:pt idx="1526">
                  <c:v>1.2995233000000002</c:v>
                </c:pt>
                <c:pt idx="1527">
                  <c:v>1.2825601999999998</c:v>
                </c:pt>
                <c:pt idx="1528">
                  <c:v>1.2907692000000002</c:v>
                </c:pt>
                <c:pt idx="1529">
                  <c:v>1.2728649000000001</c:v>
                </c:pt>
                <c:pt idx="1530">
                  <c:v>1.261717</c:v>
                </c:pt>
                <c:pt idx="1531">
                  <c:v>1.2313736</c:v>
                </c:pt>
                <c:pt idx="1532">
                  <c:v>1.2220170000000001</c:v>
                </c:pt>
                <c:pt idx="1533">
                  <c:v>1.2152083</c:v>
                </c:pt>
                <c:pt idx="1534">
                  <c:v>1.2197347000000001</c:v>
                </c:pt>
                <c:pt idx="1535">
                  <c:v>1.2074479999999999</c:v>
                </c:pt>
                <c:pt idx="1536">
                  <c:v>1.2357035999999999</c:v>
                </c:pt>
                <c:pt idx="1537">
                  <c:v>1.2327713999999999</c:v>
                </c:pt>
                <c:pt idx="1538">
                  <c:v>1.2235311000000002</c:v>
                </c:pt>
                <c:pt idx="1539">
                  <c:v>1.2104680000000001</c:v>
                </c:pt>
                <c:pt idx="1540">
                  <c:v>1.2352026</c:v>
                </c:pt>
                <c:pt idx="1541">
                  <c:v>1.2306246000000001</c:v>
                </c:pt>
                <c:pt idx="1542">
                  <c:v>1.2531861000000002</c:v>
                </c:pt>
                <c:pt idx="1543">
                  <c:v>1.2531861000000002</c:v>
                </c:pt>
                <c:pt idx="1544">
                  <c:v>1.2556167</c:v>
                </c:pt>
                <c:pt idx="1545">
                  <c:v>1.1916505000000002</c:v>
                </c:pt>
                <c:pt idx="1546">
                  <c:v>1.2058138999999999</c:v>
                </c:pt>
                <c:pt idx="1547">
                  <c:v>1.1627513999999999</c:v>
                </c:pt>
                <c:pt idx="1548">
                  <c:v>1.1691098000000002</c:v>
                </c:pt>
                <c:pt idx="1549">
                  <c:v>1.1961349000000001</c:v>
                </c:pt>
                <c:pt idx="1550">
                  <c:v>1.1820659</c:v>
                </c:pt>
                <c:pt idx="1551">
                  <c:v>1.1929614000000002</c:v>
                </c:pt>
                <c:pt idx="1552">
                  <c:v>1.2143505999999999</c:v>
                </c:pt>
                <c:pt idx="1553">
                  <c:v>1.2086557</c:v>
                </c:pt>
                <c:pt idx="1554">
                  <c:v>1.2270951000000001</c:v>
                </c:pt>
                <c:pt idx="1555">
                  <c:v>1.2162750999999998</c:v>
                </c:pt>
                <c:pt idx="1556">
                  <c:v>1.1974279999999999</c:v>
                </c:pt>
                <c:pt idx="1557">
                  <c:v>1.2128478999999999</c:v>
                </c:pt>
                <c:pt idx="1558">
                  <c:v>1.2283567999999998</c:v>
                </c:pt>
                <c:pt idx="1559">
                  <c:v>1.1995697000000001</c:v>
                </c:pt>
                <c:pt idx="1560">
                  <c:v>1.1970801999999998</c:v>
                </c:pt>
                <c:pt idx="1561">
                  <c:v>1.2374915999999998</c:v>
                </c:pt>
                <c:pt idx="1562">
                  <c:v>1.231557</c:v>
                </c:pt>
                <c:pt idx="1563">
                  <c:v>1.2506046999999998</c:v>
                </c:pt>
                <c:pt idx="1564">
                  <c:v>1.2542182999999998</c:v>
                </c:pt>
                <c:pt idx="1565">
                  <c:v>1.2658060999999998</c:v>
                </c:pt>
                <c:pt idx="1566">
                  <c:v>1.2852505000000001</c:v>
                </c:pt>
                <c:pt idx="1567">
                  <c:v>1.2590450999999998</c:v>
                </c:pt>
                <c:pt idx="1568">
                  <c:v>1.2590450999999998</c:v>
                </c:pt>
                <c:pt idx="1569">
                  <c:v>1.2736345999999998</c:v>
                </c:pt>
                <c:pt idx="1570">
                  <c:v>1.2711367</c:v>
                </c:pt>
                <c:pt idx="1571">
                  <c:v>1.2914167999999999</c:v>
                </c:pt>
                <c:pt idx="1572">
                  <c:v>1.3232667999999999</c:v>
                </c:pt>
                <c:pt idx="1573">
                  <c:v>1.3225793000000001</c:v>
                </c:pt>
                <c:pt idx="1574">
                  <c:v>1.3334090999999999</c:v>
                </c:pt>
                <c:pt idx="1575">
                  <c:v>1.3281109999999998</c:v>
                </c:pt>
                <c:pt idx="1576">
                  <c:v>1.3227275999999999</c:v>
                </c:pt>
                <c:pt idx="1577">
                  <c:v>1.3143937000000001</c:v>
                </c:pt>
                <c:pt idx="1578">
                  <c:v>1.3104977</c:v>
                </c:pt>
                <c:pt idx="1579">
                  <c:v>1.3084289999999998</c:v>
                </c:pt>
                <c:pt idx="1580">
                  <c:v>1.3106716</c:v>
                </c:pt>
                <c:pt idx="1581">
                  <c:v>1.3355636</c:v>
                </c:pt>
                <c:pt idx="1582">
                  <c:v>1.2924869000000001</c:v>
                </c:pt>
                <c:pt idx="1583">
                  <c:v>1.2924869000000001</c:v>
                </c:pt>
                <c:pt idx="1584">
                  <c:v>1.2525941</c:v>
                </c:pt>
                <c:pt idx="1585">
                  <c:v>1.2427899</c:v>
                </c:pt>
                <c:pt idx="1586">
                  <c:v>1.2934922000000002</c:v>
                </c:pt>
                <c:pt idx="1587">
                  <c:v>1.2968035000000002</c:v>
                </c:pt>
                <c:pt idx="1588">
                  <c:v>1.2517613000000001</c:v>
                </c:pt>
                <c:pt idx="1589">
                  <c:v>1.1508427999999999</c:v>
                </c:pt>
                <c:pt idx="1590">
                  <c:v>1.1102742000000001</c:v>
                </c:pt>
                <c:pt idx="1591">
                  <c:v>1.1197031000000002</c:v>
                </c:pt>
                <c:pt idx="1592">
                  <c:v>1.1197031000000002</c:v>
                </c:pt>
                <c:pt idx="1593">
                  <c:v>1.1459288000000001</c:v>
                </c:pt>
                <c:pt idx="1594">
                  <c:v>1.1114324999999998</c:v>
                </c:pt>
                <c:pt idx="1595">
                  <c:v>1.1143101</c:v>
                </c:pt>
                <c:pt idx="1596">
                  <c:v>1.1270839000000001</c:v>
                </c:pt>
                <c:pt idx="1597">
                  <c:v>1.1473087999999998</c:v>
                </c:pt>
                <c:pt idx="1598">
                  <c:v>1.1335329999999999</c:v>
                </c:pt>
                <c:pt idx="1599">
                  <c:v>1.1257733000000001</c:v>
                </c:pt>
                <c:pt idx="1600">
                  <c:v>1.1220322999999999</c:v>
                </c:pt>
                <c:pt idx="1601">
                  <c:v>1.1438351999999998</c:v>
                </c:pt>
                <c:pt idx="1602">
                  <c:v>1.0985486</c:v>
                </c:pt>
                <c:pt idx="1603">
                  <c:v>1.1194299999999999</c:v>
                </c:pt>
                <c:pt idx="1604">
                  <c:v>1.0499461999999999</c:v>
                </c:pt>
                <c:pt idx="1605">
                  <c:v>1.0608507</c:v>
                </c:pt>
                <c:pt idx="1606">
                  <c:v>1.0458482</c:v>
                </c:pt>
                <c:pt idx="1607">
                  <c:v>1.0689411</c:v>
                </c:pt>
                <c:pt idx="1608">
                  <c:v>1.0851959999999998</c:v>
                </c:pt>
                <c:pt idx="1609">
                  <c:v>1.0674587</c:v>
                </c:pt>
                <c:pt idx="1610">
                  <c:v>1.0552033999999999</c:v>
                </c:pt>
                <c:pt idx="1611">
                  <c:v>1.0133304999999999</c:v>
                </c:pt>
                <c:pt idx="1612">
                  <c:v>1.0360007000000002</c:v>
                </c:pt>
                <c:pt idx="1613">
                  <c:v>0.99937589999999998</c:v>
                </c:pt>
                <c:pt idx="1614">
                  <c:v>0.9815453999999999</c:v>
                </c:pt>
                <c:pt idx="1615">
                  <c:v>1.0111593000000001</c:v>
                </c:pt>
                <c:pt idx="1616">
                  <c:v>0.99420039999999998</c:v>
                </c:pt>
                <c:pt idx="1617">
                  <c:v>1.0028136999999999</c:v>
                </c:pt>
                <c:pt idx="1618">
                  <c:v>1.0082127000000001</c:v>
                </c:pt>
                <c:pt idx="1619">
                  <c:v>1.0151167000000001</c:v>
                </c:pt>
                <c:pt idx="1620">
                  <c:v>1.0277542999999998</c:v>
                </c:pt>
                <c:pt idx="1621">
                  <c:v>1.0435295999999998</c:v>
                </c:pt>
                <c:pt idx="1622">
                  <c:v>1.0484464999999998</c:v>
                </c:pt>
                <c:pt idx="1623">
                  <c:v>1.0795599</c:v>
                </c:pt>
                <c:pt idx="1624">
                  <c:v>1.0934094000000001</c:v>
                </c:pt>
                <c:pt idx="1625">
                  <c:v>1.0933700000000002</c:v>
                </c:pt>
                <c:pt idx="1626">
                  <c:v>1.0842184000000001</c:v>
                </c:pt>
                <c:pt idx="1627">
                  <c:v>1.1323677000000001</c:v>
                </c:pt>
                <c:pt idx="1628">
                  <c:v>1.1310196000000001</c:v>
                </c:pt>
                <c:pt idx="1629">
                  <c:v>1.1297522</c:v>
                </c:pt>
                <c:pt idx="1630">
                  <c:v>1.1226834000000001</c:v>
                </c:pt>
                <c:pt idx="1631">
                  <c:v>1.1213809000000001</c:v>
                </c:pt>
                <c:pt idx="1632">
                  <c:v>1.11476</c:v>
                </c:pt>
                <c:pt idx="1633">
                  <c:v>1.1148047000000001</c:v>
                </c:pt>
                <c:pt idx="1634">
                  <c:v>1.1626707000000001</c:v>
                </c:pt>
                <c:pt idx="1635">
                  <c:v>1.1593263</c:v>
                </c:pt>
                <c:pt idx="1636">
                  <c:v>1.1576933999999999</c:v>
                </c:pt>
                <c:pt idx="1637">
                  <c:v>1.1695395999999998</c:v>
                </c:pt>
                <c:pt idx="1638">
                  <c:v>1.1512497000000002</c:v>
                </c:pt>
                <c:pt idx="1639">
                  <c:v>1.1492996</c:v>
                </c:pt>
                <c:pt idx="1640">
                  <c:v>1.1621834</c:v>
                </c:pt>
                <c:pt idx="1641">
                  <c:v>1.1883126000000002</c:v>
                </c:pt>
                <c:pt idx="1642">
                  <c:v>1.1877189000000001</c:v>
                </c:pt>
                <c:pt idx="1643">
                  <c:v>1.1876935999999998</c:v>
                </c:pt>
                <c:pt idx="1644">
                  <c:v>1.2082359999999999</c:v>
                </c:pt>
                <c:pt idx="1645">
                  <c:v>1.2110782000000002</c:v>
                </c:pt>
                <c:pt idx="1646">
                  <c:v>1.1711505</c:v>
                </c:pt>
                <c:pt idx="1647">
                  <c:v>1.1768825000000001</c:v>
                </c:pt>
                <c:pt idx="1648">
                  <c:v>1.1717849999999999</c:v>
                </c:pt>
                <c:pt idx="1649">
                  <c:v>1.1727835</c:v>
                </c:pt>
                <c:pt idx="1650">
                  <c:v>1.1978841999999998</c:v>
                </c:pt>
                <c:pt idx="1651">
                  <c:v>1.1665711999999999</c:v>
                </c:pt>
                <c:pt idx="1652">
                  <c:v>1.168571</c:v>
                </c:pt>
                <c:pt idx="1653">
                  <c:v>1.1809584000000002</c:v>
                </c:pt>
                <c:pt idx="1654">
                  <c:v>1.1860643999999998</c:v>
                </c:pt>
                <c:pt idx="1655">
                  <c:v>1.2101993000000002</c:v>
                </c:pt>
                <c:pt idx="1656">
                  <c:v>1.2175660000000001</c:v>
                </c:pt>
                <c:pt idx="1657">
                  <c:v>1.2285461</c:v>
                </c:pt>
                <c:pt idx="1658">
                  <c:v>1.2663492999999999</c:v>
                </c:pt>
                <c:pt idx="1659">
                  <c:v>1.2688147000000001</c:v>
                </c:pt>
                <c:pt idx="1660">
                  <c:v>1.2684044000000001</c:v>
                </c:pt>
                <c:pt idx="1661">
                  <c:v>1.2821921000000001</c:v>
                </c:pt>
                <c:pt idx="1662">
                  <c:v>1.3135455999999999</c:v>
                </c:pt>
                <c:pt idx="1663">
                  <c:v>1.3077138000000001</c:v>
                </c:pt>
                <c:pt idx="1664">
                  <c:v>1.2902440999999998</c:v>
                </c:pt>
                <c:pt idx="1665">
                  <c:v>1.2510718999999999</c:v>
                </c:pt>
                <c:pt idx="1666">
                  <c:v>1.2510718999999999</c:v>
                </c:pt>
                <c:pt idx="1667">
                  <c:v>1.2510718999999999</c:v>
                </c:pt>
                <c:pt idx="1668">
                  <c:v>1.2600438999999999</c:v>
                </c:pt>
                <c:pt idx="1669">
                  <c:v>1.2368581000000001</c:v>
                </c:pt>
                <c:pt idx="1670">
                  <c:v>1.2623804000000001</c:v>
                </c:pt>
                <c:pt idx="1671">
                  <c:v>1.2662138999999999</c:v>
                </c:pt>
                <c:pt idx="1672">
                  <c:v>1.2481901</c:v>
                </c:pt>
                <c:pt idx="1673">
                  <c:v>1.2185622999999999</c:v>
                </c:pt>
                <c:pt idx="1674">
                  <c:v>1.2012931999999998</c:v>
                </c:pt>
                <c:pt idx="1675">
                  <c:v>1.2246934</c:v>
                </c:pt>
                <c:pt idx="1676">
                  <c:v>1.2428450999999998</c:v>
                </c:pt>
                <c:pt idx="1677">
                  <c:v>1.2201805000000001</c:v>
                </c:pt>
                <c:pt idx="1678">
                  <c:v>1.2684470999999999</c:v>
                </c:pt>
                <c:pt idx="1679">
                  <c:v>1.2587858000000001</c:v>
                </c:pt>
                <c:pt idx="1680">
                  <c:v>1.2287631000000001</c:v>
                </c:pt>
                <c:pt idx="1681">
                  <c:v>1.2430701000000002</c:v>
                </c:pt>
                <c:pt idx="1682">
                  <c:v>1.2044427999999998</c:v>
                </c:pt>
                <c:pt idx="1683">
                  <c:v>1.2106417</c:v>
                </c:pt>
                <c:pt idx="1684">
                  <c:v>1.2117863</c:v>
                </c:pt>
                <c:pt idx="1685">
                  <c:v>1.2399982999999999</c:v>
                </c:pt>
                <c:pt idx="1686">
                  <c:v>1.2387174000000001</c:v>
                </c:pt>
                <c:pt idx="1687">
                  <c:v>1.2474704999999999</c:v>
                </c:pt>
                <c:pt idx="1688">
                  <c:v>1.2716793000000002</c:v>
                </c:pt>
                <c:pt idx="1689">
                  <c:v>1.2678878</c:v>
                </c:pt>
                <c:pt idx="1690">
                  <c:v>1.2665313</c:v>
                </c:pt>
                <c:pt idx="1691">
                  <c:v>1.2731496999999998</c:v>
                </c:pt>
                <c:pt idx="1692">
                  <c:v>1.2891732999999999</c:v>
                </c:pt>
                <c:pt idx="1693">
                  <c:v>1.2869725999999999</c:v>
                </c:pt>
                <c:pt idx="1694">
                  <c:v>1.2716159999999999</c:v>
                </c:pt>
                <c:pt idx="1695">
                  <c:v>1.2819365999999999</c:v>
                </c:pt>
                <c:pt idx="1696">
                  <c:v>1.2916626</c:v>
                </c:pt>
                <c:pt idx="1697">
                  <c:v>1.2806435999999999</c:v>
                </c:pt>
                <c:pt idx="1698">
                  <c:v>1.2806055000000001</c:v>
                </c:pt>
                <c:pt idx="1699">
                  <c:v>1.2603765999999998</c:v>
                </c:pt>
                <c:pt idx="1700">
                  <c:v>1.2603765999999998</c:v>
                </c:pt>
                <c:pt idx="1701">
                  <c:v>1.3017105999999998</c:v>
                </c:pt>
                <c:pt idx="1702">
                  <c:v>1.3050343999999998</c:v>
                </c:pt>
                <c:pt idx="1703">
                  <c:v>1.2730671999999998</c:v>
                </c:pt>
                <c:pt idx="1704">
                  <c:v>1.2813110000000001</c:v>
                </c:pt>
                <c:pt idx="1705">
                  <c:v>1.2813110000000001</c:v>
                </c:pt>
                <c:pt idx="1706">
                  <c:v>1.2948184999999999</c:v>
                </c:pt>
                <c:pt idx="1707">
                  <c:v>1.3053821000000001</c:v>
                </c:pt>
                <c:pt idx="1708">
                  <c:v>1.2922351000000001</c:v>
                </c:pt>
                <c:pt idx="1709">
                  <c:v>1.2976144999999999</c:v>
                </c:pt>
                <c:pt idx="1710">
                  <c:v>1.3228887999999999</c:v>
                </c:pt>
              </c:numCache>
            </c:numRef>
          </c:val>
          <c:smooth val="0"/>
          <c:extLst>
            <c:ext xmlns:c16="http://schemas.microsoft.com/office/drawing/2014/chart" uri="{C3380CC4-5D6E-409C-BE32-E72D297353CC}">
              <c16:uniqueId val="{00000000-6F0A-42AB-A595-95DDD3029E67}"/>
            </c:ext>
          </c:extLst>
        </c:ser>
        <c:ser>
          <c:idx val="1"/>
          <c:order val="1"/>
          <c:tx>
            <c:strRef>
              <c:f>'ABS INST'!$K$1</c:f>
              <c:strCache>
                <c:ptCount val="1"/>
                <c:pt idx="0">
                  <c:v>IBOV</c:v>
                </c:pt>
              </c:strCache>
            </c:strRef>
          </c:tx>
          <c:spPr>
            <a:ln w="19050">
              <a:solidFill>
                <a:srgbClr val="00B0F0"/>
              </a:solidFill>
            </a:ln>
          </c:spPr>
          <c:marker>
            <c:symbol val="none"/>
          </c:marker>
          <c:cat>
            <c:numRef>
              <c:f>'ABS INST'!$I$2:$I$1776</c:f>
              <c:numCache>
                <c:formatCode>[$-409]mmm\-yy;@</c:formatCode>
                <c:ptCount val="1775"/>
                <c:pt idx="0">
                  <c:v>40378</c:v>
                </c:pt>
                <c:pt idx="1">
                  <c:v>40379</c:v>
                </c:pt>
                <c:pt idx="2">
                  <c:v>40380</c:v>
                </c:pt>
                <c:pt idx="3">
                  <c:v>40381</c:v>
                </c:pt>
                <c:pt idx="4">
                  <c:v>40382</c:v>
                </c:pt>
                <c:pt idx="5">
                  <c:v>40385</c:v>
                </c:pt>
                <c:pt idx="6">
                  <c:v>40386</c:v>
                </c:pt>
                <c:pt idx="7">
                  <c:v>40387</c:v>
                </c:pt>
                <c:pt idx="8">
                  <c:v>40388</c:v>
                </c:pt>
                <c:pt idx="9">
                  <c:v>40389</c:v>
                </c:pt>
                <c:pt idx="10">
                  <c:v>40392</c:v>
                </c:pt>
                <c:pt idx="11">
                  <c:v>40393</c:v>
                </c:pt>
                <c:pt idx="12">
                  <c:v>40394</c:v>
                </c:pt>
                <c:pt idx="13">
                  <c:v>40395</c:v>
                </c:pt>
                <c:pt idx="14">
                  <c:v>40396</c:v>
                </c:pt>
                <c:pt idx="15">
                  <c:v>40399</c:v>
                </c:pt>
                <c:pt idx="16">
                  <c:v>40400</c:v>
                </c:pt>
                <c:pt idx="17">
                  <c:v>40401</c:v>
                </c:pt>
                <c:pt idx="18">
                  <c:v>40402</c:v>
                </c:pt>
                <c:pt idx="19">
                  <c:v>40403</c:v>
                </c:pt>
                <c:pt idx="20">
                  <c:v>40406</c:v>
                </c:pt>
                <c:pt idx="21">
                  <c:v>40407</c:v>
                </c:pt>
                <c:pt idx="22">
                  <c:v>40408</c:v>
                </c:pt>
                <c:pt idx="23">
                  <c:v>40409</c:v>
                </c:pt>
                <c:pt idx="24">
                  <c:v>40410</c:v>
                </c:pt>
                <c:pt idx="25">
                  <c:v>40413</c:v>
                </c:pt>
                <c:pt idx="26">
                  <c:v>40414</c:v>
                </c:pt>
                <c:pt idx="27">
                  <c:v>40415</c:v>
                </c:pt>
                <c:pt idx="28">
                  <c:v>40416</c:v>
                </c:pt>
                <c:pt idx="29">
                  <c:v>40417</c:v>
                </c:pt>
                <c:pt idx="30">
                  <c:v>40420</c:v>
                </c:pt>
                <c:pt idx="31">
                  <c:v>40421</c:v>
                </c:pt>
                <c:pt idx="32">
                  <c:v>40422</c:v>
                </c:pt>
                <c:pt idx="33">
                  <c:v>40423</c:v>
                </c:pt>
                <c:pt idx="34">
                  <c:v>40424</c:v>
                </c:pt>
                <c:pt idx="35">
                  <c:v>40427</c:v>
                </c:pt>
                <c:pt idx="36">
                  <c:v>40429</c:v>
                </c:pt>
                <c:pt idx="37">
                  <c:v>40430</c:v>
                </c:pt>
                <c:pt idx="38">
                  <c:v>40431</c:v>
                </c:pt>
                <c:pt idx="39">
                  <c:v>40434</c:v>
                </c:pt>
                <c:pt idx="40">
                  <c:v>40435</c:v>
                </c:pt>
                <c:pt idx="41">
                  <c:v>40436</c:v>
                </c:pt>
                <c:pt idx="42">
                  <c:v>40437</c:v>
                </c:pt>
                <c:pt idx="43">
                  <c:v>40438</c:v>
                </c:pt>
                <c:pt idx="44">
                  <c:v>40441</c:v>
                </c:pt>
                <c:pt idx="45">
                  <c:v>40442</c:v>
                </c:pt>
                <c:pt idx="46">
                  <c:v>40443</c:v>
                </c:pt>
                <c:pt idx="47">
                  <c:v>40444</c:v>
                </c:pt>
                <c:pt idx="48">
                  <c:v>40445</c:v>
                </c:pt>
                <c:pt idx="49">
                  <c:v>40448</c:v>
                </c:pt>
                <c:pt idx="50">
                  <c:v>40449</c:v>
                </c:pt>
                <c:pt idx="51">
                  <c:v>40450</c:v>
                </c:pt>
                <c:pt idx="52">
                  <c:v>40451</c:v>
                </c:pt>
                <c:pt idx="53">
                  <c:v>40452</c:v>
                </c:pt>
                <c:pt idx="54">
                  <c:v>40455</c:v>
                </c:pt>
                <c:pt idx="55">
                  <c:v>40456</c:v>
                </c:pt>
                <c:pt idx="56">
                  <c:v>40457</c:v>
                </c:pt>
                <c:pt idx="57">
                  <c:v>40458</c:v>
                </c:pt>
                <c:pt idx="58">
                  <c:v>40459</c:v>
                </c:pt>
                <c:pt idx="59">
                  <c:v>40462</c:v>
                </c:pt>
                <c:pt idx="60">
                  <c:v>40464</c:v>
                </c:pt>
                <c:pt idx="61">
                  <c:v>40465</c:v>
                </c:pt>
                <c:pt idx="62">
                  <c:v>40466</c:v>
                </c:pt>
                <c:pt idx="63">
                  <c:v>40469</c:v>
                </c:pt>
                <c:pt idx="64">
                  <c:v>40470</c:v>
                </c:pt>
                <c:pt idx="65">
                  <c:v>40471</c:v>
                </c:pt>
                <c:pt idx="66">
                  <c:v>40472</c:v>
                </c:pt>
                <c:pt idx="67">
                  <c:v>40473</c:v>
                </c:pt>
                <c:pt idx="68">
                  <c:v>40476</c:v>
                </c:pt>
                <c:pt idx="69">
                  <c:v>40477</c:v>
                </c:pt>
                <c:pt idx="70">
                  <c:v>40478</c:v>
                </c:pt>
                <c:pt idx="71">
                  <c:v>40479</c:v>
                </c:pt>
                <c:pt idx="72">
                  <c:v>40480</c:v>
                </c:pt>
                <c:pt idx="73">
                  <c:v>40483</c:v>
                </c:pt>
                <c:pt idx="74">
                  <c:v>40485</c:v>
                </c:pt>
                <c:pt idx="75">
                  <c:v>40486</c:v>
                </c:pt>
                <c:pt idx="76">
                  <c:v>40487</c:v>
                </c:pt>
                <c:pt idx="77">
                  <c:v>40490</c:v>
                </c:pt>
                <c:pt idx="78">
                  <c:v>40491</c:v>
                </c:pt>
                <c:pt idx="79">
                  <c:v>40492</c:v>
                </c:pt>
                <c:pt idx="80">
                  <c:v>40493</c:v>
                </c:pt>
                <c:pt idx="81">
                  <c:v>40494</c:v>
                </c:pt>
                <c:pt idx="82">
                  <c:v>40498</c:v>
                </c:pt>
                <c:pt idx="83">
                  <c:v>40499</c:v>
                </c:pt>
                <c:pt idx="84">
                  <c:v>40500</c:v>
                </c:pt>
                <c:pt idx="85">
                  <c:v>40501</c:v>
                </c:pt>
                <c:pt idx="86">
                  <c:v>40504</c:v>
                </c:pt>
                <c:pt idx="87">
                  <c:v>40505</c:v>
                </c:pt>
                <c:pt idx="88">
                  <c:v>40506</c:v>
                </c:pt>
                <c:pt idx="89">
                  <c:v>40507</c:v>
                </c:pt>
                <c:pt idx="90">
                  <c:v>40508</c:v>
                </c:pt>
                <c:pt idx="91">
                  <c:v>40511</c:v>
                </c:pt>
                <c:pt idx="92">
                  <c:v>40512</c:v>
                </c:pt>
                <c:pt idx="93">
                  <c:v>40513</c:v>
                </c:pt>
                <c:pt idx="94">
                  <c:v>40514</c:v>
                </c:pt>
                <c:pt idx="95">
                  <c:v>40515</c:v>
                </c:pt>
                <c:pt idx="96">
                  <c:v>40518</c:v>
                </c:pt>
                <c:pt idx="97">
                  <c:v>40519</c:v>
                </c:pt>
                <c:pt idx="98">
                  <c:v>40520</c:v>
                </c:pt>
                <c:pt idx="99">
                  <c:v>40521</c:v>
                </c:pt>
                <c:pt idx="100">
                  <c:v>40522</c:v>
                </c:pt>
                <c:pt idx="101">
                  <c:v>40525</c:v>
                </c:pt>
                <c:pt idx="102">
                  <c:v>40526</c:v>
                </c:pt>
                <c:pt idx="103">
                  <c:v>40527</c:v>
                </c:pt>
                <c:pt idx="104">
                  <c:v>40528</c:v>
                </c:pt>
                <c:pt idx="105">
                  <c:v>40529</c:v>
                </c:pt>
                <c:pt idx="106">
                  <c:v>40532</c:v>
                </c:pt>
                <c:pt idx="107">
                  <c:v>40533</c:v>
                </c:pt>
                <c:pt idx="108">
                  <c:v>40534</c:v>
                </c:pt>
                <c:pt idx="109">
                  <c:v>40535</c:v>
                </c:pt>
                <c:pt idx="110">
                  <c:v>40539</c:v>
                </c:pt>
                <c:pt idx="111">
                  <c:v>40540</c:v>
                </c:pt>
                <c:pt idx="112">
                  <c:v>40541</c:v>
                </c:pt>
                <c:pt idx="113">
                  <c:v>40542</c:v>
                </c:pt>
                <c:pt idx="114">
                  <c:v>40546</c:v>
                </c:pt>
                <c:pt idx="115">
                  <c:v>40547</c:v>
                </c:pt>
                <c:pt idx="116">
                  <c:v>40548</c:v>
                </c:pt>
                <c:pt idx="117">
                  <c:v>40549</c:v>
                </c:pt>
                <c:pt idx="118">
                  <c:v>40550</c:v>
                </c:pt>
                <c:pt idx="119">
                  <c:v>40553</c:v>
                </c:pt>
                <c:pt idx="120">
                  <c:v>40554</c:v>
                </c:pt>
                <c:pt idx="121">
                  <c:v>40555</c:v>
                </c:pt>
                <c:pt idx="122">
                  <c:v>40556</c:v>
                </c:pt>
                <c:pt idx="123">
                  <c:v>40557</c:v>
                </c:pt>
                <c:pt idx="124">
                  <c:v>40560</c:v>
                </c:pt>
                <c:pt idx="125">
                  <c:v>40561</c:v>
                </c:pt>
                <c:pt idx="126">
                  <c:v>40562</c:v>
                </c:pt>
                <c:pt idx="127">
                  <c:v>40563</c:v>
                </c:pt>
                <c:pt idx="128">
                  <c:v>40564</c:v>
                </c:pt>
                <c:pt idx="129">
                  <c:v>40567</c:v>
                </c:pt>
                <c:pt idx="130">
                  <c:v>40569</c:v>
                </c:pt>
                <c:pt idx="131">
                  <c:v>40570</c:v>
                </c:pt>
                <c:pt idx="132">
                  <c:v>40571</c:v>
                </c:pt>
                <c:pt idx="133">
                  <c:v>40574</c:v>
                </c:pt>
                <c:pt idx="134">
                  <c:v>40575</c:v>
                </c:pt>
                <c:pt idx="135">
                  <c:v>40576</c:v>
                </c:pt>
                <c:pt idx="136">
                  <c:v>40577</c:v>
                </c:pt>
                <c:pt idx="137">
                  <c:v>40578</c:v>
                </c:pt>
                <c:pt idx="138">
                  <c:v>40581</c:v>
                </c:pt>
                <c:pt idx="139">
                  <c:v>40582</c:v>
                </c:pt>
                <c:pt idx="140">
                  <c:v>40583</c:v>
                </c:pt>
                <c:pt idx="141">
                  <c:v>40584</c:v>
                </c:pt>
                <c:pt idx="142">
                  <c:v>40585</c:v>
                </c:pt>
                <c:pt idx="143">
                  <c:v>40588</c:v>
                </c:pt>
                <c:pt idx="144">
                  <c:v>40589</c:v>
                </c:pt>
                <c:pt idx="145">
                  <c:v>40590</c:v>
                </c:pt>
                <c:pt idx="146">
                  <c:v>40591</c:v>
                </c:pt>
                <c:pt idx="147">
                  <c:v>40592</c:v>
                </c:pt>
                <c:pt idx="148">
                  <c:v>40595</c:v>
                </c:pt>
                <c:pt idx="149">
                  <c:v>40596</c:v>
                </c:pt>
                <c:pt idx="150">
                  <c:v>40597</c:v>
                </c:pt>
                <c:pt idx="151">
                  <c:v>40598</c:v>
                </c:pt>
                <c:pt idx="152">
                  <c:v>40599</c:v>
                </c:pt>
                <c:pt idx="153">
                  <c:v>40602</c:v>
                </c:pt>
                <c:pt idx="154">
                  <c:v>40603</c:v>
                </c:pt>
                <c:pt idx="155">
                  <c:v>40604</c:v>
                </c:pt>
                <c:pt idx="156">
                  <c:v>40605</c:v>
                </c:pt>
                <c:pt idx="157">
                  <c:v>40606</c:v>
                </c:pt>
                <c:pt idx="158">
                  <c:v>40611</c:v>
                </c:pt>
                <c:pt idx="159">
                  <c:v>40612</c:v>
                </c:pt>
                <c:pt idx="160">
                  <c:v>40613</c:v>
                </c:pt>
                <c:pt idx="161">
                  <c:v>40616</c:v>
                </c:pt>
                <c:pt idx="162">
                  <c:v>40617</c:v>
                </c:pt>
                <c:pt idx="163">
                  <c:v>40618</c:v>
                </c:pt>
                <c:pt idx="164">
                  <c:v>40619</c:v>
                </c:pt>
                <c:pt idx="165">
                  <c:v>40620</c:v>
                </c:pt>
                <c:pt idx="166">
                  <c:v>40623</c:v>
                </c:pt>
                <c:pt idx="167">
                  <c:v>40624</c:v>
                </c:pt>
                <c:pt idx="168">
                  <c:v>40625</c:v>
                </c:pt>
                <c:pt idx="169">
                  <c:v>40626</c:v>
                </c:pt>
                <c:pt idx="170">
                  <c:v>40627</c:v>
                </c:pt>
                <c:pt idx="171">
                  <c:v>40630</c:v>
                </c:pt>
                <c:pt idx="172">
                  <c:v>40631</c:v>
                </c:pt>
                <c:pt idx="173">
                  <c:v>40632</c:v>
                </c:pt>
                <c:pt idx="174">
                  <c:v>40633</c:v>
                </c:pt>
                <c:pt idx="175">
                  <c:v>40634</c:v>
                </c:pt>
                <c:pt idx="176">
                  <c:v>40637</c:v>
                </c:pt>
                <c:pt idx="177">
                  <c:v>40638</c:v>
                </c:pt>
                <c:pt idx="178">
                  <c:v>40639</c:v>
                </c:pt>
                <c:pt idx="179">
                  <c:v>40640</c:v>
                </c:pt>
                <c:pt idx="180">
                  <c:v>40641</c:v>
                </c:pt>
                <c:pt idx="181">
                  <c:v>40644</c:v>
                </c:pt>
                <c:pt idx="182">
                  <c:v>40645</c:v>
                </c:pt>
                <c:pt idx="183">
                  <c:v>40646</c:v>
                </c:pt>
                <c:pt idx="184">
                  <c:v>40647</c:v>
                </c:pt>
                <c:pt idx="185">
                  <c:v>40648</c:v>
                </c:pt>
                <c:pt idx="186">
                  <c:v>40651</c:v>
                </c:pt>
                <c:pt idx="187">
                  <c:v>40652</c:v>
                </c:pt>
                <c:pt idx="188">
                  <c:v>40653</c:v>
                </c:pt>
                <c:pt idx="189">
                  <c:v>40658</c:v>
                </c:pt>
                <c:pt idx="190">
                  <c:v>40659</c:v>
                </c:pt>
                <c:pt idx="191">
                  <c:v>40660</c:v>
                </c:pt>
                <c:pt idx="192">
                  <c:v>40661</c:v>
                </c:pt>
                <c:pt idx="193">
                  <c:v>40662</c:v>
                </c:pt>
                <c:pt idx="194">
                  <c:v>40665</c:v>
                </c:pt>
                <c:pt idx="195">
                  <c:v>40666</c:v>
                </c:pt>
                <c:pt idx="196">
                  <c:v>40667</c:v>
                </c:pt>
                <c:pt idx="197">
                  <c:v>40668</c:v>
                </c:pt>
                <c:pt idx="198">
                  <c:v>40669</c:v>
                </c:pt>
                <c:pt idx="199">
                  <c:v>40672</c:v>
                </c:pt>
                <c:pt idx="200">
                  <c:v>40673</c:v>
                </c:pt>
                <c:pt idx="201">
                  <c:v>40674</c:v>
                </c:pt>
                <c:pt idx="202">
                  <c:v>40675</c:v>
                </c:pt>
                <c:pt idx="203">
                  <c:v>40676</c:v>
                </c:pt>
                <c:pt idx="204">
                  <c:v>40679</c:v>
                </c:pt>
                <c:pt idx="205">
                  <c:v>40680</c:v>
                </c:pt>
                <c:pt idx="206">
                  <c:v>40681</c:v>
                </c:pt>
                <c:pt idx="207">
                  <c:v>40682</c:v>
                </c:pt>
                <c:pt idx="208">
                  <c:v>40683</c:v>
                </c:pt>
                <c:pt idx="209">
                  <c:v>40686</c:v>
                </c:pt>
                <c:pt idx="210">
                  <c:v>40687</c:v>
                </c:pt>
                <c:pt idx="211">
                  <c:v>40688</c:v>
                </c:pt>
                <c:pt idx="212">
                  <c:v>40689</c:v>
                </c:pt>
                <c:pt idx="213">
                  <c:v>40690</c:v>
                </c:pt>
                <c:pt idx="214">
                  <c:v>40693</c:v>
                </c:pt>
                <c:pt idx="215">
                  <c:v>40694</c:v>
                </c:pt>
                <c:pt idx="216">
                  <c:v>40695</c:v>
                </c:pt>
                <c:pt idx="217">
                  <c:v>40696</c:v>
                </c:pt>
                <c:pt idx="218">
                  <c:v>40697</c:v>
                </c:pt>
                <c:pt idx="219">
                  <c:v>40700</c:v>
                </c:pt>
                <c:pt idx="220">
                  <c:v>40701</c:v>
                </c:pt>
                <c:pt idx="221">
                  <c:v>40702</c:v>
                </c:pt>
                <c:pt idx="222">
                  <c:v>40703</c:v>
                </c:pt>
                <c:pt idx="223">
                  <c:v>40704</c:v>
                </c:pt>
                <c:pt idx="224">
                  <c:v>40707</c:v>
                </c:pt>
                <c:pt idx="225">
                  <c:v>40708</c:v>
                </c:pt>
                <c:pt idx="226">
                  <c:v>40709</c:v>
                </c:pt>
                <c:pt idx="227">
                  <c:v>40710</c:v>
                </c:pt>
                <c:pt idx="228">
                  <c:v>40711</c:v>
                </c:pt>
                <c:pt idx="229">
                  <c:v>40714</c:v>
                </c:pt>
                <c:pt idx="230">
                  <c:v>40715</c:v>
                </c:pt>
                <c:pt idx="231">
                  <c:v>40716</c:v>
                </c:pt>
                <c:pt idx="232">
                  <c:v>40718</c:v>
                </c:pt>
                <c:pt idx="233">
                  <c:v>40721</c:v>
                </c:pt>
                <c:pt idx="234">
                  <c:v>40722</c:v>
                </c:pt>
                <c:pt idx="235">
                  <c:v>40723</c:v>
                </c:pt>
                <c:pt idx="236">
                  <c:v>40724</c:v>
                </c:pt>
                <c:pt idx="237">
                  <c:v>40725</c:v>
                </c:pt>
                <c:pt idx="238">
                  <c:v>40728</c:v>
                </c:pt>
                <c:pt idx="239">
                  <c:v>40729</c:v>
                </c:pt>
                <c:pt idx="240">
                  <c:v>40730</c:v>
                </c:pt>
                <c:pt idx="241">
                  <c:v>40731</c:v>
                </c:pt>
                <c:pt idx="242">
                  <c:v>40732</c:v>
                </c:pt>
                <c:pt idx="243">
                  <c:v>40735</c:v>
                </c:pt>
                <c:pt idx="244">
                  <c:v>40736</c:v>
                </c:pt>
                <c:pt idx="245">
                  <c:v>40737</c:v>
                </c:pt>
                <c:pt idx="246">
                  <c:v>40738</c:v>
                </c:pt>
                <c:pt idx="247">
                  <c:v>40739</c:v>
                </c:pt>
                <c:pt idx="248">
                  <c:v>40742</c:v>
                </c:pt>
                <c:pt idx="249">
                  <c:v>40743</c:v>
                </c:pt>
                <c:pt idx="250">
                  <c:v>40744</c:v>
                </c:pt>
                <c:pt idx="251">
                  <c:v>40745</c:v>
                </c:pt>
                <c:pt idx="252">
                  <c:v>40746</c:v>
                </c:pt>
                <c:pt idx="253">
                  <c:v>40749</c:v>
                </c:pt>
                <c:pt idx="254">
                  <c:v>40750</c:v>
                </c:pt>
                <c:pt idx="255">
                  <c:v>40751</c:v>
                </c:pt>
                <c:pt idx="256">
                  <c:v>40752</c:v>
                </c:pt>
                <c:pt idx="257">
                  <c:v>40753</c:v>
                </c:pt>
                <c:pt idx="258">
                  <c:v>40756</c:v>
                </c:pt>
                <c:pt idx="259">
                  <c:v>40757</c:v>
                </c:pt>
                <c:pt idx="260">
                  <c:v>40758</c:v>
                </c:pt>
                <c:pt idx="261">
                  <c:v>40759</c:v>
                </c:pt>
                <c:pt idx="262">
                  <c:v>40760</c:v>
                </c:pt>
                <c:pt idx="263">
                  <c:v>40763</c:v>
                </c:pt>
                <c:pt idx="264">
                  <c:v>40764</c:v>
                </c:pt>
                <c:pt idx="265">
                  <c:v>40765</c:v>
                </c:pt>
                <c:pt idx="266">
                  <c:v>40766</c:v>
                </c:pt>
                <c:pt idx="267">
                  <c:v>40767</c:v>
                </c:pt>
                <c:pt idx="268">
                  <c:v>40770</c:v>
                </c:pt>
                <c:pt idx="269">
                  <c:v>40771</c:v>
                </c:pt>
                <c:pt idx="270">
                  <c:v>40772</c:v>
                </c:pt>
                <c:pt idx="271">
                  <c:v>40773</c:v>
                </c:pt>
                <c:pt idx="272">
                  <c:v>40774</c:v>
                </c:pt>
                <c:pt idx="273">
                  <c:v>40777</c:v>
                </c:pt>
                <c:pt idx="274">
                  <c:v>40778</c:v>
                </c:pt>
                <c:pt idx="275">
                  <c:v>40779</c:v>
                </c:pt>
                <c:pt idx="276">
                  <c:v>40780</c:v>
                </c:pt>
                <c:pt idx="277">
                  <c:v>40781</c:v>
                </c:pt>
                <c:pt idx="278">
                  <c:v>40784</c:v>
                </c:pt>
                <c:pt idx="279">
                  <c:v>40785</c:v>
                </c:pt>
                <c:pt idx="280">
                  <c:v>40786</c:v>
                </c:pt>
                <c:pt idx="281">
                  <c:v>40787</c:v>
                </c:pt>
                <c:pt idx="282">
                  <c:v>40788</c:v>
                </c:pt>
                <c:pt idx="283">
                  <c:v>40791</c:v>
                </c:pt>
                <c:pt idx="284">
                  <c:v>40792</c:v>
                </c:pt>
                <c:pt idx="285">
                  <c:v>40794</c:v>
                </c:pt>
                <c:pt idx="286">
                  <c:v>40795</c:v>
                </c:pt>
                <c:pt idx="287">
                  <c:v>40798</c:v>
                </c:pt>
                <c:pt idx="288">
                  <c:v>40799</c:v>
                </c:pt>
                <c:pt idx="289">
                  <c:v>40800</c:v>
                </c:pt>
                <c:pt idx="290">
                  <c:v>40801</c:v>
                </c:pt>
                <c:pt idx="291">
                  <c:v>40802</c:v>
                </c:pt>
                <c:pt idx="292">
                  <c:v>40805</c:v>
                </c:pt>
                <c:pt idx="293">
                  <c:v>40806</c:v>
                </c:pt>
                <c:pt idx="294">
                  <c:v>40807</c:v>
                </c:pt>
                <c:pt idx="295">
                  <c:v>40808</c:v>
                </c:pt>
                <c:pt idx="296">
                  <c:v>40809</c:v>
                </c:pt>
                <c:pt idx="297">
                  <c:v>40812</c:v>
                </c:pt>
                <c:pt idx="298">
                  <c:v>40813</c:v>
                </c:pt>
                <c:pt idx="299">
                  <c:v>40814</c:v>
                </c:pt>
                <c:pt idx="300">
                  <c:v>40815</c:v>
                </c:pt>
                <c:pt idx="301">
                  <c:v>40816</c:v>
                </c:pt>
                <c:pt idx="302">
                  <c:v>40819</c:v>
                </c:pt>
                <c:pt idx="303">
                  <c:v>40820</c:v>
                </c:pt>
                <c:pt idx="304">
                  <c:v>40821</c:v>
                </c:pt>
                <c:pt idx="305">
                  <c:v>40822</c:v>
                </c:pt>
                <c:pt idx="306">
                  <c:v>40823</c:v>
                </c:pt>
                <c:pt idx="307">
                  <c:v>40826</c:v>
                </c:pt>
                <c:pt idx="308">
                  <c:v>40827</c:v>
                </c:pt>
                <c:pt idx="309">
                  <c:v>40829</c:v>
                </c:pt>
                <c:pt idx="310">
                  <c:v>40830</c:v>
                </c:pt>
                <c:pt idx="311">
                  <c:v>40833</c:v>
                </c:pt>
                <c:pt idx="312">
                  <c:v>40834</c:v>
                </c:pt>
                <c:pt idx="313">
                  <c:v>40835</c:v>
                </c:pt>
                <c:pt idx="314">
                  <c:v>40836</c:v>
                </c:pt>
                <c:pt idx="315">
                  <c:v>40837</c:v>
                </c:pt>
                <c:pt idx="316">
                  <c:v>40840</c:v>
                </c:pt>
                <c:pt idx="317">
                  <c:v>40841</c:v>
                </c:pt>
                <c:pt idx="318">
                  <c:v>40842</c:v>
                </c:pt>
                <c:pt idx="319">
                  <c:v>40843</c:v>
                </c:pt>
                <c:pt idx="320">
                  <c:v>40844</c:v>
                </c:pt>
                <c:pt idx="321">
                  <c:v>40847</c:v>
                </c:pt>
                <c:pt idx="322">
                  <c:v>40848</c:v>
                </c:pt>
                <c:pt idx="323">
                  <c:v>40850</c:v>
                </c:pt>
                <c:pt idx="324">
                  <c:v>40851</c:v>
                </c:pt>
                <c:pt idx="325">
                  <c:v>40854</c:v>
                </c:pt>
                <c:pt idx="326">
                  <c:v>40855</c:v>
                </c:pt>
                <c:pt idx="327">
                  <c:v>40856</c:v>
                </c:pt>
                <c:pt idx="328">
                  <c:v>40857</c:v>
                </c:pt>
                <c:pt idx="329">
                  <c:v>40858</c:v>
                </c:pt>
                <c:pt idx="330">
                  <c:v>40861</c:v>
                </c:pt>
                <c:pt idx="331">
                  <c:v>40863</c:v>
                </c:pt>
                <c:pt idx="332">
                  <c:v>40864</c:v>
                </c:pt>
                <c:pt idx="333">
                  <c:v>40865</c:v>
                </c:pt>
                <c:pt idx="334">
                  <c:v>40868</c:v>
                </c:pt>
                <c:pt idx="335">
                  <c:v>40869</c:v>
                </c:pt>
                <c:pt idx="336">
                  <c:v>40870</c:v>
                </c:pt>
                <c:pt idx="337">
                  <c:v>40871</c:v>
                </c:pt>
                <c:pt idx="338">
                  <c:v>40872</c:v>
                </c:pt>
                <c:pt idx="339">
                  <c:v>40875</c:v>
                </c:pt>
                <c:pt idx="340">
                  <c:v>40876</c:v>
                </c:pt>
                <c:pt idx="341">
                  <c:v>40877</c:v>
                </c:pt>
                <c:pt idx="342">
                  <c:v>40878</c:v>
                </c:pt>
                <c:pt idx="343">
                  <c:v>40879</c:v>
                </c:pt>
                <c:pt idx="344">
                  <c:v>40882</c:v>
                </c:pt>
                <c:pt idx="345">
                  <c:v>40883</c:v>
                </c:pt>
                <c:pt idx="346">
                  <c:v>40884</c:v>
                </c:pt>
                <c:pt idx="347">
                  <c:v>40885</c:v>
                </c:pt>
                <c:pt idx="348">
                  <c:v>40886</c:v>
                </c:pt>
                <c:pt idx="349">
                  <c:v>40889</c:v>
                </c:pt>
                <c:pt idx="350">
                  <c:v>40890</c:v>
                </c:pt>
                <c:pt idx="351">
                  <c:v>40891</c:v>
                </c:pt>
                <c:pt idx="352">
                  <c:v>40892</c:v>
                </c:pt>
                <c:pt idx="353">
                  <c:v>40893</c:v>
                </c:pt>
                <c:pt idx="354">
                  <c:v>40896</c:v>
                </c:pt>
                <c:pt idx="355">
                  <c:v>40897</c:v>
                </c:pt>
                <c:pt idx="356">
                  <c:v>40898</c:v>
                </c:pt>
                <c:pt idx="357">
                  <c:v>40899</c:v>
                </c:pt>
                <c:pt idx="358">
                  <c:v>40900</c:v>
                </c:pt>
                <c:pt idx="359">
                  <c:v>40903</c:v>
                </c:pt>
                <c:pt idx="360">
                  <c:v>40904</c:v>
                </c:pt>
                <c:pt idx="361">
                  <c:v>40905</c:v>
                </c:pt>
                <c:pt idx="362">
                  <c:v>40906</c:v>
                </c:pt>
                <c:pt idx="363">
                  <c:v>40910</c:v>
                </c:pt>
                <c:pt idx="364">
                  <c:v>40911</c:v>
                </c:pt>
                <c:pt idx="365">
                  <c:v>40912</c:v>
                </c:pt>
                <c:pt idx="366">
                  <c:v>40913</c:v>
                </c:pt>
                <c:pt idx="367">
                  <c:v>40914</c:v>
                </c:pt>
                <c:pt idx="368">
                  <c:v>40917</c:v>
                </c:pt>
                <c:pt idx="369">
                  <c:v>40918</c:v>
                </c:pt>
                <c:pt idx="370">
                  <c:v>40919</c:v>
                </c:pt>
                <c:pt idx="371">
                  <c:v>40920</c:v>
                </c:pt>
                <c:pt idx="372">
                  <c:v>40921</c:v>
                </c:pt>
                <c:pt idx="373">
                  <c:v>40924</c:v>
                </c:pt>
                <c:pt idx="374">
                  <c:v>40925</c:v>
                </c:pt>
                <c:pt idx="375">
                  <c:v>40926</c:v>
                </c:pt>
                <c:pt idx="376">
                  <c:v>40927</c:v>
                </c:pt>
                <c:pt idx="377">
                  <c:v>40928</c:v>
                </c:pt>
                <c:pt idx="378">
                  <c:v>40931</c:v>
                </c:pt>
                <c:pt idx="379">
                  <c:v>40932</c:v>
                </c:pt>
                <c:pt idx="380">
                  <c:v>40934</c:v>
                </c:pt>
                <c:pt idx="381">
                  <c:v>40935</c:v>
                </c:pt>
                <c:pt idx="382">
                  <c:v>40938</c:v>
                </c:pt>
                <c:pt idx="383">
                  <c:v>40939</c:v>
                </c:pt>
                <c:pt idx="384">
                  <c:v>40940</c:v>
                </c:pt>
                <c:pt idx="385">
                  <c:v>40941</c:v>
                </c:pt>
                <c:pt idx="386">
                  <c:v>40942</c:v>
                </c:pt>
                <c:pt idx="387">
                  <c:v>40945</c:v>
                </c:pt>
                <c:pt idx="388">
                  <c:v>40946</c:v>
                </c:pt>
                <c:pt idx="389">
                  <c:v>40947</c:v>
                </c:pt>
                <c:pt idx="390">
                  <c:v>40948</c:v>
                </c:pt>
                <c:pt idx="391">
                  <c:v>40949</c:v>
                </c:pt>
                <c:pt idx="392">
                  <c:v>40952</c:v>
                </c:pt>
                <c:pt idx="393">
                  <c:v>40953</c:v>
                </c:pt>
                <c:pt idx="394">
                  <c:v>40954</c:v>
                </c:pt>
                <c:pt idx="395">
                  <c:v>40955</c:v>
                </c:pt>
                <c:pt idx="396">
                  <c:v>40956</c:v>
                </c:pt>
                <c:pt idx="397">
                  <c:v>40961</c:v>
                </c:pt>
                <c:pt idx="398">
                  <c:v>40962</c:v>
                </c:pt>
                <c:pt idx="399">
                  <c:v>40963</c:v>
                </c:pt>
                <c:pt idx="400">
                  <c:v>40966</c:v>
                </c:pt>
                <c:pt idx="401">
                  <c:v>40967</c:v>
                </c:pt>
                <c:pt idx="402">
                  <c:v>40968</c:v>
                </c:pt>
                <c:pt idx="403">
                  <c:v>40969</c:v>
                </c:pt>
                <c:pt idx="404">
                  <c:v>40970</c:v>
                </c:pt>
                <c:pt idx="405">
                  <c:v>40973</c:v>
                </c:pt>
                <c:pt idx="406">
                  <c:v>40974</c:v>
                </c:pt>
                <c:pt idx="407">
                  <c:v>40975</c:v>
                </c:pt>
                <c:pt idx="408">
                  <c:v>40976</c:v>
                </c:pt>
                <c:pt idx="409">
                  <c:v>40977</c:v>
                </c:pt>
                <c:pt idx="410">
                  <c:v>40980</c:v>
                </c:pt>
                <c:pt idx="411">
                  <c:v>40981</c:v>
                </c:pt>
                <c:pt idx="412">
                  <c:v>40982</c:v>
                </c:pt>
                <c:pt idx="413">
                  <c:v>40983</c:v>
                </c:pt>
                <c:pt idx="414">
                  <c:v>40984</c:v>
                </c:pt>
                <c:pt idx="415">
                  <c:v>40987</c:v>
                </c:pt>
                <c:pt idx="416">
                  <c:v>40988</c:v>
                </c:pt>
                <c:pt idx="417">
                  <c:v>40989</c:v>
                </c:pt>
                <c:pt idx="418">
                  <c:v>40990</c:v>
                </c:pt>
                <c:pt idx="419">
                  <c:v>40991</c:v>
                </c:pt>
                <c:pt idx="420">
                  <c:v>40994</c:v>
                </c:pt>
                <c:pt idx="421">
                  <c:v>40995</c:v>
                </c:pt>
                <c:pt idx="422">
                  <c:v>40996</c:v>
                </c:pt>
                <c:pt idx="423">
                  <c:v>40997</c:v>
                </c:pt>
                <c:pt idx="424">
                  <c:v>40998</c:v>
                </c:pt>
                <c:pt idx="425">
                  <c:v>41001</c:v>
                </c:pt>
                <c:pt idx="426">
                  <c:v>41002</c:v>
                </c:pt>
                <c:pt idx="427">
                  <c:v>41003</c:v>
                </c:pt>
                <c:pt idx="428">
                  <c:v>41004</c:v>
                </c:pt>
                <c:pt idx="429">
                  <c:v>41008</c:v>
                </c:pt>
                <c:pt idx="430">
                  <c:v>41009</c:v>
                </c:pt>
                <c:pt idx="431">
                  <c:v>41010</c:v>
                </c:pt>
                <c:pt idx="432">
                  <c:v>41011</c:v>
                </c:pt>
                <c:pt idx="433">
                  <c:v>41012</c:v>
                </c:pt>
                <c:pt idx="434">
                  <c:v>41015</c:v>
                </c:pt>
                <c:pt idx="435">
                  <c:v>41016</c:v>
                </c:pt>
                <c:pt idx="436">
                  <c:v>41017</c:v>
                </c:pt>
                <c:pt idx="437">
                  <c:v>41018</c:v>
                </c:pt>
                <c:pt idx="438">
                  <c:v>41019</c:v>
                </c:pt>
                <c:pt idx="439">
                  <c:v>41022</c:v>
                </c:pt>
                <c:pt idx="440">
                  <c:v>41023</c:v>
                </c:pt>
                <c:pt idx="441">
                  <c:v>41024</c:v>
                </c:pt>
                <c:pt idx="442">
                  <c:v>41025</c:v>
                </c:pt>
                <c:pt idx="443">
                  <c:v>41026</c:v>
                </c:pt>
                <c:pt idx="444">
                  <c:v>41029</c:v>
                </c:pt>
                <c:pt idx="445">
                  <c:v>41031</c:v>
                </c:pt>
                <c:pt idx="446">
                  <c:v>41032</c:v>
                </c:pt>
                <c:pt idx="447">
                  <c:v>41033</c:v>
                </c:pt>
                <c:pt idx="448">
                  <c:v>41036</c:v>
                </c:pt>
                <c:pt idx="449">
                  <c:v>41037</c:v>
                </c:pt>
                <c:pt idx="450">
                  <c:v>41038</c:v>
                </c:pt>
                <c:pt idx="451">
                  <c:v>41039</c:v>
                </c:pt>
                <c:pt idx="452">
                  <c:v>41040</c:v>
                </c:pt>
                <c:pt idx="453">
                  <c:v>41043</c:v>
                </c:pt>
                <c:pt idx="454">
                  <c:v>41044</c:v>
                </c:pt>
                <c:pt idx="455">
                  <c:v>41045</c:v>
                </c:pt>
                <c:pt idx="456">
                  <c:v>41046</c:v>
                </c:pt>
                <c:pt idx="457">
                  <c:v>41047</c:v>
                </c:pt>
                <c:pt idx="458">
                  <c:v>41050</c:v>
                </c:pt>
                <c:pt idx="459">
                  <c:v>41051</c:v>
                </c:pt>
                <c:pt idx="460">
                  <c:v>41052</c:v>
                </c:pt>
                <c:pt idx="461">
                  <c:v>41053</c:v>
                </c:pt>
                <c:pt idx="462">
                  <c:v>41054</c:v>
                </c:pt>
                <c:pt idx="463">
                  <c:v>41057</c:v>
                </c:pt>
                <c:pt idx="464">
                  <c:v>41058</c:v>
                </c:pt>
                <c:pt idx="465">
                  <c:v>41059</c:v>
                </c:pt>
                <c:pt idx="466">
                  <c:v>41060</c:v>
                </c:pt>
                <c:pt idx="467">
                  <c:v>41061</c:v>
                </c:pt>
                <c:pt idx="468">
                  <c:v>41064</c:v>
                </c:pt>
                <c:pt idx="469">
                  <c:v>41065</c:v>
                </c:pt>
                <c:pt idx="470">
                  <c:v>41066</c:v>
                </c:pt>
                <c:pt idx="471">
                  <c:v>41068</c:v>
                </c:pt>
                <c:pt idx="472">
                  <c:v>41071</c:v>
                </c:pt>
                <c:pt idx="473">
                  <c:v>41072</c:v>
                </c:pt>
                <c:pt idx="474">
                  <c:v>41073</c:v>
                </c:pt>
                <c:pt idx="475">
                  <c:v>41074</c:v>
                </c:pt>
                <c:pt idx="476">
                  <c:v>41075</c:v>
                </c:pt>
                <c:pt idx="477">
                  <c:v>41078</c:v>
                </c:pt>
                <c:pt idx="478">
                  <c:v>41079</c:v>
                </c:pt>
                <c:pt idx="479">
                  <c:v>41080</c:v>
                </c:pt>
                <c:pt idx="480">
                  <c:v>41081</c:v>
                </c:pt>
                <c:pt idx="481">
                  <c:v>41082</c:v>
                </c:pt>
                <c:pt idx="482">
                  <c:v>41085</c:v>
                </c:pt>
                <c:pt idx="483">
                  <c:v>41086</c:v>
                </c:pt>
                <c:pt idx="484">
                  <c:v>41087</c:v>
                </c:pt>
                <c:pt idx="485">
                  <c:v>41088</c:v>
                </c:pt>
                <c:pt idx="486">
                  <c:v>41089</c:v>
                </c:pt>
                <c:pt idx="487">
                  <c:v>41092</c:v>
                </c:pt>
                <c:pt idx="488">
                  <c:v>41093</c:v>
                </c:pt>
                <c:pt idx="489">
                  <c:v>41094</c:v>
                </c:pt>
                <c:pt idx="490">
                  <c:v>41095</c:v>
                </c:pt>
                <c:pt idx="491">
                  <c:v>41096</c:v>
                </c:pt>
                <c:pt idx="492">
                  <c:v>41100</c:v>
                </c:pt>
                <c:pt idx="493">
                  <c:v>41101</c:v>
                </c:pt>
                <c:pt idx="494">
                  <c:v>41102</c:v>
                </c:pt>
                <c:pt idx="495">
                  <c:v>41103</c:v>
                </c:pt>
                <c:pt idx="496">
                  <c:v>41106</c:v>
                </c:pt>
                <c:pt idx="497">
                  <c:v>41107</c:v>
                </c:pt>
                <c:pt idx="498">
                  <c:v>41108</c:v>
                </c:pt>
                <c:pt idx="499">
                  <c:v>41109</c:v>
                </c:pt>
                <c:pt idx="500">
                  <c:v>41110</c:v>
                </c:pt>
                <c:pt idx="501">
                  <c:v>41113</c:v>
                </c:pt>
                <c:pt idx="502">
                  <c:v>41114</c:v>
                </c:pt>
                <c:pt idx="503">
                  <c:v>41115</c:v>
                </c:pt>
                <c:pt idx="504">
                  <c:v>41116</c:v>
                </c:pt>
                <c:pt idx="505">
                  <c:v>41117</c:v>
                </c:pt>
                <c:pt idx="506">
                  <c:v>41120</c:v>
                </c:pt>
                <c:pt idx="507">
                  <c:v>41121</c:v>
                </c:pt>
                <c:pt idx="508">
                  <c:v>41122</c:v>
                </c:pt>
                <c:pt idx="509">
                  <c:v>41123</c:v>
                </c:pt>
                <c:pt idx="510">
                  <c:v>41124</c:v>
                </c:pt>
                <c:pt idx="511">
                  <c:v>41127</c:v>
                </c:pt>
                <c:pt idx="512">
                  <c:v>41128</c:v>
                </c:pt>
                <c:pt idx="513">
                  <c:v>41129</c:v>
                </c:pt>
                <c:pt idx="514">
                  <c:v>41130</c:v>
                </c:pt>
                <c:pt idx="515">
                  <c:v>41131</c:v>
                </c:pt>
                <c:pt idx="516">
                  <c:v>41134</c:v>
                </c:pt>
                <c:pt idx="517">
                  <c:v>41135</c:v>
                </c:pt>
                <c:pt idx="518">
                  <c:v>41136</c:v>
                </c:pt>
                <c:pt idx="519">
                  <c:v>41137</c:v>
                </c:pt>
                <c:pt idx="520">
                  <c:v>41138</c:v>
                </c:pt>
                <c:pt idx="521">
                  <c:v>41141</c:v>
                </c:pt>
                <c:pt idx="522">
                  <c:v>41142</c:v>
                </c:pt>
                <c:pt idx="523">
                  <c:v>41143</c:v>
                </c:pt>
                <c:pt idx="524">
                  <c:v>41144</c:v>
                </c:pt>
                <c:pt idx="525">
                  <c:v>41145</c:v>
                </c:pt>
                <c:pt idx="526">
                  <c:v>41148</c:v>
                </c:pt>
                <c:pt idx="527">
                  <c:v>41149</c:v>
                </c:pt>
                <c:pt idx="528">
                  <c:v>41150</c:v>
                </c:pt>
                <c:pt idx="529">
                  <c:v>41151</c:v>
                </c:pt>
                <c:pt idx="530">
                  <c:v>41152</c:v>
                </c:pt>
                <c:pt idx="531">
                  <c:v>41155</c:v>
                </c:pt>
                <c:pt idx="532">
                  <c:v>41156</c:v>
                </c:pt>
                <c:pt idx="533">
                  <c:v>41157</c:v>
                </c:pt>
                <c:pt idx="534">
                  <c:v>41158</c:v>
                </c:pt>
                <c:pt idx="535">
                  <c:v>41162</c:v>
                </c:pt>
                <c:pt idx="536">
                  <c:v>41163</c:v>
                </c:pt>
                <c:pt idx="537">
                  <c:v>41164</c:v>
                </c:pt>
                <c:pt idx="538">
                  <c:v>41165</c:v>
                </c:pt>
                <c:pt idx="539">
                  <c:v>41166</c:v>
                </c:pt>
                <c:pt idx="540">
                  <c:v>41169</c:v>
                </c:pt>
                <c:pt idx="541">
                  <c:v>41170</c:v>
                </c:pt>
                <c:pt idx="542">
                  <c:v>41171</c:v>
                </c:pt>
                <c:pt idx="543">
                  <c:v>41172</c:v>
                </c:pt>
                <c:pt idx="544">
                  <c:v>41173</c:v>
                </c:pt>
                <c:pt idx="545">
                  <c:v>41176</c:v>
                </c:pt>
                <c:pt idx="546">
                  <c:v>41177</c:v>
                </c:pt>
                <c:pt idx="547">
                  <c:v>41178</c:v>
                </c:pt>
                <c:pt idx="548">
                  <c:v>41179</c:v>
                </c:pt>
                <c:pt idx="549">
                  <c:v>41180</c:v>
                </c:pt>
                <c:pt idx="550">
                  <c:v>41183</c:v>
                </c:pt>
                <c:pt idx="551">
                  <c:v>41184</c:v>
                </c:pt>
                <c:pt idx="552">
                  <c:v>41185</c:v>
                </c:pt>
                <c:pt idx="553">
                  <c:v>41186</c:v>
                </c:pt>
                <c:pt idx="554">
                  <c:v>41187</c:v>
                </c:pt>
                <c:pt idx="555">
                  <c:v>41190</c:v>
                </c:pt>
                <c:pt idx="556">
                  <c:v>41191</c:v>
                </c:pt>
                <c:pt idx="557">
                  <c:v>41192</c:v>
                </c:pt>
                <c:pt idx="558">
                  <c:v>41193</c:v>
                </c:pt>
                <c:pt idx="559">
                  <c:v>41197</c:v>
                </c:pt>
                <c:pt idx="560">
                  <c:v>41198</c:v>
                </c:pt>
                <c:pt idx="561">
                  <c:v>41199</c:v>
                </c:pt>
                <c:pt idx="562">
                  <c:v>41200</c:v>
                </c:pt>
                <c:pt idx="563">
                  <c:v>41201</c:v>
                </c:pt>
                <c:pt idx="564">
                  <c:v>41204</c:v>
                </c:pt>
                <c:pt idx="565">
                  <c:v>41205</c:v>
                </c:pt>
                <c:pt idx="566">
                  <c:v>41206</c:v>
                </c:pt>
                <c:pt idx="567">
                  <c:v>41207</c:v>
                </c:pt>
                <c:pt idx="568">
                  <c:v>41208</c:v>
                </c:pt>
                <c:pt idx="569">
                  <c:v>41211</c:v>
                </c:pt>
                <c:pt idx="570">
                  <c:v>41212</c:v>
                </c:pt>
                <c:pt idx="571">
                  <c:v>41213</c:v>
                </c:pt>
                <c:pt idx="572">
                  <c:v>41214</c:v>
                </c:pt>
                <c:pt idx="573">
                  <c:v>41218</c:v>
                </c:pt>
                <c:pt idx="574">
                  <c:v>41219</c:v>
                </c:pt>
                <c:pt idx="575">
                  <c:v>41220</c:v>
                </c:pt>
                <c:pt idx="576">
                  <c:v>41221</c:v>
                </c:pt>
                <c:pt idx="577">
                  <c:v>41222</c:v>
                </c:pt>
                <c:pt idx="578">
                  <c:v>41225</c:v>
                </c:pt>
                <c:pt idx="579">
                  <c:v>41226</c:v>
                </c:pt>
                <c:pt idx="580">
                  <c:v>41227</c:v>
                </c:pt>
                <c:pt idx="581">
                  <c:v>41229</c:v>
                </c:pt>
                <c:pt idx="582">
                  <c:v>41232</c:v>
                </c:pt>
                <c:pt idx="583">
                  <c:v>41234</c:v>
                </c:pt>
                <c:pt idx="584">
                  <c:v>41235</c:v>
                </c:pt>
                <c:pt idx="585">
                  <c:v>41236</c:v>
                </c:pt>
                <c:pt idx="586">
                  <c:v>41239</c:v>
                </c:pt>
                <c:pt idx="587">
                  <c:v>41240</c:v>
                </c:pt>
                <c:pt idx="588">
                  <c:v>41241</c:v>
                </c:pt>
                <c:pt idx="589">
                  <c:v>41242</c:v>
                </c:pt>
                <c:pt idx="590">
                  <c:v>41243</c:v>
                </c:pt>
                <c:pt idx="591">
                  <c:v>41246</c:v>
                </c:pt>
                <c:pt idx="592">
                  <c:v>41247</c:v>
                </c:pt>
                <c:pt idx="593">
                  <c:v>41248</c:v>
                </c:pt>
                <c:pt idx="594">
                  <c:v>41249</c:v>
                </c:pt>
                <c:pt idx="595">
                  <c:v>41250</c:v>
                </c:pt>
                <c:pt idx="596">
                  <c:v>41253</c:v>
                </c:pt>
                <c:pt idx="597">
                  <c:v>41254</c:v>
                </c:pt>
                <c:pt idx="598">
                  <c:v>41255</c:v>
                </c:pt>
                <c:pt idx="599">
                  <c:v>41256</c:v>
                </c:pt>
                <c:pt idx="600">
                  <c:v>41257</c:v>
                </c:pt>
                <c:pt idx="601">
                  <c:v>41260</c:v>
                </c:pt>
                <c:pt idx="602">
                  <c:v>41261</c:v>
                </c:pt>
                <c:pt idx="603">
                  <c:v>41262</c:v>
                </c:pt>
                <c:pt idx="604">
                  <c:v>41263</c:v>
                </c:pt>
                <c:pt idx="605">
                  <c:v>41264</c:v>
                </c:pt>
                <c:pt idx="606">
                  <c:v>41269</c:v>
                </c:pt>
                <c:pt idx="607">
                  <c:v>41270</c:v>
                </c:pt>
                <c:pt idx="608">
                  <c:v>41271</c:v>
                </c:pt>
                <c:pt idx="609">
                  <c:v>41276</c:v>
                </c:pt>
                <c:pt idx="610">
                  <c:v>41277</c:v>
                </c:pt>
                <c:pt idx="611">
                  <c:v>41278</c:v>
                </c:pt>
                <c:pt idx="612">
                  <c:v>41281</c:v>
                </c:pt>
                <c:pt idx="613">
                  <c:v>41282</c:v>
                </c:pt>
                <c:pt idx="614">
                  <c:v>41283</c:v>
                </c:pt>
                <c:pt idx="615">
                  <c:v>41284</c:v>
                </c:pt>
                <c:pt idx="616">
                  <c:v>41285</c:v>
                </c:pt>
                <c:pt idx="617">
                  <c:v>41288</c:v>
                </c:pt>
                <c:pt idx="618">
                  <c:v>41289</c:v>
                </c:pt>
                <c:pt idx="619">
                  <c:v>41290</c:v>
                </c:pt>
                <c:pt idx="620">
                  <c:v>41291</c:v>
                </c:pt>
                <c:pt idx="621">
                  <c:v>41292</c:v>
                </c:pt>
                <c:pt idx="622">
                  <c:v>41295</c:v>
                </c:pt>
                <c:pt idx="623">
                  <c:v>41296</c:v>
                </c:pt>
                <c:pt idx="624">
                  <c:v>41297</c:v>
                </c:pt>
                <c:pt idx="625">
                  <c:v>41298</c:v>
                </c:pt>
                <c:pt idx="626">
                  <c:v>41302</c:v>
                </c:pt>
                <c:pt idx="627">
                  <c:v>41303</c:v>
                </c:pt>
                <c:pt idx="628">
                  <c:v>41304</c:v>
                </c:pt>
                <c:pt idx="629">
                  <c:v>41305</c:v>
                </c:pt>
                <c:pt idx="630">
                  <c:v>41306</c:v>
                </c:pt>
                <c:pt idx="631">
                  <c:v>41309</c:v>
                </c:pt>
                <c:pt idx="632">
                  <c:v>41310</c:v>
                </c:pt>
                <c:pt idx="633">
                  <c:v>41311</c:v>
                </c:pt>
                <c:pt idx="634">
                  <c:v>41312</c:v>
                </c:pt>
                <c:pt idx="635">
                  <c:v>41313</c:v>
                </c:pt>
                <c:pt idx="636">
                  <c:v>41318</c:v>
                </c:pt>
                <c:pt idx="637">
                  <c:v>41319</c:v>
                </c:pt>
                <c:pt idx="638">
                  <c:v>41320</c:v>
                </c:pt>
                <c:pt idx="639">
                  <c:v>41323</c:v>
                </c:pt>
                <c:pt idx="640">
                  <c:v>41324</c:v>
                </c:pt>
                <c:pt idx="641">
                  <c:v>41325</c:v>
                </c:pt>
                <c:pt idx="642">
                  <c:v>41326</c:v>
                </c:pt>
                <c:pt idx="643">
                  <c:v>41327</c:v>
                </c:pt>
                <c:pt idx="644">
                  <c:v>41330</c:v>
                </c:pt>
                <c:pt idx="645">
                  <c:v>41331</c:v>
                </c:pt>
                <c:pt idx="646">
                  <c:v>41332</c:v>
                </c:pt>
                <c:pt idx="647">
                  <c:v>41333</c:v>
                </c:pt>
                <c:pt idx="648">
                  <c:v>41334</c:v>
                </c:pt>
                <c:pt idx="649">
                  <c:v>41337</c:v>
                </c:pt>
                <c:pt idx="650">
                  <c:v>41338</c:v>
                </c:pt>
                <c:pt idx="651">
                  <c:v>41339</c:v>
                </c:pt>
                <c:pt idx="652">
                  <c:v>41340</c:v>
                </c:pt>
                <c:pt idx="653">
                  <c:v>41341</c:v>
                </c:pt>
                <c:pt idx="654">
                  <c:v>41344</c:v>
                </c:pt>
                <c:pt idx="655">
                  <c:v>41345</c:v>
                </c:pt>
                <c:pt idx="656">
                  <c:v>41346</c:v>
                </c:pt>
                <c:pt idx="657">
                  <c:v>41347</c:v>
                </c:pt>
                <c:pt idx="658">
                  <c:v>41348</c:v>
                </c:pt>
                <c:pt idx="659">
                  <c:v>41351</c:v>
                </c:pt>
                <c:pt idx="660">
                  <c:v>41352</c:v>
                </c:pt>
                <c:pt idx="661">
                  <c:v>41353</c:v>
                </c:pt>
                <c:pt idx="662">
                  <c:v>41354</c:v>
                </c:pt>
                <c:pt idx="663">
                  <c:v>41355</c:v>
                </c:pt>
                <c:pt idx="664">
                  <c:v>41358</c:v>
                </c:pt>
                <c:pt idx="665">
                  <c:v>41359</c:v>
                </c:pt>
                <c:pt idx="666">
                  <c:v>41360</c:v>
                </c:pt>
                <c:pt idx="667">
                  <c:v>41361</c:v>
                </c:pt>
                <c:pt idx="668">
                  <c:v>41365</c:v>
                </c:pt>
                <c:pt idx="669">
                  <c:v>41366</c:v>
                </c:pt>
                <c:pt idx="670">
                  <c:v>41367</c:v>
                </c:pt>
                <c:pt idx="671">
                  <c:v>41368</c:v>
                </c:pt>
                <c:pt idx="672">
                  <c:v>41369</c:v>
                </c:pt>
                <c:pt idx="673">
                  <c:v>41372</c:v>
                </c:pt>
                <c:pt idx="674">
                  <c:v>41373</c:v>
                </c:pt>
                <c:pt idx="675">
                  <c:v>41374</c:v>
                </c:pt>
                <c:pt idx="676">
                  <c:v>41375</c:v>
                </c:pt>
                <c:pt idx="677">
                  <c:v>41376</c:v>
                </c:pt>
                <c:pt idx="678">
                  <c:v>41379</c:v>
                </c:pt>
                <c:pt idx="679">
                  <c:v>41380</c:v>
                </c:pt>
                <c:pt idx="680">
                  <c:v>41381</c:v>
                </c:pt>
                <c:pt idx="681">
                  <c:v>41382</c:v>
                </c:pt>
                <c:pt idx="682">
                  <c:v>41383</c:v>
                </c:pt>
                <c:pt idx="683">
                  <c:v>41386</c:v>
                </c:pt>
                <c:pt idx="684">
                  <c:v>41387</c:v>
                </c:pt>
                <c:pt idx="685">
                  <c:v>41388</c:v>
                </c:pt>
                <c:pt idx="686">
                  <c:v>41389</c:v>
                </c:pt>
                <c:pt idx="687">
                  <c:v>41390</c:v>
                </c:pt>
                <c:pt idx="688">
                  <c:v>41393</c:v>
                </c:pt>
                <c:pt idx="689">
                  <c:v>41394</c:v>
                </c:pt>
                <c:pt idx="690">
                  <c:v>41396</c:v>
                </c:pt>
                <c:pt idx="691">
                  <c:v>41397</c:v>
                </c:pt>
                <c:pt idx="692">
                  <c:v>41400</c:v>
                </c:pt>
                <c:pt idx="693">
                  <c:v>41401</c:v>
                </c:pt>
                <c:pt idx="694">
                  <c:v>41402</c:v>
                </c:pt>
                <c:pt idx="695">
                  <c:v>41403</c:v>
                </c:pt>
                <c:pt idx="696">
                  <c:v>41404</c:v>
                </c:pt>
                <c:pt idx="697">
                  <c:v>41407</c:v>
                </c:pt>
                <c:pt idx="698">
                  <c:v>41408</c:v>
                </c:pt>
                <c:pt idx="699">
                  <c:v>41409</c:v>
                </c:pt>
                <c:pt idx="700">
                  <c:v>41410</c:v>
                </c:pt>
                <c:pt idx="701">
                  <c:v>41411</c:v>
                </c:pt>
                <c:pt idx="702">
                  <c:v>41414</c:v>
                </c:pt>
                <c:pt idx="703">
                  <c:v>41415</c:v>
                </c:pt>
                <c:pt idx="704">
                  <c:v>41416</c:v>
                </c:pt>
                <c:pt idx="705">
                  <c:v>41417</c:v>
                </c:pt>
                <c:pt idx="706">
                  <c:v>41418</c:v>
                </c:pt>
                <c:pt idx="707">
                  <c:v>41421</c:v>
                </c:pt>
                <c:pt idx="708">
                  <c:v>41422</c:v>
                </c:pt>
                <c:pt idx="709">
                  <c:v>41423</c:v>
                </c:pt>
                <c:pt idx="710">
                  <c:v>41425</c:v>
                </c:pt>
                <c:pt idx="711">
                  <c:v>41428</c:v>
                </c:pt>
                <c:pt idx="712">
                  <c:v>41429</c:v>
                </c:pt>
                <c:pt idx="713">
                  <c:v>41430</c:v>
                </c:pt>
                <c:pt idx="714">
                  <c:v>41431</c:v>
                </c:pt>
                <c:pt idx="715">
                  <c:v>41432</c:v>
                </c:pt>
                <c:pt idx="716">
                  <c:v>41435</c:v>
                </c:pt>
                <c:pt idx="717">
                  <c:v>41436</c:v>
                </c:pt>
                <c:pt idx="718">
                  <c:v>41437</c:v>
                </c:pt>
                <c:pt idx="719">
                  <c:v>41438</c:v>
                </c:pt>
                <c:pt idx="720">
                  <c:v>41439</c:v>
                </c:pt>
                <c:pt idx="721">
                  <c:v>41442</c:v>
                </c:pt>
                <c:pt idx="722">
                  <c:v>41443</c:v>
                </c:pt>
                <c:pt idx="723">
                  <c:v>41444</c:v>
                </c:pt>
                <c:pt idx="724">
                  <c:v>41445</c:v>
                </c:pt>
                <c:pt idx="725">
                  <c:v>41446</c:v>
                </c:pt>
                <c:pt idx="726">
                  <c:v>41449</c:v>
                </c:pt>
                <c:pt idx="727">
                  <c:v>41450</c:v>
                </c:pt>
                <c:pt idx="728">
                  <c:v>41451</c:v>
                </c:pt>
                <c:pt idx="729">
                  <c:v>41452</c:v>
                </c:pt>
                <c:pt idx="730">
                  <c:v>41453</c:v>
                </c:pt>
                <c:pt idx="731">
                  <c:v>41456</c:v>
                </c:pt>
                <c:pt idx="732">
                  <c:v>41457</c:v>
                </c:pt>
                <c:pt idx="733">
                  <c:v>41458</c:v>
                </c:pt>
                <c:pt idx="734">
                  <c:v>41459</c:v>
                </c:pt>
                <c:pt idx="735">
                  <c:v>41460</c:v>
                </c:pt>
                <c:pt idx="736">
                  <c:v>41463</c:v>
                </c:pt>
                <c:pt idx="737">
                  <c:v>41465</c:v>
                </c:pt>
                <c:pt idx="738">
                  <c:v>41466</c:v>
                </c:pt>
                <c:pt idx="739">
                  <c:v>41467</c:v>
                </c:pt>
                <c:pt idx="740">
                  <c:v>41470</c:v>
                </c:pt>
                <c:pt idx="741">
                  <c:v>41471</c:v>
                </c:pt>
                <c:pt idx="742">
                  <c:v>41472</c:v>
                </c:pt>
                <c:pt idx="743">
                  <c:v>41473</c:v>
                </c:pt>
                <c:pt idx="744">
                  <c:v>41474</c:v>
                </c:pt>
                <c:pt idx="745">
                  <c:v>41477</c:v>
                </c:pt>
                <c:pt idx="746">
                  <c:v>41478</c:v>
                </c:pt>
                <c:pt idx="747">
                  <c:v>41479</c:v>
                </c:pt>
                <c:pt idx="748">
                  <c:v>41480</c:v>
                </c:pt>
                <c:pt idx="749">
                  <c:v>41481</c:v>
                </c:pt>
                <c:pt idx="750">
                  <c:v>41484</c:v>
                </c:pt>
                <c:pt idx="751">
                  <c:v>41485</c:v>
                </c:pt>
                <c:pt idx="752">
                  <c:v>41486</c:v>
                </c:pt>
                <c:pt idx="753">
                  <c:v>41487</c:v>
                </c:pt>
                <c:pt idx="754">
                  <c:v>41488</c:v>
                </c:pt>
                <c:pt idx="755">
                  <c:v>41491</c:v>
                </c:pt>
                <c:pt idx="756">
                  <c:v>41492</c:v>
                </c:pt>
                <c:pt idx="757">
                  <c:v>41493</c:v>
                </c:pt>
                <c:pt idx="758">
                  <c:v>41494</c:v>
                </c:pt>
                <c:pt idx="759">
                  <c:v>41495</c:v>
                </c:pt>
                <c:pt idx="760">
                  <c:v>41498</c:v>
                </c:pt>
                <c:pt idx="761">
                  <c:v>41499</c:v>
                </c:pt>
                <c:pt idx="762">
                  <c:v>41500</c:v>
                </c:pt>
                <c:pt idx="763">
                  <c:v>41501</c:v>
                </c:pt>
                <c:pt idx="764">
                  <c:v>41502</c:v>
                </c:pt>
                <c:pt idx="765">
                  <c:v>41505</c:v>
                </c:pt>
                <c:pt idx="766">
                  <c:v>41506</c:v>
                </c:pt>
                <c:pt idx="767">
                  <c:v>41507</c:v>
                </c:pt>
                <c:pt idx="768">
                  <c:v>41508</c:v>
                </c:pt>
                <c:pt idx="769">
                  <c:v>41509</c:v>
                </c:pt>
                <c:pt idx="770">
                  <c:v>41512</c:v>
                </c:pt>
                <c:pt idx="771">
                  <c:v>41513</c:v>
                </c:pt>
                <c:pt idx="772">
                  <c:v>41514</c:v>
                </c:pt>
                <c:pt idx="773">
                  <c:v>41515</c:v>
                </c:pt>
                <c:pt idx="774">
                  <c:v>41516</c:v>
                </c:pt>
                <c:pt idx="775">
                  <c:v>41519</c:v>
                </c:pt>
                <c:pt idx="776">
                  <c:v>41520</c:v>
                </c:pt>
                <c:pt idx="777">
                  <c:v>41521</c:v>
                </c:pt>
                <c:pt idx="778">
                  <c:v>41522</c:v>
                </c:pt>
                <c:pt idx="779">
                  <c:v>41523</c:v>
                </c:pt>
                <c:pt idx="780">
                  <c:v>41526</c:v>
                </c:pt>
                <c:pt idx="781">
                  <c:v>41527</c:v>
                </c:pt>
                <c:pt idx="782">
                  <c:v>41528</c:v>
                </c:pt>
                <c:pt idx="783">
                  <c:v>41529</c:v>
                </c:pt>
                <c:pt idx="784">
                  <c:v>41530</c:v>
                </c:pt>
                <c:pt idx="785">
                  <c:v>41533</c:v>
                </c:pt>
                <c:pt idx="786">
                  <c:v>41534</c:v>
                </c:pt>
                <c:pt idx="787">
                  <c:v>41535</c:v>
                </c:pt>
                <c:pt idx="788">
                  <c:v>41536</c:v>
                </c:pt>
                <c:pt idx="789">
                  <c:v>41537</c:v>
                </c:pt>
                <c:pt idx="790">
                  <c:v>41540</c:v>
                </c:pt>
                <c:pt idx="791">
                  <c:v>41541</c:v>
                </c:pt>
                <c:pt idx="792">
                  <c:v>41542</c:v>
                </c:pt>
                <c:pt idx="793">
                  <c:v>41543</c:v>
                </c:pt>
                <c:pt idx="794">
                  <c:v>41544</c:v>
                </c:pt>
                <c:pt idx="795">
                  <c:v>41547</c:v>
                </c:pt>
                <c:pt idx="796">
                  <c:v>41548</c:v>
                </c:pt>
                <c:pt idx="797">
                  <c:v>41549</c:v>
                </c:pt>
                <c:pt idx="798">
                  <c:v>41550</c:v>
                </c:pt>
                <c:pt idx="799">
                  <c:v>41551</c:v>
                </c:pt>
                <c:pt idx="800">
                  <c:v>41554</c:v>
                </c:pt>
                <c:pt idx="801">
                  <c:v>41555</c:v>
                </c:pt>
                <c:pt idx="802">
                  <c:v>41556</c:v>
                </c:pt>
                <c:pt idx="803">
                  <c:v>41557</c:v>
                </c:pt>
                <c:pt idx="804">
                  <c:v>41558</c:v>
                </c:pt>
                <c:pt idx="805">
                  <c:v>41561</c:v>
                </c:pt>
                <c:pt idx="806">
                  <c:v>41562</c:v>
                </c:pt>
                <c:pt idx="807">
                  <c:v>41563</c:v>
                </c:pt>
                <c:pt idx="808">
                  <c:v>41564</c:v>
                </c:pt>
                <c:pt idx="809">
                  <c:v>41565</c:v>
                </c:pt>
                <c:pt idx="810">
                  <c:v>41568</c:v>
                </c:pt>
                <c:pt idx="811">
                  <c:v>41569</c:v>
                </c:pt>
                <c:pt idx="812">
                  <c:v>41570</c:v>
                </c:pt>
                <c:pt idx="813">
                  <c:v>41571</c:v>
                </c:pt>
                <c:pt idx="814">
                  <c:v>41572</c:v>
                </c:pt>
                <c:pt idx="815">
                  <c:v>41575</c:v>
                </c:pt>
                <c:pt idx="816">
                  <c:v>41576</c:v>
                </c:pt>
                <c:pt idx="817">
                  <c:v>41577</c:v>
                </c:pt>
                <c:pt idx="818">
                  <c:v>41578</c:v>
                </c:pt>
                <c:pt idx="819">
                  <c:v>41579</c:v>
                </c:pt>
                <c:pt idx="820">
                  <c:v>41582</c:v>
                </c:pt>
                <c:pt idx="821">
                  <c:v>41583</c:v>
                </c:pt>
                <c:pt idx="822">
                  <c:v>41584</c:v>
                </c:pt>
                <c:pt idx="823">
                  <c:v>41585</c:v>
                </c:pt>
                <c:pt idx="824">
                  <c:v>41586</c:v>
                </c:pt>
                <c:pt idx="825">
                  <c:v>41589</c:v>
                </c:pt>
                <c:pt idx="826">
                  <c:v>41590</c:v>
                </c:pt>
                <c:pt idx="827">
                  <c:v>41591</c:v>
                </c:pt>
                <c:pt idx="828">
                  <c:v>41592</c:v>
                </c:pt>
                <c:pt idx="829">
                  <c:v>41596</c:v>
                </c:pt>
                <c:pt idx="830">
                  <c:v>41597</c:v>
                </c:pt>
                <c:pt idx="831">
                  <c:v>41599</c:v>
                </c:pt>
                <c:pt idx="832">
                  <c:v>41600</c:v>
                </c:pt>
                <c:pt idx="833">
                  <c:v>41603</c:v>
                </c:pt>
                <c:pt idx="834">
                  <c:v>41604</c:v>
                </c:pt>
                <c:pt idx="835">
                  <c:v>41605</c:v>
                </c:pt>
                <c:pt idx="836">
                  <c:v>41606</c:v>
                </c:pt>
                <c:pt idx="837">
                  <c:v>41607</c:v>
                </c:pt>
                <c:pt idx="838">
                  <c:v>41610</c:v>
                </c:pt>
                <c:pt idx="839">
                  <c:v>41611</c:v>
                </c:pt>
                <c:pt idx="840">
                  <c:v>41612</c:v>
                </c:pt>
                <c:pt idx="841">
                  <c:v>41613</c:v>
                </c:pt>
                <c:pt idx="842">
                  <c:v>41614</c:v>
                </c:pt>
                <c:pt idx="843">
                  <c:v>41617</c:v>
                </c:pt>
                <c:pt idx="844">
                  <c:v>41618</c:v>
                </c:pt>
                <c:pt idx="845">
                  <c:v>41619</c:v>
                </c:pt>
                <c:pt idx="846">
                  <c:v>41620</c:v>
                </c:pt>
                <c:pt idx="847">
                  <c:v>41621</c:v>
                </c:pt>
                <c:pt idx="848">
                  <c:v>41624</c:v>
                </c:pt>
                <c:pt idx="849">
                  <c:v>41625</c:v>
                </c:pt>
                <c:pt idx="850">
                  <c:v>41626</c:v>
                </c:pt>
                <c:pt idx="851">
                  <c:v>41627</c:v>
                </c:pt>
                <c:pt idx="852">
                  <c:v>41628</c:v>
                </c:pt>
                <c:pt idx="853">
                  <c:v>41631</c:v>
                </c:pt>
                <c:pt idx="854">
                  <c:v>41634</c:v>
                </c:pt>
                <c:pt idx="855">
                  <c:v>41635</c:v>
                </c:pt>
                <c:pt idx="856">
                  <c:v>41638</c:v>
                </c:pt>
                <c:pt idx="857">
                  <c:v>41639</c:v>
                </c:pt>
                <c:pt idx="858">
                  <c:v>41641</c:v>
                </c:pt>
                <c:pt idx="859">
                  <c:v>41642</c:v>
                </c:pt>
                <c:pt idx="860">
                  <c:v>41645</c:v>
                </c:pt>
                <c:pt idx="861">
                  <c:v>41646</c:v>
                </c:pt>
                <c:pt idx="862">
                  <c:v>41647</c:v>
                </c:pt>
                <c:pt idx="863">
                  <c:v>41648</c:v>
                </c:pt>
                <c:pt idx="864">
                  <c:v>41649</c:v>
                </c:pt>
                <c:pt idx="865">
                  <c:v>41652</c:v>
                </c:pt>
                <c:pt idx="866">
                  <c:v>41653</c:v>
                </c:pt>
                <c:pt idx="867">
                  <c:v>41654</c:v>
                </c:pt>
                <c:pt idx="868">
                  <c:v>41655</c:v>
                </c:pt>
                <c:pt idx="869">
                  <c:v>41656</c:v>
                </c:pt>
                <c:pt idx="870">
                  <c:v>41659</c:v>
                </c:pt>
                <c:pt idx="871">
                  <c:v>41660</c:v>
                </c:pt>
                <c:pt idx="872">
                  <c:v>41661</c:v>
                </c:pt>
                <c:pt idx="873">
                  <c:v>41662</c:v>
                </c:pt>
                <c:pt idx="874">
                  <c:v>41663</c:v>
                </c:pt>
                <c:pt idx="875">
                  <c:v>41666</c:v>
                </c:pt>
                <c:pt idx="876">
                  <c:v>41667</c:v>
                </c:pt>
                <c:pt idx="877">
                  <c:v>41668</c:v>
                </c:pt>
                <c:pt idx="878">
                  <c:v>41669</c:v>
                </c:pt>
                <c:pt idx="879">
                  <c:v>41670</c:v>
                </c:pt>
                <c:pt idx="880">
                  <c:v>41673</c:v>
                </c:pt>
                <c:pt idx="881">
                  <c:v>41674</c:v>
                </c:pt>
                <c:pt idx="882">
                  <c:v>41675</c:v>
                </c:pt>
                <c:pt idx="883">
                  <c:v>41676</c:v>
                </c:pt>
                <c:pt idx="884">
                  <c:v>41677</c:v>
                </c:pt>
                <c:pt idx="885">
                  <c:v>41680</c:v>
                </c:pt>
                <c:pt idx="886">
                  <c:v>41681</c:v>
                </c:pt>
                <c:pt idx="887">
                  <c:v>41682</c:v>
                </c:pt>
                <c:pt idx="888">
                  <c:v>41683</c:v>
                </c:pt>
                <c:pt idx="889">
                  <c:v>41684</c:v>
                </c:pt>
                <c:pt idx="890">
                  <c:v>41687</c:v>
                </c:pt>
                <c:pt idx="891">
                  <c:v>41688</c:v>
                </c:pt>
                <c:pt idx="892">
                  <c:v>41689</c:v>
                </c:pt>
                <c:pt idx="893">
                  <c:v>41690</c:v>
                </c:pt>
                <c:pt idx="894">
                  <c:v>41691</c:v>
                </c:pt>
                <c:pt idx="895">
                  <c:v>41694</c:v>
                </c:pt>
                <c:pt idx="896">
                  <c:v>41695</c:v>
                </c:pt>
                <c:pt idx="897">
                  <c:v>41696</c:v>
                </c:pt>
                <c:pt idx="898">
                  <c:v>41697</c:v>
                </c:pt>
                <c:pt idx="899">
                  <c:v>41698</c:v>
                </c:pt>
                <c:pt idx="900">
                  <c:v>41703</c:v>
                </c:pt>
                <c:pt idx="901">
                  <c:v>41704</c:v>
                </c:pt>
                <c:pt idx="902">
                  <c:v>41705</c:v>
                </c:pt>
                <c:pt idx="903">
                  <c:v>41708</c:v>
                </c:pt>
                <c:pt idx="904">
                  <c:v>41709</c:v>
                </c:pt>
                <c:pt idx="905">
                  <c:v>41710</c:v>
                </c:pt>
                <c:pt idx="906">
                  <c:v>41711</c:v>
                </c:pt>
                <c:pt idx="907">
                  <c:v>41712</c:v>
                </c:pt>
                <c:pt idx="908">
                  <c:v>41715</c:v>
                </c:pt>
                <c:pt idx="909">
                  <c:v>41716</c:v>
                </c:pt>
                <c:pt idx="910">
                  <c:v>41717</c:v>
                </c:pt>
                <c:pt idx="911">
                  <c:v>41718</c:v>
                </c:pt>
                <c:pt idx="912">
                  <c:v>41719</c:v>
                </c:pt>
                <c:pt idx="913">
                  <c:v>41722</c:v>
                </c:pt>
                <c:pt idx="914">
                  <c:v>41723</c:v>
                </c:pt>
                <c:pt idx="915">
                  <c:v>41724</c:v>
                </c:pt>
                <c:pt idx="916">
                  <c:v>41725</c:v>
                </c:pt>
                <c:pt idx="917">
                  <c:v>41726</c:v>
                </c:pt>
                <c:pt idx="918">
                  <c:v>41729</c:v>
                </c:pt>
                <c:pt idx="919">
                  <c:v>41730</c:v>
                </c:pt>
                <c:pt idx="920">
                  <c:v>41731</c:v>
                </c:pt>
                <c:pt idx="921">
                  <c:v>41732</c:v>
                </c:pt>
                <c:pt idx="922">
                  <c:v>41733</c:v>
                </c:pt>
                <c:pt idx="923">
                  <c:v>41736</c:v>
                </c:pt>
                <c:pt idx="924">
                  <c:v>41737</c:v>
                </c:pt>
                <c:pt idx="925">
                  <c:v>41738</c:v>
                </c:pt>
                <c:pt idx="926">
                  <c:v>41739</c:v>
                </c:pt>
                <c:pt idx="927">
                  <c:v>41740</c:v>
                </c:pt>
                <c:pt idx="928">
                  <c:v>41743</c:v>
                </c:pt>
                <c:pt idx="929">
                  <c:v>41744</c:v>
                </c:pt>
                <c:pt idx="930">
                  <c:v>41745</c:v>
                </c:pt>
                <c:pt idx="931">
                  <c:v>41746</c:v>
                </c:pt>
                <c:pt idx="932">
                  <c:v>41751</c:v>
                </c:pt>
                <c:pt idx="933">
                  <c:v>41752</c:v>
                </c:pt>
                <c:pt idx="934">
                  <c:v>41753</c:v>
                </c:pt>
                <c:pt idx="935">
                  <c:v>41754</c:v>
                </c:pt>
                <c:pt idx="936">
                  <c:v>41757</c:v>
                </c:pt>
                <c:pt idx="937">
                  <c:v>41758</c:v>
                </c:pt>
                <c:pt idx="938">
                  <c:v>41759</c:v>
                </c:pt>
                <c:pt idx="939">
                  <c:v>41761</c:v>
                </c:pt>
                <c:pt idx="940">
                  <c:v>41764</c:v>
                </c:pt>
                <c:pt idx="941">
                  <c:v>41765</c:v>
                </c:pt>
                <c:pt idx="942">
                  <c:v>41766</c:v>
                </c:pt>
                <c:pt idx="943">
                  <c:v>41767</c:v>
                </c:pt>
                <c:pt idx="944">
                  <c:v>41768</c:v>
                </c:pt>
                <c:pt idx="945">
                  <c:v>41771</c:v>
                </c:pt>
                <c:pt idx="946">
                  <c:v>41772</c:v>
                </c:pt>
                <c:pt idx="947">
                  <c:v>41773</c:v>
                </c:pt>
                <c:pt idx="948">
                  <c:v>41774</c:v>
                </c:pt>
                <c:pt idx="949">
                  <c:v>41775</c:v>
                </c:pt>
                <c:pt idx="950">
                  <c:v>41778</c:v>
                </c:pt>
                <c:pt idx="951">
                  <c:v>41779</c:v>
                </c:pt>
                <c:pt idx="952">
                  <c:v>41780</c:v>
                </c:pt>
                <c:pt idx="953">
                  <c:v>41781</c:v>
                </c:pt>
                <c:pt idx="954">
                  <c:v>41782</c:v>
                </c:pt>
                <c:pt idx="955">
                  <c:v>41785</c:v>
                </c:pt>
                <c:pt idx="956">
                  <c:v>41786</c:v>
                </c:pt>
                <c:pt idx="957">
                  <c:v>41787</c:v>
                </c:pt>
                <c:pt idx="958">
                  <c:v>41788</c:v>
                </c:pt>
                <c:pt idx="959">
                  <c:v>41789</c:v>
                </c:pt>
                <c:pt idx="960">
                  <c:v>41792</c:v>
                </c:pt>
                <c:pt idx="961">
                  <c:v>41793</c:v>
                </c:pt>
                <c:pt idx="962">
                  <c:v>41794</c:v>
                </c:pt>
                <c:pt idx="963">
                  <c:v>41795</c:v>
                </c:pt>
                <c:pt idx="964">
                  <c:v>41796</c:v>
                </c:pt>
                <c:pt idx="965">
                  <c:v>41799</c:v>
                </c:pt>
                <c:pt idx="966">
                  <c:v>41800</c:v>
                </c:pt>
                <c:pt idx="967">
                  <c:v>41801</c:v>
                </c:pt>
                <c:pt idx="968">
                  <c:v>41802</c:v>
                </c:pt>
                <c:pt idx="969">
                  <c:v>41803</c:v>
                </c:pt>
                <c:pt idx="970">
                  <c:v>41806</c:v>
                </c:pt>
                <c:pt idx="971">
                  <c:v>41807</c:v>
                </c:pt>
                <c:pt idx="972">
                  <c:v>41808</c:v>
                </c:pt>
                <c:pt idx="973">
                  <c:v>41810</c:v>
                </c:pt>
                <c:pt idx="974">
                  <c:v>41813</c:v>
                </c:pt>
                <c:pt idx="975">
                  <c:v>41814</c:v>
                </c:pt>
                <c:pt idx="976">
                  <c:v>41815</c:v>
                </c:pt>
                <c:pt idx="977">
                  <c:v>41816</c:v>
                </c:pt>
                <c:pt idx="978">
                  <c:v>41817</c:v>
                </c:pt>
                <c:pt idx="979">
                  <c:v>41820</c:v>
                </c:pt>
                <c:pt idx="980">
                  <c:v>41821</c:v>
                </c:pt>
                <c:pt idx="981">
                  <c:v>41822</c:v>
                </c:pt>
                <c:pt idx="982">
                  <c:v>41823</c:v>
                </c:pt>
                <c:pt idx="983">
                  <c:v>41824</c:v>
                </c:pt>
                <c:pt idx="984">
                  <c:v>41827</c:v>
                </c:pt>
                <c:pt idx="985">
                  <c:v>41828</c:v>
                </c:pt>
                <c:pt idx="986">
                  <c:v>41829</c:v>
                </c:pt>
                <c:pt idx="987">
                  <c:v>41830</c:v>
                </c:pt>
                <c:pt idx="988">
                  <c:v>41831</c:v>
                </c:pt>
                <c:pt idx="989">
                  <c:v>41834</c:v>
                </c:pt>
                <c:pt idx="990">
                  <c:v>41835</c:v>
                </c:pt>
                <c:pt idx="991">
                  <c:v>41836</c:v>
                </c:pt>
                <c:pt idx="992">
                  <c:v>41837</c:v>
                </c:pt>
                <c:pt idx="993">
                  <c:v>41838</c:v>
                </c:pt>
                <c:pt idx="994">
                  <c:v>41841</c:v>
                </c:pt>
                <c:pt idx="995">
                  <c:v>41842</c:v>
                </c:pt>
                <c:pt idx="996">
                  <c:v>41843</c:v>
                </c:pt>
                <c:pt idx="997">
                  <c:v>41844</c:v>
                </c:pt>
                <c:pt idx="998">
                  <c:v>41845</c:v>
                </c:pt>
                <c:pt idx="999">
                  <c:v>41848</c:v>
                </c:pt>
                <c:pt idx="1000">
                  <c:v>41849</c:v>
                </c:pt>
                <c:pt idx="1001">
                  <c:v>41850</c:v>
                </c:pt>
                <c:pt idx="1002">
                  <c:v>41851</c:v>
                </c:pt>
                <c:pt idx="1003">
                  <c:v>41852</c:v>
                </c:pt>
                <c:pt idx="1004">
                  <c:v>41855</c:v>
                </c:pt>
                <c:pt idx="1005">
                  <c:v>41856</c:v>
                </c:pt>
                <c:pt idx="1006">
                  <c:v>41857</c:v>
                </c:pt>
                <c:pt idx="1007">
                  <c:v>41858</c:v>
                </c:pt>
                <c:pt idx="1008">
                  <c:v>41859</c:v>
                </c:pt>
                <c:pt idx="1009">
                  <c:v>41862</c:v>
                </c:pt>
                <c:pt idx="1010">
                  <c:v>41863</c:v>
                </c:pt>
                <c:pt idx="1011">
                  <c:v>41864</c:v>
                </c:pt>
                <c:pt idx="1012">
                  <c:v>41865</c:v>
                </c:pt>
                <c:pt idx="1013">
                  <c:v>41866</c:v>
                </c:pt>
                <c:pt idx="1014">
                  <c:v>41869</c:v>
                </c:pt>
                <c:pt idx="1015">
                  <c:v>41870</c:v>
                </c:pt>
                <c:pt idx="1016">
                  <c:v>41871</c:v>
                </c:pt>
                <c:pt idx="1017">
                  <c:v>41872</c:v>
                </c:pt>
                <c:pt idx="1018">
                  <c:v>41873</c:v>
                </c:pt>
                <c:pt idx="1019">
                  <c:v>41876</c:v>
                </c:pt>
                <c:pt idx="1020">
                  <c:v>41877</c:v>
                </c:pt>
                <c:pt idx="1021">
                  <c:v>41878</c:v>
                </c:pt>
                <c:pt idx="1022">
                  <c:v>41879</c:v>
                </c:pt>
                <c:pt idx="1023">
                  <c:v>41880</c:v>
                </c:pt>
                <c:pt idx="1024">
                  <c:v>41883</c:v>
                </c:pt>
                <c:pt idx="1025">
                  <c:v>41884</c:v>
                </c:pt>
                <c:pt idx="1026">
                  <c:v>41885</c:v>
                </c:pt>
                <c:pt idx="1027">
                  <c:v>41886</c:v>
                </c:pt>
                <c:pt idx="1028">
                  <c:v>41887</c:v>
                </c:pt>
                <c:pt idx="1029">
                  <c:v>41890</c:v>
                </c:pt>
                <c:pt idx="1030">
                  <c:v>41891</c:v>
                </c:pt>
                <c:pt idx="1031">
                  <c:v>41892</c:v>
                </c:pt>
                <c:pt idx="1032">
                  <c:v>41893</c:v>
                </c:pt>
                <c:pt idx="1033">
                  <c:v>41894</c:v>
                </c:pt>
                <c:pt idx="1034">
                  <c:v>41897</c:v>
                </c:pt>
                <c:pt idx="1035">
                  <c:v>41898</c:v>
                </c:pt>
                <c:pt idx="1036">
                  <c:v>41899</c:v>
                </c:pt>
                <c:pt idx="1037">
                  <c:v>41900</c:v>
                </c:pt>
                <c:pt idx="1038">
                  <c:v>41901</c:v>
                </c:pt>
                <c:pt idx="1039">
                  <c:v>41904</c:v>
                </c:pt>
                <c:pt idx="1040">
                  <c:v>41905</c:v>
                </c:pt>
                <c:pt idx="1041">
                  <c:v>41906</c:v>
                </c:pt>
                <c:pt idx="1042">
                  <c:v>41907</c:v>
                </c:pt>
                <c:pt idx="1043">
                  <c:v>41908</c:v>
                </c:pt>
                <c:pt idx="1044">
                  <c:v>41911</c:v>
                </c:pt>
                <c:pt idx="1045">
                  <c:v>41912</c:v>
                </c:pt>
                <c:pt idx="1046">
                  <c:v>41913</c:v>
                </c:pt>
                <c:pt idx="1047">
                  <c:v>41914</c:v>
                </c:pt>
                <c:pt idx="1048">
                  <c:v>41915</c:v>
                </c:pt>
                <c:pt idx="1049">
                  <c:v>41918</c:v>
                </c:pt>
                <c:pt idx="1050">
                  <c:v>41919</c:v>
                </c:pt>
                <c:pt idx="1051">
                  <c:v>41920</c:v>
                </c:pt>
                <c:pt idx="1052">
                  <c:v>41921</c:v>
                </c:pt>
                <c:pt idx="1053">
                  <c:v>41922</c:v>
                </c:pt>
                <c:pt idx="1054">
                  <c:v>41925</c:v>
                </c:pt>
                <c:pt idx="1055">
                  <c:v>41926</c:v>
                </c:pt>
                <c:pt idx="1056">
                  <c:v>41927</c:v>
                </c:pt>
                <c:pt idx="1057">
                  <c:v>41928</c:v>
                </c:pt>
                <c:pt idx="1058">
                  <c:v>41929</c:v>
                </c:pt>
                <c:pt idx="1059">
                  <c:v>41932</c:v>
                </c:pt>
                <c:pt idx="1060">
                  <c:v>41933</c:v>
                </c:pt>
                <c:pt idx="1061">
                  <c:v>41934</c:v>
                </c:pt>
                <c:pt idx="1062">
                  <c:v>41935</c:v>
                </c:pt>
                <c:pt idx="1063">
                  <c:v>41936</c:v>
                </c:pt>
                <c:pt idx="1064">
                  <c:v>41939</c:v>
                </c:pt>
                <c:pt idx="1065">
                  <c:v>41940</c:v>
                </c:pt>
                <c:pt idx="1066">
                  <c:v>41941</c:v>
                </c:pt>
                <c:pt idx="1067">
                  <c:v>41942</c:v>
                </c:pt>
                <c:pt idx="1068">
                  <c:v>41943</c:v>
                </c:pt>
                <c:pt idx="1069">
                  <c:v>41946</c:v>
                </c:pt>
                <c:pt idx="1070">
                  <c:v>41947</c:v>
                </c:pt>
                <c:pt idx="1071">
                  <c:v>41948</c:v>
                </c:pt>
                <c:pt idx="1072">
                  <c:v>41949</c:v>
                </c:pt>
                <c:pt idx="1073">
                  <c:v>41950</c:v>
                </c:pt>
                <c:pt idx="1074">
                  <c:v>41953</c:v>
                </c:pt>
                <c:pt idx="1075">
                  <c:v>41954</c:v>
                </c:pt>
                <c:pt idx="1076">
                  <c:v>41955</c:v>
                </c:pt>
                <c:pt idx="1077">
                  <c:v>41956</c:v>
                </c:pt>
                <c:pt idx="1078">
                  <c:v>41957</c:v>
                </c:pt>
                <c:pt idx="1079">
                  <c:v>41960</c:v>
                </c:pt>
                <c:pt idx="1080">
                  <c:v>41961</c:v>
                </c:pt>
                <c:pt idx="1081">
                  <c:v>41962</c:v>
                </c:pt>
                <c:pt idx="1082">
                  <c:v>41963</c:v>
                </c:pt>
                <c:pt idx="1083">
                  <c:v>41964</c:v>
                </c:pt>
                <c:pt idx="1084">
                  <c:v>41967</c:v>
                </c:pt>
                <c:pt idx="1085">
                  <c:v>41968</c:v>
                </c:pt>
                <c:pt idx="1086">
                  <c:v>41969</c:v>
                </c:pt>
                <c:pt idx="1087">
                  <c:v>41970</c:v>
                </c:pt>
                <c:pt idx="1088">
                  <c:v>41971</c:v>
                </c:pt>
                <c:pt idx="1089">
                  <c:v>41974</c:v>
                </c:pt>
                <c:pt idx="1090">
                  <c:v>41975</c:v>
                </c:pt>
                <c:pt idx="1091">
                  <c:v>41976</c:v>
                </c:pt>
                <c:pt idx="1092">
                  <c:v>41977</c:v>
                </c:pt>
                <c:pt idx="1093">
                  <c:v>41978</c:v>
                </c:pt>
                <c:pt idx="1094">
                  <c:v>41981</c:v>
                </c:pt>
                <c:pt idx="1095">
                  <c:v>41982</c:v>
                </c:pt>
                <c:pt idx="1096">
                  <c:v>41983</c:v>
                </c:pt>
                <c:pt idx="1097">
                  <c:v>41984</c:v>
                </c:pt>
                <c:pt idx="1098">
                  <c:v>41985</c:v>
                </c:pt>
                <c:pt idx="1099">
                  <c:v>41988</c:v>
                </c:pt>
                <c:pt idx="1100">
                  <c:v>41989</c:v>
                </c:pt>
                <c:pt idx="1101">
                  <c:v>41990</c:v>
                </c:pt>
                <c:pt idx="1102">
                  <c:v>41991</c:v>
                </c:pt>
                <c:pt idx="1103">
                  <c:v>41992</c:v>
                </c:pt>
                <c:pt idx="1104">
                  <c:v>41995</c:v>
                </c:pt>
                <c:pt idx="1105">
                  <c:v>41996</c:v>
                </c:pt>
                <c:pt idx="1106">
                  <c:v>41997</c:v>
                </c:pt>
                <c:pt idx="1107">
                  <c:v>41998</c:v>
                </c:pt>
                <c:pt idx="1108">
                  <c:v>41999</c:v>
                </c:pt>
                <c:pt idx="1109">
                  <c:v>42002</c:v>
                </c:pt>
                <c:pt idx="1110">
                  <c:v>42003</c:v>
                </c:pt>
                <c:pt idx="1111">
                  <c:v>42004</c:v>
                </c:pt>
                <c:pt idx="1112">
                  <c:v>42006</c:v>
                </c:pt>
                <c:pt idx="1113">
                  <c:v>42009</c:v>
                </c:pt>
                <c:pt idx="1114">
                  <c:v>42010</c:v>
                </c:pt>
                <c:pt idx="1115">
                  <c:v>42011</c:v>
                </c:pt>
                <c:pt idx="1116">
                  <c:v>42012</c:v>
                </c:pt>
                <c:pt idx="1117">
                  <c:v>42013</c:v>
                </c:pt>
                <c:pt idx="1118">
                  <c:v>42016</c:v>
                </c:pt>
                <c:pt idx="1119">
                  <c:v>42017</c:v>
                </c:pt>
                <c:pt idx="1120">
                  <c:v>42018</c:v>
                </c:pt>
                <c:pt idx="1121">
                  <c:v>42019</c:v>
                </c:pt>
                <c:pt idx="1122">
                  <c:v>42020</c:v>
                </c:pt>
                <c:pt idx="1123">
                  <c:v>42023</c:v>
                </c:pt>
                <c:pt idx="1124">
                  <c:v>42024</c:v>
                </c:pt>
                <c:pt idx="1125">
                  <c:v>42025</c:v>
                </c:pt>
                <c:pt idx="1126">
                  <c:v>42026</c:v>
                </c:pt>
                <c:pt idx="1127">
                  <c:v>42027</c:v>
                </c:pt>
                <c:pt idx="1128">
                  <c:v>42030</c:v>
                </c:pt>
                <c:pt idx="1129">
                  <c:v>42031</c:v>
                </c:pt>
                <c:pt idx="1130">
                  <c:v>42032</c:v>
                </c:pt>
                <c:pt idx="1131">
                  <c:v>42033</c:v>
                </c:pt>
                <c:pt idx="1132">
                  <c:v>42034</c:v>
                </c:pt>
                <c:pt idx="1133">
                  <c:v>42037</c:v>
                </c:pt>
                <c:pt idx="1134">
                  <c:v>42038</c:v>
                </c:pt>
                <c:pt idx="1135">
                  <c:v>42039</c:v>
                </c:pt>
                <c:pt idx="1136">
                  <c:v>42040</c:v>
                </c:pt>
                <c:pt idx="1137">
                  <c:v>42041</c:v>
                </c:pt>
                <c:pt idx="1138">
                  <c:v>42044</c:v>
                </c:pt>
                <c:pt idx="1139">
                  <c:v>42045</c:v>
                </c:pt>
                <c:pt idx="1140">
                  <c:v>42046</c:v>
                </c:pt>
                <c:pt idx="1141">
                  <c:v>42047</c:v>
                </c:pt>
                <c:pt idx="1142">
                  <c:v>42048</c:v>
                </c:pt>
                <c:pt idx="1143">
                  <c:v>42053</c:v>
                </c:pt>
                <c:pt idx="1144">
                  <c:v>42054</c:v>
                </c:pt>
                <c:pt idx="1145">
                  <c:v>42055</c:v>
                </c:pt>
                <c:pt idx="1146">
                  <c:v>42058</c:v>
                </c:pt>
                <c:pt idx="1147">
                  <c:v>42059</c:v>
                </c:pt>
                <c:pt idx="1148">
                  <c:v>42060</c:v>
                </c:pt>
                <c:pt idx="1149">
                  <c:v>42061</c:v>
                </c:pt>
                <c:pt idx="1150">
                  <c:v>42062</c:v>
                </c:pt>
                <c:pt idx="1151">
                  <c:v>42065</c:v>
                </c:pt>
                <c:pt idx="1152">
                  <c:v>42066</c:v>
                </c:pt>
                <c:pt idx="1153">
                  <c:v>42067</c:v>
                </c:pt>
                <c:pt idx="1154">
                  <c:v>42068</c:v>
                </c:pt>
                <c:pt idx="1155">
                  <c:v>42069</c:v>
                </c:pt>
                <c:pt idx="1156">
                  <c:v>42072</c:v>
                </c:pt>
                <c:pt idx="1157">
                  <c:v>42073</c:v>
                </c:pt>
                <c:pt idx="1158">
                  <c:v>42074</c:v>
                </c:pt>
                <c:pt idx="1159">
                  <c:v>42075</c:v>
                </c:pt>
                <c:pt idx="1160">
                  <c:v>42076</c:v>
                </c:pt>
                <c:pt idx="1161">
                  <c:v>42079</c:v>
                </c:pt>
                <c:pt idx="1162">
                  <c:v>42080</c:v>
                </c:pt>
                <c:pt idx="1163">
                  <c:v>42081</c:v>
                </c:pt>
                <c:pt idx="1164">
                  <c:v>42082</c:v>
                </c:pt>
                <c:pt idx="1165">
                  <c:v>42083</c:v>
                </c:pt>
                <c:pt idx="1166">
                  <c:v>42086</c:v>
                </c:pt>
                <c:pt idx="1167">
                  <c:v>42087</c:v>
                </c:pt>
                <c:pt idx="1168">
                  <c:v>42088</c:v>
                </c:pt>
                <c:pt idx="1169">
                  <c:v>42089</c:v>
                </c:pt>
                <c:pt idx="1170">
                  <c:v>42090</c:v>
                </c:pt>
                <c:pt idx="1171">
                  <c:v>42093</c:v>
                </c:pt>
                <c:pt idx="1172">
                  <c:v>42094</c:v>
                </c:pt>
                <c:pt idx="1173">
                  <c:v>42095</c:v>
                </c:pt>
                <c:pt idx="1174">
                  <c:v>42096</c:v>
                </c:pt>
                <c:pt idx="1175">
                  <c:v>42100</c:v>
                </c:pt>
                <c:pt idx="1176">
                  <c:v>42101</c:v>
                </c:pt>
                <c:pt idx="1177">
                  <c:v>42102</c:v>
                </c:pt>
                <c:pt idx="1178">
                  <c:v>42103</c:v>
                </c:pt>
                <c:pt idx="1179">
                  <c:v>42104</c:v>
                </c:pt>
                <c:pt idx="1180">
                  <c:v>42107</c:v>
                </c:pt>
                <c:pt idx="1181">
                  <c:v>42108</c:v>
                </c:pt>
                <c:pt idx="1182">
                  <c:v>42109</c:v>
                </c:pt>
                <c:pt idx="1183">
                  <c:v>42110</c:v>
                </c:pt>
                <c:pt idx="1184">
                  <c:v>42111</c:v>
                </c:pt>
                <c:pt idx="1185">
                  <c:v>42114</c:v>
                </c:pt>
                <c:pt idx="1186">
                  <c:v>42116</c:v>
                </c:pt>
                <c:pt idx="1187">
                  <c:v>42117</c:v>
                </c:pt>
                <c:pt idx="1188">
                  <c:v>42118</c:v>
                </c:pt>
                <c:pt idx="1189">
                  <c:v>42121</c:v>
                </c:pt>
                <c:pt idx="1190">
                  <c:v>42122</c:v>
                </c:pt>
                <c:pt idx="1191">
                  <c:v>42123</c:v>
                </c:pt>
                <c:pt idx="1192">
                  <c:v>42124</c:v>
                </c:pt>
                <c:pt idx="1193">
                  <c:v>42128</c:v>
                </c:pt>
                <c:pt idx="1194">
                  <c:v>42129</c:v>
                </c:pt>
                <c:pt idx="1195">
                  <c:v>42130</c:v>
                </c:pt>
                <c:pt idx="1196">
                  <c:v>42131</c:v>
                </c:pt>
                <c:pt idx="1197">
                  <c:v>42132</c:v>
                </c:pt>
                <c:pt idx="1198">
                  <c:v>42135</c:v>
                </c:pt>
                <c:pt idx="1199">
                  <c:v>42136</c:v>
                </c:pt>
                <c:pt idx="1200">
                  <c:v>42137</c:v>
                </c:pt>
                <c:pt idx="1201">
                  <c:v>42138</c:v>
                </c:pt>
                <c:pt idx="1202">
                  <c:v>42139</c:v>
                </c:pt>
                <c:pt idx="1203">
                  <c:v>42142</c:v>
                </c:pt>
                <c:pt idx="1204">
                  <c:v>42143</c:v>
                </c:pt>
                <c:pt idx="1205">
                  <c:v>42144</c:v>
                </c:pt>
                <c:pt idx="1206">
                  <c:v>42145</c:v>
                </c:pt>
                <c:pt idx="1207">
                  <c:v>42146</c:v>
                </c:pt>
                <c:pt idx="1208">
                  <c:v>42149</c:v>
                </c:pt>
                <c:pt idx="1209">
                  <c:v>42150</c:v>
                </c:pt>
                <c:pt idx="1210">
                  <c:v>42151</c:v>
                </c:pt>
                <c:pt idx="1211">
                  <c:v>42152</c:v>
                </c:pt>
                <c:pt idx="1212">
                  <c:v>42153</c:v>
                </c:pt>
                <c:pt idx="1213">
                  <c:v>42156</c:v>
                </c:pt>
                <c:pt idx="1214">
                  <c:v>42157</c:v>
                </c:pt>
                <c:pt idx="1215">
                  <c:v>42158</c:v>
                </c:pt>
                <c:pt idx="1216">
                  <c:v>42160</c:v>
                </c:pt>
                <c:pt idx="1217">
                  <c:v>42163</c:v>
                </c:pt>
                <c:pt idx="1218">
                  <c:v>42164</c:v>
                </c:pt>
                <c:pt idx="1219">
                  <c:v>42165</c:v>
                </c:pt>
                <c:pt idx="1220">
                  <c:v>42166</c:v>
                </c:pt>
                <c:pt idx="1221">
                  <c:v>42167</c:v>
                </c:pt>
                <c:pt idx="1222">
                  <c:v>42170</c:v>
                </c:pt>
                <c:pt idx="1223">
                  <c:v>42171</c:v>
                </c:pt>
                <c:pt idx="1224">
                  <c:v>42172</c:v>
                </c:pt>
                <c:pt idx="1225">
                  <c:v>42173</c:v>
                </c:pt>
                <c:pt idx="1226">
                  <c:v>42174</c:v>
                </c:pt>
                <c:pt idx="1227">
                  <c:v>42177</c:v>
                </c:pt>
                <c:pt idx="1228">
                  <c:v>42178</c:v>
                </c:pt>
                <c:pt idx="1229">
                  <c:v>42179</c:v>
                </c:pt>
                <c:pt idx="1230">
                  <c:v>42180</c:v>
                </c:pt>
                <c:pt idx="1231">
                  <c:v>42181</c:v>
                </c:pt>
                <c:pt idx="1232">
                  <c:v>42184</c:v>
                </c:pt>
                <c:pt idx="1233">
                  <c:v>42185</c:v>
                </c:pt>
                <c:pt idx="1234">
                  <c:v>42186</c:v>
                </c:pt>
                <c:pt idx="1235">
                  <c:v>42187</c:v>
                </c:pt>
                <c:pt idx="1236">
                  <c:v>42188</c:v>
                </c:pt>
                <c:pt idx="1237">
                  <c:v>42191</c:v>
                </c:pt>
                <c:pt idx="1238">
                  <c:v>42192</c:v>
                </c:pt>
                <c:pt idx="1239">
                  <c:v>42193</c:v>
                </c:pt>
                <c:pt idx="1240">
                  <c:v>42195</c:v>
                </c:pt>
                <c:pt idx="1241">
                  <c:v>42198</c:v>
                </c:pt>
                <c:pt idx="1242">
                  <c:v>42199</c:v>
                </c:pt>
                <c:pt idx="1243">
                  <c:v>42200</c:v>
                </c:pt>
                <c:pt idx="1244">
                  <c:v>42201</c:v>
                </c:pt>
                <c:pt idx="1245">
                  <c:v>42202</c:v>
                </c:pt>
                <c:pt idx="1246">
                  <c:v>42205</c:v>
                </c:pt>
                <c:pt idx="1247">
                  <c:v>42206</c:v>
                </c:pt>
                <c:pt idx="1248">
                  <c:v>42207</c:v>
                </c:pt>
                <c:pt idx="1249">
                  <c:v>42208</c:v>
                </c:pt>
                <c:pt idx="1250">
                  <c:v>42209</c:v>
                </c:pt>
                <c:pt idx="1251">
                  <c:v>42212</c:v>
                </c:pt>
                <c:pt idx="1252">
                  <c:v>42213</c:v>
                </c:pt>
                <c:pt idx="1253">
                  <c:v>42214</c:v>
                </c:pt>
                <c:pt idx="1254">
                  <c:v>42215</c:v>
                </c:pt>
                <c:pt idx="1255">
                  <c:v>42216</c:v>
                </c:pt>
                <c:pt idx="1256">
                  <c:v>42219</c:v>
                </c:pt>
                <c:pt idx="1257">
                  <c:v>42220</c:v>
                </c:pt>
                <c:pt idx="1258">
                  <c:v>42221</c:v>
                </c:pt>
                <c:pt idx="1259">
                  <c:v>42222</c:v>
                </c:pt>
                <c:pt idx="1260">
                  <c:v>42223</c:v>
                </c:pt>
                <c:pt idx="1261">
                  <c:v>42226</c:v>
                </c:pt>
                <c:pt idx="1262">
                  <c:v>42227</c:v>
                </c:pt>
                <c:pt idx="1263">
                  <c:v>42228</c:v>
                </c:pt>
                <c:pt idx="1264">
                  <c:v>42229</c:v>
                </c:pt>
                <c:pt idx="1265">
                  <c:v>42230</c:v>
                </c:pt>
                <c:pt idx="1266">
                  <c:v>42233</c:v>
                </c:pt>
                <c:pt idx="1267">
                  <c:v>42234</c:v>
                </c:pt>
                <c:pt idx="1268">
                  <c:v>42235</c:v>
                </c:pt>
                <c:pt idx="1269">
                  <c:v>42236</c:v>
                </c:pt>
                <c:pt idx="1270">
                  <c:v>42237</c:v>
                </c:pt>
                <c:pt idx="1271">
                  <c:v>42240</c:v>
                </c:pt>
                <c:pt idx="1272">
                  <c:v>42241</c:v>
                </c:pt>
                <c:pt idx="1273">
                  <c:v>42242</c:v>
                </c:pt>
                <c:pt idx="1274">
                  <c:v>42243</c:v>
                </c:pt>
                <c:pt idx="1275">
                  <c:v>42244</c:v>
                </c:pt>
                <c:pt idx="1276">
                  <c:v>42247</c:v>
                </c:pt>
                <c:pt idx="1277">
                  <c:v>42248</c:v>
                </c:pt>
                <c:pt idx="1278">
                  <c:v>42249</c:v>
                </c:pt>
                <c:pt idx="1279">
                  <c:v>42250</c:v>
                </c:pt>
                <c:pt idx="1280">
                  <c:v>42251</c:v>
                </c:pt>
                <c:pt idx="1281">
                  <c:v>42254</c:v>
                </c:pt>
                <c:pt idx="1282">
                  <c:v>42255</c:v>
                </c:pt>
                <c:pt idx="1283">
                  <c:v>42256</c:v>
                </c:pt>
                <c:pt idx="1284">
                  <c:v>42257</c:v>
                </c:pt>
                <c:pt idx="1285">
                  <c:v>42258</c:v>
                </c:pt>
                <c:pt idx="1286">
                  <c:v>42261</c:v>
                </c:pt>
                <c:pt idx="1287">
                  <c:v>42262</c:v>
                </c:pt>
                <c:pt idx="1288">
                  <c:v>42263</c:v>
                </c:pt>
                <c:pt idx="1289">
                  <c:v>42264</c:v>
                </c:pt>
                <c:pt idx="1290">
                  <c:v>42265</c:v>
                </c:pt>
                <c:pt idx="1291">
                  <c:v>42268</c:v>
                </c:pt>
                <c:pt idx="1292">
                  <c:v>42269</c:v>
                </c:pt>
                <c:pt idx="1293">
                  <c:v>42270</c:v>
                </c:pt>
                <c:pt idx="1294">
                  <c:v>42271</c:v>
                </c:pt>
                <c:pt idx="1295">
                  <c:v>42272</c:v>
                </c:pt>
                <c:pt idx="1296">
                  <c:v>42275</c:v>
                </c:pt>
                <c:pt idx="1297">
                  <c:v>42276</c:v>
                </c:pt>
                <c:pt idx="1298">
                  <c:v>42277</c:v>
                </c:pt>
                <c:pt idx="1299">
                  <c:v>42278</c:v>
                </c:pt>
                <c:pt idx="1300">
                  <c:v>42279</c:v>
                </c:pt>
                <c:pt idx="1301">
                  <c:v>42282</c:v>
                </c:pt>
                <c:pt idx="1302">
                  <c:v>42283</c:v>
                </c:pt>
                <c:pt idx="1303">
                  <c:v>42284</c:v>
                </c:pt>
                <c:pt idx="1304">
                  <c:v>42285</c:v>
                </c:pt>
                <c:pt idx="1305">
                  <c:v>42286</c:v>
                </c:pt>
                <c:pt idx="1306">
                  <c:v>42289</c:v>
                </c:pt>
                <c:pt idx="1307">
                  <c:v>42290</c:v>
                </c:pt>
                <c:pt idx="1308">
                  <c:v>42291</c:v>
                </c:pt>
                <c:pt idx="1309">
                  <c:v>42292</c:v>
                </c:pt>
                <c:pt idx="1310">
                  <c:v>42293</c:v>
                </c:pt>
                <c:pt idx="1311">
                  <c:v>42296</c:v>
                </c:pt>
                <c:pt idx="1312">
                  <c:v>42297</c:v>
                </c:pt>
                <c:pt idx="1313">
                  <c:v>42298</c:v>
                </c:pt>
                <c:pt idx="1314">
                  <c:v>42299</c:v>
                </c:pt>
                <c:pt idx="1315">
                  <c:v>42300</c:v>
                </c:pt>
                <c:pt idx="1316">
                  <c:v>42303</c:v>
                </c:pt>
                <c:pt idx="1317">
                  <c:v>42304</c:v>
                </c:pt>
                <c:pt idx="1318">
                  <c:v>42305</c:v>
                </c:pt>
                <c:pt idx="1319">
                  <c:v>42306</c:v>
                </c:pt>
                <c:pt idx="1320">
                  <c:v>42307</c:v>
                </c:pt>
                <c:pt idx="1321">
                  <c:v>42310</c:v>
                </c:pt>
                <c:pt idx="1322">
                  <c:v>42311</c:v>
                </c:pt>
                <c:pt idx="1323">
                  <c:v>42312</c:v>
                </c:pt>
                <c:pt idx="1324">
                  <c:v>42313</c:v>
                </c:pt>
                <c:pt idx="1325">
                  <c:v>42314</c:v>
                </c:pt>
                <c:pt idx="1326">
                  <c:v>42317</c:v>
                </c:pt>
                <c:pt idx="1327">
                  <c:v>42318</c:v>
                </c:pt>
                <c:pt idx="1328">
                  <c:v>42319</c:v>
                </c:pt>
                <c:pt idx="1329">
                  <c:v>42320</c:v>
                </c:pt>
                <c:pt idx="1330">
                  <c:v>42321</c:v>
                </c:pt>
                <c:pt idx="1331">
                  <c:v>42324</c:v>
                </c:pt>
                <c:pt idx="1332">
                  <c:v>42325</c:v>
                </c:pt>
                <c:pt idx="1333">
                  <c:v>42326</c:v>
                </c:pt>
                <c:pt idx="1334">
                  <c:v>42327</c:v>
                </c:pt>
                <c:pt idx="1335">
                  <c:v>42328</c:v>
                </c:pt>
                <c:pt idx="1336">
                  <c:v>42331</c:v>
                </c:pt>
                <c:pt idx="1337">
                  <c:v>42332</c:v>
                </c:pt>
                <c:pt idx="1338">
                  <c:v>42333</c:v>
                </c:pt>
                <c:pt idx="1339">
                  <c:v>42334</c:v>
                </c:pt>
                <c:pt idx="1340">
                  <c:v>42335</c:v>
                </c:pt>
                <c:pt idx="1341">
                  <c:v>42338</c:v>
                </c:pt>
                <c:pt idx="1342">
                  <c:v>42339</c:v>
                </c:pt>
                <c:pt idx="1343">
                  <c:v>42340</c:v>
                </c:pt>
                <c:pt idx="1344">
                  <c:v>42341</c:v>
                </c:pt>
                <c:pt idx="1345">
                  <c:v>42342</c:v>
                </c:pt>
                <c:pt idx="1346">
                  <c:v>42345</c:v>
                </c:pt>
                <c:pt idx="1347">
                  <c:v>42346</c:v>
                </c:pt>
                <c:pt idx="1348">
                  <c:v>42347</c:v>
                </c:pt>
                <c:pt idx="1349">
                  <c:v>42348</c:v>
                </c:pt>
                <c:pt idx="1350">
                  <c:v>42349</c:v>
                </c:pt>
                <c:pt idx="1351">
                  <c:v>42352</c:v>
                </c:pt>
                <c:pt idx="1352">
                  <c:v>42353</c:v>
                </c:pt>
                <c:pt idx="1353">
                  <c:v>42354</c:v>
                </c:pt>
                <c:pt idx="1354">
                  <c:v>42355</c:v>
                </c:pt>
                <c:pt idx="1355">
                  <c:v>42356</c:v>
                </c:pt>
                <c:pt idx="1356">
                  <c:v>42359</c:v>
                </c:pt>
                <c:pt idx="1357">
                  <c:v>42360</c:v>
                </c:pt>
                <c:pt idx="1358">
                  <c:v>42361</c:v>
                </c:pt>
                <c:pt idx="1359">
                  <c:v>42362</c:v>
                </c:pt>
                <c:pt idx="1360">
                  <c:v>42363</c:v>
                </c:pt>
                <c:pt idx="1361">
                  <c:v>42366</c:v>
                </c:pt>
                <c:pt idx="1362">
                  <c:v>42367</c:v>
                </c:pt>
                <c:pt idx="1363">
                  <c:v>42368</c:v>
                </c:pt>
                <c:pt idx="1364">
                  <c:v>42369</c:v>
                </c:pt>
                <c:pt idx="1365">
                  <c:v>42370</c:v>
                </c:pt>
                <c:pt idx="1366">
                  <c:v>42373</c:v>
                </c:pt>
                <c:pt idx="1367">
                  <c:v>42374</c:v>
                </c:pt>
                <c:pt idx="1368">
                  <c:v>42375</c:v>
                </c:pt>
                <c:pt idx="1369">
                  <c:v>42376</c:v>
                </c:pt>
                <c:pt idx="1370">
                  <c:v>42377</c:v>
                </c:pt>
                <c:pt idx="1371">
                  <c:v>42380</c:v>
                </c:pt>
                <c:pt idx="1372">
                  <c:v>42381</c:v>
                </c:pt>
                <c:pt idx="1373">
                  <c:v>42382</c:v>
                </c:pt>
                <c:pt idx="1374">
                  <c:v>42383</c:v>
                </c:pt>
                <c:pt idx="1375">
                  <c:v>42384</c:v>
                </c:pt>
                <c:pt idx="1376">
                  <c:v>42387</c:v>
                </c:pt>
                <c:pt idx="1377">
                  <c:v>42388</c:v>
                </c:pt>
                <c:pt idx="1378">
                  <c:v>42389</c:v>
                </c:pt>
                <c:pt idx="1379">
                  <c:v>42390</c:v>
                </c:pt>
                <c:pt idx="1380">
                  <c:v>42391</c:v>
                </c:pt>
                <c:pt idx="1381">
                  <c:v>42394</c:v>
                </c:pt>
                <c:pt idx="1382">
                  <c:v>42395</c:v>
                </c:pt>
                <c:pt idx="1383">
                  <c:v>42396</c:v>
                </c:pt>
                <c:pt idx="1384">
                  <c:v>42397</c:v>
                </c:pt>
                <c:pt idx="1385">
                  <c:v>42398</c:v>
                </c:pt>
                <c:pt idx="1386">
                  <c:v>42401</c:v>
                </c:pt>
                <c:pt idx="1387">
                  <c:v>42402</c:v>
                </c:pt>
                <c:pt idx="1388">
                  <c:v>42403</c:v>
                </c:pt>
                <c:pt idx="1389">
                  <c:v>42404</c:v>
                </c:pt>
                <c:pt idx="1390">
                  <c:v>42405</c:v>
                </c:pt>
                <c:pt idx="1391">
                  <c:v>42408</c:v>
                </c:pt>
                <c:pt idx="1392">
                  <c:v>42409</c:v>
                </c:pt>
                <c:pt idx="1393">
                  <c:v>42410</c:v>
                </c:pt>
                <c:pt idx="1394">
                  <c:v>42411</c:v>
                </c:pt>
                <c:pt idx="1395">
                  <c:v>42412</c:v>
                </c:pt>
                <c:pt idx="1396">
                  <c:v>42415</c:v>
                </c:pt>
                <c:pt idx="1397">
                  <c:v>42416</c:v>
                </c:pt>
                <c:pt idx="1398">
                  <c:v>42417</c:v>
                </c:pt>
                <c:pt idx="1399">
                  <c:v>42418</c:v>
                </c:pt>
                <c:pt idx="1400">
                  <c:v>42419</c:v>
                </c:pt>
                <c:pt idx="1401">
                  <c:v>42422</c:v>
                </c:pt>
                <c:pt idx="1402">
                  <c:v>42423</c:v>
                </c:pt>
                <c:pt idx="1403">
                  <c:v>42424</c:v>
                </c:pt>
                <c:pt idx="1404">
                  <c:v>42425</c:v>
                </c:pt>
                <c:pt idx="1405">
                  <c:v>42426</c:v>
                </c:pt>
                <c:pt idx="1406">
                  <c:v>42429</c:v>
                </c:pt>
                <c:pt idx="1407">
                  <c:v>42430</c:v>
                </c:pt>
                <c:pt idx="1408">
                  <c:v>42431</c:v>
                </c:pt>
                <c:pt idx="1409">
                  <c:v>42432</c:v>
                </c:pt>
                <c:pt idx="1410">
                  <c:v>42433</c:v>
                </c:pt>
                <c:pt idx="1411">
                  <c:v>42436</c:v>
                </c:pt>
                <c:pt idx="1412">
                  <c:v>42437</c:v>
                </c:pt>
                <c:pt idx="1413">
                  <c:v>42438</c:v>
                </c:pt>
                <c:pt idx="1414">
                  <c:v>42439</c:v>
                </c:pt>
                <c:pt idx="1415">
                  <c:v>42440</c:v>
                </c:pt>
                <c:pt idx="1416">
                  <c:v>42443</c:v>
                </c:pt>
                <c:pt idx="1417">
                  <c:v>42444</c:v>
                </c:pt>
                <c:pt idx="1418">
                  <c:v>42445</c:v>
                </c:pt>
                <c:pt idx="1419">
                  <c:v>42446</c:v>
                </c:pt>
                <c:pt idx="1420">
                  <c:v>42447</c:v>
                </c:pt>
                <c:pt idx="1421">
                  <c:v>42450</c:v>
                </c:pt>
                <c:pt idx="1422">
                  <c:v>42451</c:v>
                </c:pt>
                <c:pt idx="1423">
                  <c:v>42452</c:v>
                </c:pt>
                <c:pt idx="1424">
                  <c:v>42453</c:v>
                </c:pt>
                <c:pt idx="1425">
                  <c:v>42454</c:v>
                </c:pt>
                <c:pt idx="1426">
                  <c:v>42457</c:v>
                </c:pt>
                <c:pt idx="1427">
                  <c:v>42458</c:v>
                </c:pt>
                <c:pt idx="1428">
                  <c:v>42459</c:v>
                </c:pt>
                <c:pt idx="1429">
                  <c:v>42460</c:v>
                </c:pt>
                <c:pt idx="1430">
                  <c:v>42461</c:v>
                </c:pt>
                <c:pt idx="1431">
                  <c:v>42464</c:v>
                </c:pt>
                <c:pt idx="1432">
                  <c:v>42465</c:v>
                </c:pt>
                <c:pt idx="1433">
                  <c:v>42466</c:v>
                </c:pt>
                <c:pt idx="1434">
                  <c:v>42467</c:v>
                </c:pt>
                <c:pt idx="1435">
                  <c:v>42468</c:v>
                </c:pt>
                <c:pt idx="1436">
                  <c:v>42471</c:v>
                </c:pt>
                <c:pt idx="1437">
                  <c:v>42472</c:v>
                </c:pt>
                <c:pt idx="1438">
                  <c:v>42473</c:v>
                </c:pt>
                <c:pt idx="1439">
                  <c:v>42474</c:v>
                </c:pt>
                <c:pt idx="1440">
                  <c:v>42475</c:v>
                </c:pt>
                <c:pt idx="1441">
                  <c:v>42478</c:v>
                </c:pt>
                <c:pt idx="1442">
                  <c:v>42479</c:v>
                </c:pt>
                <c:pt idx="1443">
                  <c:v>42480</c:v>
                </c:pt>
                <c:pt idx="1444">
                  <c:v>42481</c:v>
                </c:pt>
                <c:pt idx="1445">
                  <c:v>42482</c:v>
                </c:pt>
                <c:pt idx="1446">
                  <c:v>42485</c:v>
                </c:pt>
                <c:pt idx="1447">
                  <c:v>42486</c:v>
                </c:pt>
                <c:pt idx="1448">
                  <c:v>42487</c:v>
                </c:pt>
                <c:pt idx="1449">
                  <c:v>42488</c:v>
                </c:pt>
                <c:pt idx="1450">
                  <c:v>42489</c:v>
                </c:pt>
                <c:pt idx="1451">
                  <c:v>42492</c:v>
                </c:pt>
                <c:pt idx="1452">
                  <c:v>42493</c:v>
                </c:pt>
                <c:pt idx="1453">
                  <c:v>42494</c:v>
                </c:pt>
                <c:pt idx="1454">
                  <c:v>42495</c:v>
                </c:pt>
                <c:pt idx="1455">
                  <c:v>42496</c:v>
                </c:pt>
                <c:pt idx="1456">
                  <c:v>42499</c:v>
                </c:pt>
                <c:pt idx="1457">
                  <c:v>42500</c:v>
                </c:pt>
                <c:pt idx="1458">
                  <c:v>42501</c:v>
                </c:pt>
                <c:pt idx="1459">
                  <c:v>42502</c:v>
                </c:pt>
                <c:pt idx="1460">
                  <c:v>42503</c:v>
                </c:pt>
                <c:pt idx="1461">
                  <c:v>42506</c:v>
                </c:pt>
                <c:pt idx="1462">
                  <c:v>42507</c:v>
                </c:pt>
                <c:pt idx="1463">
                  <c:v>42508</c:v>
                </c:pt>
                <c:pt idx="1464">
                  <c:v>42509</c:v>
                </c:pt>
                <c:pt idx="1465">
                  <c:v>42510</c:v>
                </c:pt>
                <c:pt idx="1466">
                  <c:v>42513</c:v>
                </c:pt>
                <c:pt idx="1467">
                  <c:v>42514</c:v>
                </c:pt>
                <c:pt idx="1468">
                  <c:v>42515</c:v>
                </c:pt>
                <c:pt idx="1469">
                  <c:v>42516</c:v>
                </c:pt>
                <c:pt idx="1470">
                  <c:v>42517</c:v>
                </c:pt>
                <c:pt idx="1471">
                  <c:v>42520</c:v>
                </c:pt>
                <c:pt idx="1472">
                  <c:v>42521</c:v>
                </c:pt>
                <c:pt idx="1473">
                  <c:v>42522</c:v>
                </c:pt>
                <c:pt idx="1474">
                  <c:v>42523</c:v>
                </c:pt>
                <c:pt idx="1475">
                  <c:v>42524</c:v>
                </c:pt>
                <c:pt idx="1476">
                  <c:v>42527</c:v>
                </c:pt>
                <c:pt idx="1477">
                  <c:v>42528</c:v>
                </c:pt>
                <c:pt idx="1478">
                  <c:v>42529</c:v>
                </c:pt>
                <c:pt idx="1479">
                  <c:v>42530</c:v>
                </c:pt>
                <c:pt idx="1480">
                  <c:v>42531</c:v>
                </c:pt>
                <c:pt idx="1481">
                  <c:v>42534</c:v>
                </c:pt>
                <c:pt idx="1482">
                  <c:v>42535</c:v>
                </c:pt>
                <c:pt idx="1483">
                  <c:v>42536</c:v>
                </c:pt>
                <c:pt idx="1484">
                  <c:v>42537</c:v>
                </c:pt>
                <c:pt idx="1485">
                  <c:v>42538</c:v>
                </c:pt>
                <c:pt idx="1486">
                  <c:v>42541</c:v>
                </c:pt>
                <c:pt idx="1487">
                  <c:v>42542</c:v>
                </c:pt>
                <c:pt idx="1488">
                  <c:v>42543</c:v>
                </c:pt>
                <c:pt idx="1489">
                  <c:v>42544</c:v>
                </c:pt>
                <c:pt idx="1490">
                  <c:v>42545</c:v>
                </c:pt>
                <c:pt idx="1491">
                  <c:v>42548</c:v>
                </c:pt>
                <c:pt idx="1492">
                  <c:v>42549</c:v>
                </c:pt>
                <c:pt idx="1493">
                  <c:v>42550</c:v>
                </c:pt>
                <c:pt idx="1494">
                  <c:v>42551</c:v>
                </c:pt>
                <c:pt idx="1495">
                  <c:v>42552</c:v>
                </c:pt>
                <c:pt idx="1496">
                  <c:v>42555</c:v>
                </c:pt>
                <c:pt idx="1497">
                  <c:v>42556</c:v>
                </c:pt>
                <c:pt idx="1498">
                  <c:v>42557</c:v>
                </c:pt>
                <c:pt idx="1499">
                  <c:v>42558</c:v>
                </c:pt>
                <c:pt idx="1500">
                  <c:v>42559</c:v>
                </c:pt>
                <c:pt idx="1501">
                  <c:v>42562</c:v>
                </c:pt>
                <c:pt idx="1502">
                  <c:v>42563</c:v>
                </c:pt>
                <c:pt idx="1503">
                  <c:v>42564</c:v>
                </c:pt>
                <c:pt idx="1504">
                  <c:v>42565</c:v>
                </c:pt>
                <c:pt idx="1505">
                  <c:v>42566</c:v>
                </c:pt>
                <c:pt idx="1506">
                  <c:v>42569</c:v>
                </c:pt>
                <c:pt idx="1507">
                  <c:v>42570</c:v>
                </c:pt>
                <c:pt idx="1508">
                  <c:v>42571</c:v>
                </c:pt>
                <c:pt idx="1509">
                  <c:v>42572</c:v>
                </c:pt>
                <c:pt idx="1510">
                  <c:v>42573</c:v>
                </c:pt>
                <c:pt idx="1511">
                  <c:v>42576</c:v>
                </c:pt>
                <c:pt idx="1512">
                  <c:v>42577</c:v>
                </c:pt>
                <c:pt idx="1513">
                  <c:v>42578</c:v>
                </c:pt>
                <c:pt idx="1514">
                  <c:v>42579</c:v>
                </c:pt>
                <c:pt idx="1515">
                  <c:v>42580</c:v>
                </c:pt>
                <c:pt idx="1516">
                  <c:v>42583</c:v>
                </c:pt>
                <c:pt idx="1517">
                  <c:v>42584</c:v>
                </c:pt>
                <c:pt idx="1518">
                  <c:v>42585</c:v>
                </c:pt>
                <c:pt idx="1519">
                  <c:v>42586</c:v>
                </c:pt>
                <c:pt idx="1520">
                  <c:v>42587</c:v>
                </c:pt>
                <c:pt idx="1521">
                  <c:v>42590</c:v>
                </c:pt>
                <c:pt idx="1522">
                  <c:v>42591</c:v>
                </c:pt>
                <c:pt idx="1523">
                  <c:v>42592</c:v>
                </c:pt>
                <c:pt idx="1524">
                  <c:v>42593</c:v>
                </c:pt>
                <c:pt idx="1525">
                  <c:v>42594</c:v>
                </c:pt>
                <c:pt idx="1526">
                  <c:v>42597</c:v>
                </c:pt>
                <c:pt idx="1527">
                  <c:v>42598</c:v>
                </c:pt>
                <c:pt idx="1528">
                  <c:v>42599</c:v>
                </c:pt>
                <c:pt idx="1529">
                  <c:v>42600</c:v>
                </c:pt>
                <c:pt idx="1530">
                  <c:v>42601</c:v>
                </c:pt>
                <c:pt idx="1531">
                  <c:v>42604</c:v>
                </c:pt>
                <c:pt idx="1532">
                  <c:v>42605</c:v>
                </c:pt>
                <c:pt idx="1533">
                  <c:v>42606</c:v>
                </c:pt>
                <c:pt idx="1534">
                  <c:v>42607</c:v>
                </c:pt>
                <c:pt idx="1535">
                  <c:v>42608</c:v>
                </c:pt>
                <c:pt idx="1536">
                  <c:v>42611</c:v>
                </c:pt>
                <c:pt idx="1537">
                  <c:v>42612</c:v>
                </c:pt>
                <c:pt idx="1538">
                  <c:v>42613</c:v>
                </c:pt>
                <c:pt idx="1539">
                  <c:v>42614</c:v>
                </c:pt>
                <c:pt idx="1540">
                  <c:v>42615</c:v>
                </c:pt>
                <c:pt idx="1541">
                  <c:v>42618</c:v>
                </c:pt>
                <c:pt idx="1542">
                  <c:v>42619</c:v>
                </c:pt>
                <c:pt idx="1543">
                  <c:v>42620</c:v>
                </c:pt>
                <c:pt idx="1544">
                  <c:v>42621</c:v>
                </c:pt>
                <c:pt idx="1545">
                  <c:v>42622</c:v>
                </c:pt>
                <c:pt idx="1546">
                  <c:v>42625</c:v>
                </c:pt>
                <c:pt idx="1547">
                  <c:v>42626</c:v>
                </c:pt>
                <c:pt idx="1548">
                  <c:v>42627</c:v>
                </c:pt>
                <c:pt idx="1549">
                  <c:v>42628</c:v>
                </c:pt>
                <c:pt idx="1550">
                  <c:v>42629</c:v>
                </c:pt>
                <c:pt idx="1551">
                  <c:v>42632</c:v>
                </c:pt>
                <c:pt idx="1552">
                  <c:v>42633</c:v>
                </c:pt>
                <c:pt idx="1553">
                  <c:v>42634</c:v>
                </c:pt>
                <c:pt idx="1554">
                  <c:v>42635</c:v>
                </c:pt>
                <c:pt idx="1555">
                  <c:v>42636</c:v>
                </c:pt>
                <c:pt idx="1556">
                  <c:v>42639</c:v>
                </c:pt>
                <c:pt idx="1557">
                  <c:v>42640</c:v>
                </c:pt>
                <c:pt idx="1558">
                  <c:v>42641</c:v>
                </c:pt>
                <c:pt idx="1559">
                  <c:v>42642</c:v>
                </c:pt>
                <c:pt idx="1560">
                  <c:v>42643</c:v>
                </c:pt>
                <c:pt idx="1561">
                  <c:v>42646</c:v>
                </c:pt>
                <c:pt idx="1562">
                  <c:v>42647</c:v>
                </c:pt>
                <c:pt idx="1563">
                  <c:v>42648</c:v>
                </c:pt>
                <c:pt idx="1564">
                  <c:v>42649</c:v>
                </c:pt>
                <c:pt idx="1565">
                  <c:v>42650</c:v>
                </c:pt>
                <c:pt idx="1566">
                  <c:v>42653</c:v>
                </c:pt>
                <c:pt idx="1567">
                  <c:v>42654</c:v>
                </c:pt>
                <c:pt idx="1568">
                  <c:v>42655</c:v>
                </c:pt>
                <c:pt idx="1569">
                  <c:v>42656</c:v>
                </c:pt>
                <c:pt idx="1570">
                  <c:v>42657</c:v>
                </c:pt>
                <c:pt idx="1571">
                  <c:v>42660</c:v>
                </c:pt>
                <c:pt idx="1572">
                  <c:v>42661</c:v>
                </c:pt>
                <c:pt idx="1573">
                  <c:v>42662</c:v>
                </c:pt>
                <c:pt idx="1574">
                  <c:v>42663</c:v>
                </c:pt>
                <c:pt idx="1575">
                  <c:v>42664</c:v>
                </c:pt>
                <c:pt idx="1576">
                  <c:v>42667</c:v>
                </c:pt>
                <c:pt idx="1577">
                  <c:v>42668</c:v>
                </c:pt>
                <c:pt idx="1578">
                  <c:v>42669</c:v>
                </c:pt>
                <c:pt idx="1579">
                  <c:v>42670</c:v>
                </c:pt>
                <c:pt idx="1580">
                  <c:v>42671</c:v>
                </c:pt>
                <c:pt idx="1581">
                  <c:v>42674</c:v>
                </c:pt>
                <c:pt idx="1582">
                  <c:v>42675</c:v>
                </c:pt>
                <c:pt idx="1583">
                  <c:v>42676</c:v>
                </c:pt>
                <c:pt idx="1584">
                  <c:v>42677</c:v>
                </c:pt>
                <c:pt idx="1585">
                  <c:v>42678</c:v>
                </c:pt>
                <c:pt idx="1586">
                  <c:v>42681</c:v>
                </c:pt>
                <c:pt idx="1587">
                  <c:v>42682</c:v>
                </c:pt>
                <c:pt idx="1588">
                  <c:v>42683</c:v>
                </c:pt>
                <c:pt idx="1589">
                  <c:v>42684</c:v>
                </c:pt>
                <c:pt idx="1590">
                  <c:v>42685</c:v>
                </c:pt>
                <c:pt idx="1591">
                  <c:v>42688</c:v>
                </c:pt>
                <c:pt idx="1592">
                  <c:v>42689</c:v>
                </c:pt>
                <c:pt idx="1593">
                  <c:v>42690</c:v>
                </c:pt>
                <c:pt idx="1594">
                  <c:v>42691</c:v>
                </c:pt>
                <c:pt idx="1595">
                  <c:v>42692</c:v>
                </c:pt>
                <c:pt idx="1596">
                  <c:v>42695</c:v>
                </c:pt>
                <c:pt idx="1597">
                  <c:v>42696</c:v>
                </c:pt>
                <c:pt idx="1598">
                  <c:v>42697</c:v>
                </c:pt>
                <c:pt idx="1599">
                  <c:v>42698</c:v>
                </c:pt>
                <c:pt idx="1600">
                  <c:v>42699</c:v>
                </c:pt>
                <c:pt idx="1601">
                  <c:v>42702</c:v>
                </c:pt>
                <c:pt idx="1602">
                  <c:v>42703</c:v>
                </c:pt>
                <c:pt idx="1603">
                  <c:v>42704</c:v>
                </c:pt>
                <c:pt idx="1604">
                  <c:v>42705</c:v>
                </c:pt>
                <c:pt idx="1605">
                  <c:v>42706</c:v>
                </c:pt>
                <c:pt idx="1606">
                  <c:v>42709</c:v>
                </c:pt>
                <c:pt idx="1607">
                  <c:v>42710</c:v>
                </c:pt>
                <c:pt idx="1608">
                  <c:v>42711</c:v>
                </c:pt>
                <c:pt idx="1609">
                  <c:v>42712</c:v>
                </c:pt>
                <c:pt idx="1610">
                  <c:v>42713</c:v>
                </c:pt>
                <c:pt idx="1611">
                  <c:v>42716</c:v>
                </c:pt>
                <c:pt idx="1612">
                  <c:v>42717</c:v>
                </c:pt>
                <c:pt idx="1613">
                  <c:v>42718</c:v>
                </c:pt>
                <c:pt idx="1614">
                  <c:v>42719</c:v>
                </c:pt>
                <c:pt idx="1615">
                  <c:v>42720</c:v>
                </c:pt>
                <c:pt idx="1616">
                  <c:v>42723</c:v>
                </c:pt>
                <c:pt idx="1617">
                  <c:v>42724</c:v>
                </c:pt>
                <c:pt idx="1618">
                  <c:v>42725</c:v>
                </c:pt>
                <c:pt idx="1619">
                  <c:v>42726</c:v>
                </c:pt>
                <c:pt idx="1620">
                  <c:v>42727</c:v>
                </c:pt>
                <c:pt idx="1621">
                  <c:v>42730</c:v>
                </c:pt>
                <c:pt idx="1622">
                  <c:v>42731</c:v>
                </c:pt>
                <c:pt idx="1623">
                  <c:v>42732</c:v>
                </c:pt>
                <c:pt idx="1624">
                  <c:v>42733</c:v>
                </c:pt>
                <c:pt idx="1625">
                  <c:v>42734</c:v>
                </c:pt>
                <c:pt idx="1626">
                  <c:v>42737</c:v>
                </c:pt>
                <c:pt idx="1627">
                  <c:v>42738</c:v>
                </c:pt>
                <c:pt idx="1628">
                  <c:v>42739</c:v>
                </c:pt>
                <c:pt idx="1629">
                  <c:v>42740</c:v>
                </c:pt>
                <c:pt idx="1630">
                  <c:v>42741</c:v>
                </c:pt>
                <c:pt idx="1631">
                  <c:v>42744</c:v>
                </c:pt>
                <c:pt idx="1632">
                  <c:v>42745</c:v>
                </c:pt>
                <c:pt idx="1633">
                  <c:v>42746</c:v>
                </c:pt>
                <c:pt idx="1634">
                  <c:v>42747</c:v>
                </c:pt>
                <c:pt idx="1635">
                  <c:v>42748</c:v>
                </c:pt>
                <c:pt idx="1636">
                  <c:v>42751</c:v>
                </c:pt>
                <c:pt idx="1637">
                  <c:v>42752</c:v>
                </c:pt>
                <c:pt idx="1638">
                  <c:v>42753</c:v>
                </c:pt>
                <c:pt idx="1639">
                  <c:v>42754</c:v>
                </c:pt>
                <c:pt idx="1640">
                  <c:v>42755</c:v>
                </c:pt>
                <c:pt idx="1641">
                  <c:v>42758</c:v>
                </c:pt>
                <c:pt idx="1642">
                  <c:v>42759</c:v>
                </c:pt>
                <c:pt idx="1643">
                  <c:v>42760</c:v>
                </c:pt>
                <c:pt idx="1644">
                  <c:v>42761</c:v>
                </c:pt>
                <c:pt idx="1645">
                  <c:v>42762</c:v>
                </c:pt>
                <c:pt idx="1646">
                  <c:v>42765</c:v>
                </c:pt>
                <c:pt idx="1647">
                  <c:v>42766</c:v>
                </c:pt>
                <c:pt idx="1648">
                  <c:v>42767</c:v>
                </c:pt>
                <c:pt idx="1649">
                  <c:v>42768</c:v>
                </c:pt>
                <c:pt idx="1650">
                  <c:v>42769</c:v>
                </c:pt>
                <c:pt idx="1651">
                  <c:v>42772</c:v>
                </c:pt>
                <c:pt idx="1652">
                  <c:v>42773</c:v>
                </c:pt>
                <c:pt idx="1653">
                  <c:v>42774</c:v>
                </c:pt>
                <c:pt idx="1654">
                  <c:v>42775</c:v>
                </c:pt>
                <c:pt idx="1655">
                  <c:v>42776</c:v>
                </c:pt>
                <c:pt idx="1656">
                  <c:v>42779</c:v>
                </c:pt>
                <c:pt idx="1657">
                  <c:v>42780</c:v>
                </c:pt>
                <c:pt idx="1658">
                  <c:v>42781</c:v>
                </c:pt>
                <c:pt idx="1659">
                  <c:v>42782</c:v>
                </c:pt>
                <c:pt idx="1660">
                  <c:v>42783</c:v>
                </c:pt>
                <c:pt idx="1661">
                  <c:v>42786</c:v>
                </c:pt>
                <c:pt idx="1662">
                  <c:v>42787</c:v>
                </c:pt>
                <c:pt idx="1663">
                  <c:v>42788</c:v>
                </c:pt>
                <c:pt idx="1664">
                  <c:v>42789</c:v>
                </c:pt>
                <c:pt idx="1665">
                  <c:v>42790</c:v>
                </c:pt>
                <c:pt idx="1666">
                  <c:v>42793</c:v>
                </c:pt>
                <c:pt idx="1667">
                  <c:v>42794</c:v>
                </c:pt>
                <c:pt idx="1668">
                  <c:v>42795</c:v>
                </c:pt>
                <c:pt idx="1669">
                  <c:v>42796</c:v>
                </c:pt>
                <c:pt idx="1670">
                  <c:v>42797</c:v>
                </c:pt>
                <c:pt idx="1671">
                  <c:v>42800</c:v>
                </c:pt>
                <c:pt idx="1672">
                  <c:v>42801</c:v>
                </c:pt>
                <c:pt idx="1673">
                  <c:v>42802</c:v>
                </c:pt>
                <c:pt idx="1674">
                  <c:v>42803</c:v>
                </c:pt>
                <c:pt idx="1675">
                  <c:v>42804</c:v>
                </c:pt>
                <c:pt idx="1676">
                  <c:v>42807</c:v>
                </c:pt>
                <c:pt idx="1677">
                  <c:v>42808</c:v>
                </c:pt>
                <c:pt idx="1678">
                  <c:v>42809</c:v>
                </c:pt>
                <c:pt idx="1679">
                  <c:v>42810</c:v>
                </c:pt>
                <c:pt idx="1680">
                  <c:v>42811</c:v>
                </c:pt>
                <c:pt idx="1681">
                  <c:v>42814</c:v>
                </c:pt>
                <c:pt idx="1682">
                  <c:v>42815</c:v>
                </c:pt>
                <c:pt idx="1683">
                  <c:v>42816</c:v>
                </c:pt>
                <c:pt idx="1684">
                  <c:v>42817</c:v>
                </c:pt>
                <c:pt idx="1685">
                  <c:v>42818</c:v>
                </c:pt>
                <c:pt idx="1686">
                  <c:v>42821</c:v>
                </c:pt>
                <c:pt idx="1687">
                  <c:v>42822</c:v>
                </c:pt>
                <c:pt idx="1688">
                  <c:v>42823</c:v>
                </c:pt>
                <c:pt idx="1689">
                  <c:v>42824</c:v>
                </c:pt>
                <c:pt idx="1690">
                  <c:v>42825</c:v>
                </c:pt>
                <c:pt idx="1691">
                  <c:v>42828</c:v>
                </c:pt>
                <c:pt idx="1692">
                  <c:v>42829</c:v>
                </c:pt>
                <c:pt idx="1693">
                  <c:v>42830</c:v>
                </c:pt>
                <c:pt idx="1694">
                  <c:v>42831</c:v>
                </c:pt>
                <c:pt idx="1695">
                  <c:v>42832</c:v>
                </c:pt>
                <c:pt idx="1696">
                  <c:v>42835</c:v>
                </c:pt>
                <c:pt idx="1697">
                  <c:v>42836</c:v>
                </c:pt>
                <c:pt idx="1698">
                  <c:v>42837</c:v>
                </c:pt>
                <c:pt idx="1699">
                  <c:v>42838</c:v>
                </c:pt>
                <c:pt idx="1700">
                  <c:v>42839</c:v>
                </c:pt>
                <c:pt idx="1701">
                  <c:v>42842</c:v>
                </c:pt>
                <c:pt idx="1702">
                  <c:v>42843</c:v>
                </c:pt>
                <c:pt idx="1703">
                  <c:v>42844</c:v>
                </c:pt>
                <c:pt idx="1704">
                  <c:v>42845</c:v>
                </c:pt>
                <c:pt idx="1705">
                  <c:v>42846</c:v>
                </c:pt>
                <c:pt idx="1706">
                  <c:v>42849</c:v>
                </c:pt>
                <c:pt idx="1707">
                  <c:v>42850</c:v>
                </c:pt>
                <c:pt idx="1708">
                  <c:v>42851</c:v>
                </c:pt>
                <c:pt idx="1709">
                  <c:v>42852</c:v>
                </c:pt>
                <c:pt idx="1710">
                  <c:v>42853</c:v>
                </c:pt>
              </c:numCache>
            </c:numRef>
          </c:cat>
          <c:val>
            <c:numRef>
              <c:f>'ABS INST'!$K$2:$K$1776</c:f>
              <c:numCache>
                <c:formatCode>0.00%</c:formatCode>
                <c:ptCount val="1775"/>
                <c:pt idx="0">
                  <c:v>0</c:v>
                </c:pt>
                <c:pt idx="1">
                  <c:v>1.8405295669621013E-2</c:v>
                </c:pt>
                <c:pt idx="2">
                  <c:v>1.8626475188397551E-2</c:v>
                </c:pt>
                <c:pt idx="3">
                  <c:v>3.8722214322953752E-2</c:v>
                </c:pt>
                <c:pt idx="4">
                  <c:v>4.7790574592792678E-2</c:v>
                </c:pt>
                <c:pt idx="5">
                  <c:v>4.9702197576504403E-2</c:v>
                </c:pt>
                <c:pt idx="6">
                  <c:v>5.3351659636317716E-2</c:v>
                </c:pt>
                <c:pt idx="7">
                  <c:v>5.5468663601750512E-2</c:v>
                </c:pt>
                <c:pt idx="8">
                  <c:v>5.7759451474793444E-2</c:v>
                </c:pt>
                <c:pt idx="9">
                  <c:v>6.6638229299966767E-2</c:v>
                </c:pt>
                <c:pt idx="10">
                  <c:v>8.2468363429546443E-2</c:v>
                </c:pt>
                <c:pt idx="11">
                  <c:v>7.4253124160702733E-2</c:v>
                </c:pt>
                <c:pt idx="12">
                  <c:v>7.8597721850956592E-2</c:v>
                </c:pt>
                <c:pt idx="13">
                  <c:v>8.0793718501666723E-2</c:v>
                </c:pt>
                <c:pt idx="14">
                  <c:v>7.578558225508325E-2</c:v>
                </c:pt>
                <c:pt idx="15">
                  <c:v>7.212032165821447E-2</c:v>
                </c:pt>
                <c:pt idx="16">
                  <c:v>6.2025056479769969E-2</c:v>
                </c:pt>
                <c:pt idx="17">
                  <c:v>3.9385752879283364E-2</c:v>
                </c:pt>
                <c:pt idx="18">
                  <c:v>4.2166295401045772E-2</c:v>
                </c:pt>
                <c:pt idx="19">
                  <c:v>4.6874259443575594E-2</c:v>
                </c:pt>
                <c:pt idx="20">
                  <c:v>5.3778220136815325E-2</c:v>
                </c:pt>
                <c:pt idx="21">
                  <c:v>6.7712529819738743E-2</c:v>
                </c:pt>
                <c:pt idx="22">
                  <c:v>6.8581449357789426E-2</c:v>
                </c:pt>
                <c:pt idx="23">
                  <c:v>5.6716748029132402E-2</c:v>
                </c:pt>
                <c:pt idx="24">
                  <c:v>5.3399055247484117E-2</c:v>
                </c:pt>
                <c:pt idx="25">
                  <c:v>4.2403273456877999E-2</c:v>
                </c:pt>
                <c:pt idx="26">
                  <c:v>2.9369480386116198E-2</c:v>
                </c:pt>
                <c:pt idx="27">
                  <c:v>2.3792596805535915E-2</c:v>
                </c:pt>
                <c:pt idx="28">
                  <c:v>9.0051661216170586E-3</c:v>
                </c:pt>
                <c:pt idx="29">
                  <c:v>3.6147052782912192E-2</c:v>
                </c:pt>
                <c:pt idx="30">
                  <c:v>1.5213991184416242E-2</c:v>
                </c:pt>
                <c:pt idx="31">
                  <c:v>2.9195696478506061E-2</c:v>
                </c:pt>
                <c:pt idx="32">
                  <c:v>5.9639477384394235E-2</c:v>
                </c:pt>
                <c:pt idx="33">
                  <c:v>5.5468663601750512E-2</c:v>
                </c:pt>
                <c:pt idx="34">
                  <c:v>5.3414853784539584E-2</c:v>
                </c:pt>
                <c:pt idx="35">
                  <c:v>5.4504952841366805E-2</c:v>
                </c:pt>
                <c:pt idx="36">
                  <c:v>4.9133450242507593E-2</c:v>
                </c:pt>
                <c:pt idx="37">
                  <c:v>5.2561732783544146E-2</c:v>
                </c:pt>
                <c:pt idx="38">
                  <c:v>5.5437066527639578E-2</c:v>
                </c:pt>
                <c:pt idx="39">
                  <c:v>7.4774475883533142E-2</c:v>
                </c:pt>
                <c:pt idx="40">
                  <c:v>6.9418771821729397E-2</c:v>
                </c:pt>
                <c:pt idx="41">
                  <c:v>7.5975164699748854E-2</c:v>
                </c:pt>
                <c:pt idx="42">
                  <c:v>6.8960614247120633E-2</c:v>
                </c:pt>
                <c:pt idx="43">
                  <c:v>5.9908052514337173E-2</c:v>
                </c:pt>
                <c:pt idx="44">
                  <c:v>7.7302241812408079E-2</c:v>
                </c:pt>
                <c:pt idx="45">
                  <c:v>6.9861130859282472E-2</c:v>
                </c:pt>
                <c:pt idx="46">
                  <c:v>7.9435044314896341E-2</c:v>
                </c:pt>
                <c:pt idx="47">
                  <c:v>8.6844558193911237E-2</c:v>
                </c:pt>
                <c:pt idx="48">
                  <c:v>7.7397033034740881E-2</c:v>
                </c:pt>
                <c:pt idx="49">
                  <c:v>8.7176327472076043E-2</c:v>
                </c:pt>
                <c:pt idx="50">
                  <c:v>9.3685324738929099E-2</c:v>
                </c:pt>
                <c:pt idx="51">
                  <c:v>9.3701123275984566E-2</c:v>
                </c:pt>
                <c:pt idx="52">
                  <c:v>9.687662922413387E-2</c:v>
                </c:pt>
                <c:pt idx="53">
                  <c:v>0.10951545886850877</c:v>
                </c:pt>
                <c:pt idx="54">
                  <c:v>0.11196423211210638</c:v>
                </c:pt>
                <c:pt idx="55">
                  <c:v>0.12616711692497273</c:v>
                </c:pt>
                <c:pt idx="56">
                  <c:v>0.11444460242981491</c:v>
                </c:pt>
                <c:pt idx="57">
                  <c:v>0.1046021138442581</c:v>
                </c:pt>
                <c:pt idx="58">
                  <c:v>0.11866281182362504</c:v>
                </c:pt>
                <c:pt idx="59">
                  <c:v>0.1208430099372797</c:v>
                </c:pt>
                <c:pt idx="60">
                  <c:v>0.13234434491366098</c:v>
                </c:pt>
                <c:pt idx="61">
                  <c:v>0.13262871858065939</c:v>
                </c:pt>
                <c:pt idx="62">
                  <c:v>0.13480891669431405</c:v>
                </c:pt>
                <c:pt idx="63">
                  <c:v>0.13330805567404469</c:v>
                </c:pt>
                <c:pt idx="64">
                  <c:v>0.1037331943062072</c:v>
                </c:pt>
                <c:pt idx="65">
                  <c:v>0.11228020285321572</c:v>
                </c:pt>
                <c:pt idx="66">
                  <c:v>0.10039970298750345</c:v>
                </c:pt>
                <c:pt idx="67">
                  <c:v>9.8456482929680789E-2</c:v>
                </c:pt>
                <c:pt idx="68">
                  <c:v>9.9262208319509604E-2</c:v>
                </c:pt>
                <c:pt idx="69">
                  <c:v>0.11758851130385328</c:v>
                </c:pt>
                <c:pt idx="70">
                  <c:v>0.11487116293031274</c:v>
                </c:pt>
                <c:pt idx="71">
                  <c:v>0.11095312574055649</c:v>
                </c:pt>
                <c:pt idx="72">
                  <c:v>0.11653000932113677</c:v>
                </c:pt>
                <c:pt idx="73">
                  <c:v>0.13054331168933753</c:v>
                </c:pt>
                <c:pt idx="74">
                  <c:v>0.13597800843641883</c:v>
                </c:pt>
                <c:pt idx="75">
                  <c:v>0.15321421236393507</c:v>
                </c:pt>
                <c:pt idx="76">
                  <c:v>0.14706858144935775</c:v>
                </c:pt>
                <c:pt idx="77">
                  <c:v>0.14787430683918679</c:v>
                </c:pt>
                <c:pt idx="78">
                  <c:v>0.13242333759893832</c:v>
                </c:pt>
                <c:pt idx="79">
                  <c:v>0.13177559757966417</c:v>
                </c:pt>
                <c:pt idx="80">
                  <c:v>0.12477684566409142</c:v>
                </c:pt>
                <c:pt idx="81">
                  <c:v>0.11169565698216344</c:v>
                </c:pt>
                <c:pt idx="82">
                  <c:v>9.3132375941987755E-2</c:v>
                </c:pt>
                <c:pt idx="83">
                  <c:v>0.1012844210626096</c:v>
                </c:pt>
                <c:pt idx="84">
                  <c:v>0.11823625132312743</c:v>
                </c:pt>
                <c:pt idx="85">
                  <c:v>0.12006888162156182</c:v>
                </c:pt>
                <c:pt idx="86">
                  <c:v>0.10008373224639389</c:v>
                </c:pt>
                <c:pt idx="87">
                  <c:v>7.3542189993206719E-2</c:v>
                </c:pt>
                <c:pt idx="88">
                  <c:v>0.10003633663522749</c:v>
                </c:pt>
                <c:pt idx="89">
                  <c:v>9.5802328704361894E-2</c:v>
                </c:pt>
                <c:pt idx="90">
                  <c:v>7.7870989146405112E-2</c:v>
                </c:pt>
                <c:pt idx="91">
                  <c:v>7.2847054362765951E-2</c:v>
                </c:pt>
                <c:pt idx="92">
                  <c:v>6.9639951340505934E-2</c:v>
                </c:pt>
                <c:pt idx="93">
                  <c:v>9.5549552111474423E-2</c:v>
                </c:pt>
                <c:pt idx="94">
                  <c:v>9.8424885855569855E-2</c:v>
                </c:pt>
                <c:pt idx="95">
                  <c:v>0.10220073621182668</c:v>
                </c:pt>
                <c:pt idx="96">
                  <c:v>9.8804050744901062E-2</c:v>
                </c:pt>
                <c:pt idx="97">
                  <c:v>9.5423163815030687E-2</c:v>
                </c:pt>
                <c:pt idx="98">
                  <c:v>7.7049465219520608E-2</c:v>
                </c:pt>
                <c:pt idx="99">
                  <c:v>7.2388896788157409E-2</c:v>
                </c:pt>
                <c:pt idx="100">
                  <c:v>7.9687820907784035E-2</c:v>
                </c:pt>
                <c:pt idx="101">
                  <c:v>9.2089672496326935E-2</c:v>
                </c:pt>
                <c:pt idx="102">
                  <c:v>8.6023034267026954E-2</c:v>
                </c:pt>
                <c:pt idx="103">
                  <c:v>7.2246709954658206E-2</c:v>
                </c:pt>
                <c:pt idx="104">
                  <c:v>6.3336335055373949E-2</c:v>
                </c:pt>
                <c:pt idx="105">
                  <c:v>7.4000347567815261E-2</c:v>
                </c:pt>
                <c:pt idx="106">
                  <c:v>6.2656997961988647E-2</c:v>
                </c:pt>
                <c:pt idx="107">
                  <c:v>7.7681406701739508E-2</c:v>
                </c:pt>
                <c:pt idx="108">
                  <c:v>8.1725832187939496E-2</c:v>
                </c:pt>
                <c:pt idx="109">
                  <c:v>8.19628102437715E-2</c:v>
                </c:pt>
                <c:pt idx="110">
                  <c:v>7.1188207971941697E-2</c:v>
                </c:pt>
                <c:pt idx="111">
                  <c:v>7.4932461254087812E-2</c:v>
                </c:pt>
                <c:pt idx="112">
                  <c:v>8.9340727048675239E-2</c:v>
                </c:pt>
                <c:pt idx="113">
                  <c:v>9.4901812092200277E-2</c:v>
                </c:pt>
                <c:pt idx="114">
                  <c:v>0.10529724947469865</c:v>
                </c:pt>
                <c:pt idx="115">
                  <c:v>0.11090573012939009</c:v>
                </c:pt>
                <c:pt idx="116">
                  <c:v>0.12313379781032285</c:v>
                </c:pt>
                <c:pt idx="117">
                  <c:v>0.11502914830086741</c:v>
                </c:pt>
                <c:pt idx="118">
                  <c:v>0.10679811049496823</c:v>
                </c:pt>
                <c:pt idx="119">
                  <c:v>0.10790400808885092</c:v>
                </c:pt>
                <c:pt idx="120">
                  <c:v>0.11258037505726959</c:v>
                </c:pt>
                <c:pt idx="121">
                  <c:v>0.13168080635733137</c:v>
                </c:pt>
                <c:pt idx="122">
                  <c:v>0.11728833909979941</c:v>
                </c:pt>
                <c:pt idx="123">
                  <c:v>0.1207482187149469</c:v>
                </c:pt>
                <c:pt idx="124">
                  <c:v>0.11551890294958689</c:v>
                </c:pt>
                <c:pt idx="125">
                  <c:v>0.12041644943678209</c:v>
                </c:pt>
                <c:pt idx="126">
                  <c:v>0.1068139090320237</c:v>
                </c:pt>
                <c:pt idx="127">
                  <c:v>9.8962036115455732E-2</c:v>
                </c:pt>
                <c:pt idx="128">
                  <c:v>9.2200262255715204E-2</c:v>
                </c:pt>
                <c:pt idx="129">
                  <c:v>9.6829233612967469E-2</c:v>
                </c:pt>
                <c:pt idx="130">
                  <c:v>8.5501682544196322E-2</c:v>
                </c:pt>
                <c:pt idx="131">
                  <c:v>7.5090446624642482E-2</c:v>
                </c:pt>
                <c:pt idx="132">
                  <c:v>5.3715025988593457E-2</c:v>
                </c:pt>
                <c:pt idx="133">
                  <c:v>5.1771805930770798E-2</c:v>
                </c:pt>
                <c:pt idx="134">
                  <c:v>7.1883343602382466E-2</c:v>
                </c:pt>
                <c:pt idx="135">
                  <c:v>5.3572839155094254E-2</c:v>
                </c:pt>
                <c:pt idx="136">
                  <c:v>5.4773527971309965E-2</c:v>
                </c:pt>
                <c:pt idx="137">
                  <c:v>3.1154715073384187E-2</c:v>
                </c:pt>
                <c:pt idx="138">
                  <c:v>3.2623979019542837E-2</c:v>
                </c:pt>
                <c:pt idx="139">
                  <c:v>3.9085580675229492E-2</c:v>
                </c:pt>
                <c:pt idx="140">
                  <c:v>1.4534654091031163E-2</c:v>
                </c:pt>
                <c:pt idx="141">
                  <c:v>2.0222127430999937E-2</c:v>
                </c:pt>
                <c:pt idx="142">
                  <c:v>3.8832804082342021E-2</c:v>
                </c:pt>
                <c:pt idx="143">
                  <c:v>5.1503230800827859E-2</c:v>
                </c:pt>
                <c:pt idx="144">
                  <c:v>4.8090746796846551E-2</c:v>
                </c:pt>
                <c:pt idx="145">
                  <c:v>6.7611735153324748E-2</c:v>
                </c:pt>
                <c:pt idx="146">
                  <c:v>6.9308182062341128E-2</c:v>
                </c:pt>
                <c:pt idx="147">
                  <c:v>7.5343223217529953E-2</c:v>
                </c:pt>
                <c:pt idx="148">
                  <c:v>6.2578005276711313E-2</c:v>
                </c:pt>
                <c:pt idx="149">
                  <c:v>4.9639003428282535E-2</c:v>
                </c:pt>
                <c:pt idx="150">
                  <c:v>5.7080114381408364E-2</c:v>
                </c:pt>
                <c:pt idx="151">
                  <c:v>5.7680458789516109E-2</c:v>
                </c:pt>
                <c:pt idx="152">
                  <c:v>5.6953726084964629E-2</c:v>
                </c:pt>
                <c:pt idx="153">
                  <c:v>6.4552822408644905E-2</c:v>
                </c:pt>
                <c:pt idx="154">
                  <c:v>4.6526691628355321E-2</c:v>
                </c:pt>
                <c:pt idx="155">
                  <c:v>6.2941371628987053E-2</c:v>
                </c:pt>
                <c:pt idx="156">
                  <c:v>7.6591307644912066E-2</c:v>
                </c:pt>
                <c:pt idx="157">
                  <c:v>7.4490102216534737E-2</c:v>
                </c:pt>
                <c:pt idx="158">
                  <c:v>6.2656997961988647E-2</c:v>
                </c:pt>
                <c:pt idx="159">
                  <c:v>4.333538714315055E-2</c:v>
                </c:pt>
                <c:pt idx="160">
                  <c:v>5.3509645006872386E-2</c:v>
                </c:pt>
                <c:pt idx="161">
                  <c:v>6.1171935478774753E-2</c:v>
                </c:pt>
                <c:pt idx="162">
                  <c:v>5.8580975401677726E-2</c:v>
                </c:pt>
                <c:pt idx="163">
                  <c:v>4.2735042735042805E-2</c:v>
                </c:pt>
                <c:pt idx="164">
                  <c:v>4.6100131127857491E-2</c:v>
                </c:pt>
                <c:pt idx="165">
                  <c:v>5.6590359732688666E-2</c:v>
                </c:pt>
                <c:pt idx="166">
                  <c:v>5.3588637692149721E-2</c:v>
                </c:pt>
                <c:pt idx="167">
                  <c:v>6.7633537134461408E-2</c:v>
                </c:pt>
                <c:pt idx="168">
                  <c:v>7.1061819675497961E-2</c:v>
                </c:pt>
                <c:pt idx="169">
                  <c:v>6.6906804429909705E-2</c:v>
                </c:pt>
                <c:pt idx="170">
                  <c:v>7.0587863563833952E-2</c:v>
                </c:pt>
                <c:pt idx="171">
                  <c:v>6.1535301831050493E-2</c:v>
                </c:pt>
                <c:pt idx="172">
                  <c:v>6.5105771205586471E-2</c:v>
                </c:pt>
                <c:pt idx="173">
                  <c:v>7.4253124160702733E-2</c:v>
                </c:pt>
                <c:pt idx="174">
                  <c:v>8.3558462486373664E-2</c:v>
                </c:pt>
                <c:pt idx="175">
                  <c:v>9.4333064758203466E-2</c:v>
                </c:pt>
                <c:pt idx="176">
                  <c:v>0.10120542837733226</c:v>
                </c:pt>
                <c:pt idx="177">
                  <c:v>0.10332243234276506</c:v>
                </c:pt>
                <c:pt idx="178">
                  <c:v>9.0667804161334686E-2</c:v>
                </c:pt>
                <c:pt idx="179">
                  <c:v>9.2879599349100284E-2</c:v>
                </c:pt>
                <c:pt idx="180">
                  <c:v>8.5643869377695525E-2</c:v>
                </c:pt>
                <c:pt idx="181">
                  <c:v>7.6891479848965938E-2</c:v>
                </c:pt>
                <c:pt idx="182">
                  <c:v>5.6858934862631827E-2</c:v>
                </c:pt>
                <c:pt idx="183">
                  <c:v>5.0381534669889483E-2</c:v>
                </c:pt>
                <c:pt idx="184">
                  <c:v>4.7095438962352132E-2</c:v>
                </c:pt>
                <c:pt idx="185">
                  <c:v>5.3509645006872386E-2</c:v>
                </c:pt>
                <c:pt idx="186">
                  <c:v>3.3461301483482586E-2</c:v>
                </c:pt>
                <c:pt idx="187">
                  <c:v>4.5199614515695874E-2</c:v>
                </c:pt>
                <c:pt idx="188">
                  <c:v>5.9418297865617697E-2</c:v>
                </c:pt>
                <c:pt idx="189">
                  <c:v>5.8059623678847316E-2</c:v>
                </c:pt>
                <c:pt idx="190">
                  <c:v>6.0776972052387856E-2</c:v>
                </c:pt>
                <c:pt idx="191">
                  <c:v>4.6874259443575594E-2</c:v>
                </c:pt>
                <c:pt idx="192">
                  <c:v>3.7537324043793507E-2</c:v>
                </c:pt>
                <c:pt idx="193">
                  <c:v>4.4788852552253733E-2</c:v>
                </c:pt>
                <c:pt idx="194">
                  <c:v>3.4203832725089756E-2</c:v>
                </c:pt>
                <c:pt idx="195">
                  <c:v>1.6130306333633548E-2</c:v>
                </c:pt>
                <c:pt idx="196">
                  <c:v>5.0239347836389392E-3</c:v>
                </c:pt>
                <c:pt idx="197">
                  <c:v>1.7378390761015883E-3</c:v>
                </c:pt>
                <c:pt idx="198">
                  <c:v>1.7694361502125E-2</c:v>
                </c:pt>
                <c:pt idx="199">
                  <c:v>2.0917263061440483E-2</c:v>
                </c:pt>
                <c:pt idx="200">
                  <c:v>2.4945890010585003E-2</c:v>
                </c:pt>
                <c:pt idx="201">
                  <c:v>7.5517007125140978E-3</c:v>
                </c:pt>
                <c:pt idx="202">
                  <c:v>1.1153767161160788E-2</c:v>
                </c:pt>
                <c:pt idx="203">
                  <c:v>-9.795092974390629E-4</c:v>
                </c:pt>
                <c:pt idx="204">
                  <c:v>-7.3937153419593171E-3</c:v>
                </c:pt>
                <c:pt idx="205">
                  <c:v>5.9402499328562453E-3</c:v>
                </c:pt>
                <c:pt idx="206">
                  <c:v>-7.2199314343491805E-3</c:v>
                </c:pt>
                <c:pt idx="207">
                  <c:v>-1.4692639461585832E-2</c:v>
                </c:pt>
                <c:pt idx="208">
                  <c:v>-1.1074774475883564E-2</c:v>
                </c:pt>
                <c:pt idx="209">
                  <c:v>-1.5040207276806217E-2</c:v>
                </c:pt>
                <c:pt idx="210">
                  <c:v>6.1614294516321166E-4</c:v>
                </c:pt>
                <c:pt idx="211">
                  <c:v>1.4376668720477159E-3</c:v>
                </c:pt>
                <c:pt idx="212">
                  <c:v>1.2654628181430372E-2</c:v>
                </c:pt>
                <c:pt idx="213">
                  <c:v>1.5751141444302341E-2</c:v>
                </c:pt>
                <c:pt idx="214">
                  <c:v>1.036384030838744E-2</c:v>
                </c:pt>
                <c:pt idx="215">
                  <c:v>2.0901464524385016E-2</c:v>
                </c:pt>
                <c:pt idx="216">
                  <c:v>1.8010332243234561E-3</c:v>
                </c:pt>
                <c:pt idx="217">
                  <c:v>1.455045262808663E-2</c:v>
                </c:pt>
                <c:pt idx="218">
                  <c:v>1.6477874148853822E-2</c:v>
                </c:pt>
                <c:pt idx="219">
                  <c:v>-3.6336635227578462E-3</c:v>
                </c:pt>
                <c:pt idx="220">
                  <c:v>-1.2638829644374683E-3</c:v>
                </c:pt>
                <c:pt idx="221">
                  <c:v>-4.18661231969919E-3</c:v>
                </c:pt>
                <c:pt idx="222">
                  <c:v>2.7015498364850732E-3</c:v>
                </c:pt>
                <c:pt idx="223">
                  <c:v>-9.4791222332811786E-3</c:v>
                </c:pt>
                <c:pt idx="224">
                  <c:v>-2.0143134745722491E-2</c:v>
                </c:pt>
                <c:pt idx="225">
                  <c:v>-1.7267801001627281E-2</c:v>
                </c:pt>
                <c:pt idx="226">
                  <c:v>-2.6762721771963927E-2</c:v>
                </c:pt>
                <c:pt idx="227">
                  <c:v>-3.8185064063067764E-2</c:v>
                </c:pt>
                <c:pt idx="228">
                  <c:v>-3.5357125930138844E-2</c:v>
                </c:pt>
                <c:pt idx="229">
                  <c:v>-3.3635085391092834E-2</c:v>
                </c:pt>
                <c:pt idx="230">
                  <c:v>-2.9606458441948313E-2</c:v>
                </c:pt>
                <c:pt idx="231">
                  <c:v>-3.3224323427650582E-2</c:v>
                </c:pt>
                <c:pt idx="232">
                  <c:v>-3.6036463023524035E-2</c:v>
                </c:pt>
                <c:pt idx="233">
                  <c:v>-3.2876755612430308E-2</c:v>
                </c:pt>
                <c:pt idx="234">
                  <c:v>-1.5703745833135829E-2</c:v>
                </c:pt>
                <c:pt idx="235">
                  <c:v>-1.522978972147182E-2</c:v>
                </c:pt>
                <c:pt idx="236">
                  <c:v>-1.4123892127589022E-2</c:v>
                </c:pt>
                <c:pt idx="237">
                  <c:v>1.5324580943805177E-3</c:v>
                </c:pt>
                <c:pt idx="238">
                  <c:v>9.3843310109484879E-3</c:v>
                </c:pt>
                <c:pt idx="239">
                  <c:v>-4.0918210973663882E-3</c:v>
                </c:pt>
                <c:pt idx="240">
                  <c:v>-1.156452912460304E-2</c:v>
                </c:pt>
                <c:pt idx="241">
                  <c:v>-1.722040539046088E-2</c:v>
                </c:pt>
                <c:pt idx="242">
                  <c:v>-2.8184590106956064E-2</c:v>
                </c:pt>
                <c:pt idx="243">
                  <c:v>-4.8564702908510671E-2</c:v>
                </c:pt>
                <c:pt idx="244">
                  <c:v>-5.6764143640298914E-2</c:v>
                </c:pt>
                <c:pt idx="245">
                  <c:v>-4.1518555381771627E-2</c:v>
                </c:pt>
                <c:pt idx="246">
                  <c:v>-5.7159107066685588E-2</c:v>
                </c:pt>
                <c:pt idx="247">
                  <c:v>-6.0334613014834781E-2</c:v>
                </c:pt>
                <c:pt idx="248">
                  <c:v>-7.0461475267390217E-2</c:v>
                </c:pt>
                <c:pt idx="249">
                  <c:v>-6.6590833688800366E-2</c:v>
                </c:pt>
                <c:pt idx="250">
                  <c:v>-6.6006287817748088E-2</c:v>
                </c:pt>
                <c:pt idx="251">
                  <c:v>-4.7948559963347348E-2</c:v>
                </c:pt>
                <c:pt idx="252">
                  <c:v>-4.7822171666903612E-2</c:v>
                </c:pt>
                <c:pt idx="253">
                  <c:v>-5.2561732783544257E-2</c:v>
                </c:pt>
                <c:pt idx="254">
                  <c:v>-6.2530609665545023E-2</c:v>
                </c:pt>
                <c:pt idx="255">
                  <c:v>-7.913487211084258E-2</c:v>
                </c:pt>
                <c:pt idx="256">
                  <c:v>-7.2499486547545677E-2</c:v>
                </c:pt>
                <c:pt idx="257">
                  <c:v>-7.0682654786166754E-2</c:v>
                </c:pt>
                <c:pt idx="258">
                  <c:v>-7.5232633458141795E-2</c:v>
                </c:pt>
                <c:pt idx="259">
                  <c:v>-9.4585841351090938E-2</c:v>
                </c:pt>
                <c:pt idx="260">
                  <c:v>-0.11501334976381183</c:v>
                </c:pt>
                <c:pt idx="261">
                  <c:v>-0.16566345956364437</c:v>
                </c:pt>
                <c:pt idx="262">
                  <c:v>-0.1634832614499897</c:v>
                </c:pt>
                <c:pt idx="263">
                  <c:v>-0.23111679858445111</c:v>
                </c:pt>
                <c:pt idx="264">
                  <c:v>-0.19190482961277788</c:v>
                </c:pt>
                <c:pt idx="265">
                  <c:v>-0.18803418803418803</c:v>
                </c:pt>
                <c:pt idx="266">
                  <c:v>-0.15725863785013505</c:v>
                </c:pt>
                <c:pt idx="267">
                  <c:v>-0.15520482803292412</c:v>
                </c:pt>
                <c:pt idx="268">
                  <c:v>-0.13659415138158204</c:v>
                </c:pt>
                <c:pt idx="269">
                  <c:v>-0.14177607153577576</c:v>
                </c:pt>
                <c:pt idx="270">
                  <c:v>-0.12992716874417432</c:v>
                </c:pt>
                <c:pt idx="271">
                  <c:v>-0.16056053209472798</c:v>
                </c:pt>
                <c:pt idx="272">
                  <c:v>-0.17141412705183501</c:v>
                </c:pt>
                <c:pt idx="273">
                  <c:v>-0.17152471681122328</c:v>
                </c:pt>
                <c:pt idx="274">
                  <c:v>-0.15025988593456241</c:v>
                </c:pt>
                <c:pt idx="275">
                  <c:v>-0.15011769910106321</c:v>
                </c:pt>
                <c:pt idx="276">
                  <c:v>-0.16342006730176784</c:v>
                </c:pt>
                <c:pt idx="277">
                  <c:v>-0.15714804809074678</c:v>
                </c:pt>
                <c:pt idx="278">
                  <c:v>-0.13329225713698911</c:v>
                </c:pt>
                <c:pt idx="279">
                  <c:v>-0.12499802518286807</c:v>
                </c:pt>
                <c:pt idx="280">
                  <c:v>-0.10746164905129785</c:v>
                </c:pt>
                <c:pt idx="281">
                  <c:v>-8.1820623410272186E-2</c:v>
                </c:pt>
                <c:pt idx="282">
                  <c:v>-0.10689290171730093</c:v>
                </c:pt>
                <c:pt idx="283">
                  <c:v>-0.13111205902333445</c:v>
                </c:pt>
                <c:pt idx="284">
                  <c:v>-0.10569221290108533</c:v>
                </c:pt>
                <c:pt idx="285">
                  <c:v>-8.9640899252729223E-2</c:v>
                </c:pt>
                <c:pt idx="286">
                  <c:v>-0.11878920012006888</c:v>
                </c:pt>
                <c:pt idx="287">
                  <c:v>-0.12025846406622742</c:v>
                </c:pt>
                <c:pt idx="288">
                  <c:v>-0.12250185632810406</c:v>
                </c:pt>
                <c:pt idx="289">
                  <c:v>-0.11076354329589078</c:v>
                </c:pt>
                <c:pt idx="290">
                  <c:v>-0.1092626822756213</c:v>
                </c:pt>
                <c:pt idx="291">
                  <c:v>-9.6165695056637746E-2</c:v>
                </c:pt>
                <c:pt idx="292">
                  <c:v>-9.78719370586284E-2</c:v>
                </c:pt>
                <c:pt idx="293">
                  <c:v>-0.1093100778867877</c:v>
                </c:pt>
                <c:pt idx="294">
                  <c:v>-0.11558209709780876</c:v>
                </c:pt>
                <c:pt idx="295">
                  <c:v>-0.15825394568462958</c:v>
                </c:pt>
                <c:pt idx="296">
                  <c:v>-0.15904387253740304</c:v>
                </c:pt>
                <c:pt idx="297">
                  <c:v>-0.15087602887972573</c:v>
                </c:pt>
                <c:pt idx="298">
                  <c:v>-0.14814288196912961</c:v>
                </c:pt>
                <c:pt idx="299">
                  <c:v>-0.15841193105518425</c:v>
                </c:pt>
                <c:pt idx="300">
                  <c:v>-0.15661089783086091</c:v>
                </c:pt>
                <c:pt idx="301">
                  <c:v>-0.17335734710965767</c:v>
                </c:pt>
                <c:pt idx="302">
                  <c:v>-0.19757650441569108</c:v>
                </c:pt>
                <c:pt idx="303">
                  <c:v>-0.19923535080651533</c:v>
                </c:pt>
                <c:pt idx="304">
                  <c:v>-0.19406922918937708</c:v>
                </c:pt>
                <c:pt idx="305">
                  <c:v>-0.17389449736954354</c:v>
                </c:pt>
                <c:pt idx="306">
                  <c:v>-0.19043556566661923</c:v>
                </c:pt>
                <c:pt idx="307">
                  <c:v>-0.15836453544401785</c:v>
                </c:pt>
                <c:pt idx="308">
                  <c:v>-0.14943836200767813</c:v>
                </c:pt>
                <c:pt idx="309">
                  <c:v>-0.1373840782343555</c:v>
                </c:pt>
                <c:pt idx="310">
                  <c:v>-0.13060650583755939</c:v>
                </c:pt>
                <c:pt idx="311">
                  <c:v>-0.14828506880262893</c:v>
                </c:pt>
                <c:pt idx="312">
                  <c:v>-0.13059070730050393</c:v>
                </c:pt>
                <c:pt idx="313">
                  <c:v>-0.13161761220910939</c:v>
                </c:pt>
                <c:pt idx="314">
                  <c:v>-0.14673681217119294</c:v>
                </c:pt>
                <c:pt idx="315">
                  <c:v>-0.12705183500007899</c:v>
                </c:pt>
                <c:pt idx="316">
                  <c:v>-0.10120542837733226</c:v>
                </c:pt>
                <c:pt idx="317">
                  <c:v>-0.11077934183294624</c:v>
                </c:pt>
                <c:pt idx="318">
                  <c:v>-9.7224197039354143E-2</c:v>
                </c:pt>
                <c:pt idx="319">
                  <c:v>-6.3620708722372354E-2</c:v>
                </c:pt>
                <c:pt idx="320">
                  <c:v>-5.9781664217893438E-2</c:v>
                </c:pt>
                <c:pt idx="321">
                  <c:v>-7.8344945258069121E-2</c:v>
                </c:pt>
                <c:pt idx="322">
                  <c:v>-9.4396258906425223E-2</c:v>
                </c:pt>
                <c:pt idx="323">
                  <c:v>-8.0588337519945652E-2</c:v>
                </c:pt>
                <c:pt idx="324">
                  <c:v>-7.3115629492709E-2</c:v>
                </c:pt>
                <c:pt idx="325">
                  <c:v>-6.4758203390366087E-2</c:v>
                </c:pt>
                <c:pt idx="326">
                  <c:v>-6.7475551763906627E-2</c:v>
                </c:pt>
                <c:pt idx="327">
                  <c:v>-9.0809990994833889E-2</c:v>
                </c:pt>
                <c:pt idx="328">
                  <c:v>-9.441205744348069E-2</c:v>
                </c:pt>
                <c:pt idx="329">
                  <c:v>-7.5058849550531659E-2</c:v>
                </c:pt>
                <c:pt idx="330">
                  <c:v>-7.9608828222506589E-2</c:v>
                </c:pt>
                <c:pt idx="331">
                  <c:v>-7.4853468568810477E-2</c:v>
                </c:pt>
                <c:pt idx="332">
                  <c:v>-9.9672970282951745E-2</c:v>
                </c:pt>
                <c:pt idx="333">
                  <c:v>-0.1037331943062072</c:v>
                </c:pt>
                <c:pt idx="334">
                  <c:v>-0.11079514037000171</c:v>
                </c:pt>
                <c:pt idx="335">
                  <c:v>-0.11720934641452196</c:v>
                </c:pt>
                <c:pt idx="336">
                  <c:v>-0.13152282098677659</c:v>
                </c:pt>
                <c:pt idx="337">
                  <c:v>-0.12667267011074779</c:v>
                </c:pt>
                <c:pt idx="338">
                  <c:v>-0.13275510687710323</c:v>
                </c:pt>
                <c:pt idx="339">
                  <c:v>-0.11501334976381183</c:v>
                </c:pt>
                <c:pt idx="340">
                  <c:v>-0.12635669936963834</c:v>
                </c:pt>
                <c:pt idx="341">
                  <c:v>-0.1014740035072752</c:v>
                </c:pt>
                <c:pt idx="342">
                  <c:v>-8.1425659983885512E-2</c:v>
                </c:pt>
                <c:pt idx="343">
                  <c:v>-8.5501682544196433E-2</c:v>
                </c:pt>
                <c:pt idx="344">
                  <c:v>-6.9308182062341017E-2</c:v>
                </c:pt>
                <c:pt idx="345">
                  <c:v>-5.9418297865617697E-2</c:v>
                </c:pt>
                <c:pt idx="346">
                  <c:v>-7.3226219252097269E-2</c:v>
                </c:pt>
                <c:pt idx="347">
                  <c:v>-9.2295053478047895E-2</c:v>
                </c:pt>
                <c:pt idx="348">
                  <c:v>-7.9956396037726862E-2</c:v>
                </c:pt>
                <c:pt idx="349">
                  <c:v>-9.4017094017094016E-2</c:v>
                </c:pt>
                <c:pt idx="350">
                  <c:v>-9.1678910532884683E-2</c:v>
                </c:pt>
                <c:pt idx="351">
                  <c:v>-0.10507606995592211</c:v>
                </c:pt>
                <c:pt idx="352">
                  <c:v>-0.11005260912839476</c:v>
                </c:pt>
                <c:pt idx="353">
                  <c:v>-0.11376526533642983</c:v>
                </c:pt>
                <c:pt idx="354">
                  <c:v>-0.1263724979066938</c:v>
                </c:pt>
                <c:pt idx="355">
                  <c:v>-0.10163198887782987</c:v>
                </c:pt>
                <c:pt idx="356">
                  <c:v>-0.10496548019653384</c:v>
                </c:pt>
                <c:pt idx="357">
                  <c:v>-9.4001295480038549E-2</c:v>
                </c:pt>
                <c:pt idx="358">
                  <c:v>-8.8408613362402688E-2</c:v>
                </c:pt>
                <c:pt idx="359">
                  <c:v>-8.8914166548177631E-2</c:v>
                </c:pt>
                <c:pt idx="360">
                  <c:v>-8.3605858097540175E-2</c:v>
                </c:pt>
                <c:pt idx="361">
                  <c:v>-0.10686130464318999</c:v>
                </c:pt>
                <c:pt idx="362">
                  <c:v>-0.10336982795393146</c:v>
                </c:pt>
                <c:pt idx="363">
                  <c:v>-8.6386400619302695E-2</c:v>
                </c:pt>
                <c:pt idx="364">
                  <c:v>-6.3715499944705156E-2</c:v>
                </c:pt>
                <c:pt idx="365">
                  <c:v>-6.2135646239158238E-2</c:v>
                </c:pt>
                <c:pt idx="366">
                  <c:v>-7.5058849550531659E-2</c:v>
                </c:pt>
                <c:pt idx="367">
                  <c:v>-7.4205728549536332E-2</c:v>
                </c:pt>
                <c:pt idx="368">
                  <c:v>-6.6590833688800366E-2</c:v>
                </c:pt>
                <c:pt idx="369">
                  <c:v>-5.5168491397696529E-2</c:v>
                </c:pt>
                <c:pt idx="370">
                  <c:v>-5.2688121079987993E-2</c:v>
                </c:pt>
                <c:pt idx="371">
                  <c:v>-5.3351659636317716E-2</c:v>
                </c:pt>
                <c:pt idx="372">
                  <c:v>-6.5579727317250369E-2</c:v>
                </c:pt>
                <c:pt idx="373">
                  <c:v>-5.2782912302320795E-2</c:v>
                </c:pt>
                <c:pt idx="374">
                  <c:v>-4.1897720271102945E-2</c:v>
                </c:pt>
                <c:pt idx="375">
                  <c:v>-2.4882695862363136E-2</c:v>
                </c:pt>
                <c:pt idx="376">
                  <c:v>-2.1659794303047541E-2</c:v>
                </c:pt>
                <c:pt idx="377">
                  <c:v>-1.5561558999636627E-2</c:v>
                </c:pt>
                <c:pt idx="378">
                  <c:v>-1.439246725753196E-2</c:v>
                </c:pt>
                <c:pt idx="379">
                  <c:v>-1.2812613551985041E-2</c:v>
                </c:pt>
                <c:pt idx="380">
                  <c:v>-5.4346967470811913E-3</c:v>
                </c:pt>
                <c:pt idx="381">
                  <c:v>-6.2088250627991837E-3</c:v>
                </c:pt>
                <c:pt idx="382">
                  <c:v>-8.3258290282319791E-3</c:v>
                </c:pt>
                <c:pt idx="383">
                  <c:v>-3.5546708374804004E-3</c:v>
                </c:pt>
                <c:pt idx="384">
                  <c:v>2.0064142060445267E-2</c:v>
                </c:pt>
                <c:pt idx="385">
                  <c:v>2.0474904023887408E-2</c:v>
                </c:pt>
                <c:pt idx="386">
                  <c:v>3.0333191146499905E-2</c:v>
                </c:pt>
                <c:pt idx="387">
                  <c:v>3.0427982368832707E-2</c:v>
                </c:pt>
                <c:pt idx="388">
                  <c:v>4.1392167085327891E-2</c:v>
                </c:pt>
                <c:pt idx="389">
                  <c:v>4.003349289855751E-2</c:v>
                </c:pt>
                <c:pt idx="390">
                  <c:v>3.5278133244861509E-2</c:v>
                </c:pt>
                <c:pt idx="391">
                  <c:v>1.1058975938827986E-2</c:v>
                </c:pt>
                <c:pt idx="392">
                  <c:v>3.7821697710791913E-2</c:v>
                </c:pt>
                <c:pt idx="393">
                  <c:v>2.7505253013570874E-2</c:v>
                </c:pt>
                <c:pt idx="394">
                  <c:v>3.2718770241875639E-2</c:v>
                </c:pt>
                <c:pt idx="395">
                  <c:v>4.4931039385752936E-2</c:v>
                </c:pt>
                <c:pt idx="396">
                  <c:v>4.5910548683191887E-2</c:v>
                </c:pt>
                <c:pt idx="397">
                  <c:v>4.4156911070034832E-2</c:v>
                </c:pt>
                <c:pt idx="398">
                  <c:v>3.9843910453891906E-2</c:v>
                </c:pt>
                <c:pt idx="399">
                  <c:v>4.1787130511714565E-2</c:v>
                </c:pt>
                <c:pt idx="400">
                  <c:v>3.0712356035831112E-2</c:v>
                </c:pt>
                <c:pt idx="401">
                  <c:v>4.2039907104602037E-2</c:v>
                </c:pt>
                <c:pt idx="402">
                  <c:v>3.9717522157448171E-2</c:v>
                </c:pt>
                <c:pt idx="403">
                  <c:v>5.5484462138805979E-2</c:v>
                </c:pt>
                <c:pt idx="404">
                  <c:v>7.0840640156721424E-2</c:v>
                </c:pt>
                <c:pt idx="405">
                  <c:v>5.7933235382403581E-2</c:v>
                </c:pt>
                <c:pt idx="406">
                  <c:v>2.8705941829786585E-2</c:v>
                </c:pt>
                <c:pt idx="407">
                  <c:v>4.2956222253819343E-2</c:v>
                </c:pt>
                <c:pt idx="408">
                  <c:v>5.7048517307297431E-2</c:v>
                </c:pt>
                <c:pt idx="409">
                  <c:v>5.3809817210926258E-2</c:v>
                </c:pt>
                <c:pt idx="410">
                  <c:v>4.8770083890231852E-2</c:v>
                </c:pt>
                <c:pt idx="411">
                  <c:v>8.0525143371723784E-2</c:v>
                </c:pt>
                <c:pt idx="412">
                  <c:v>7.8360743795124588E-2</c:v>
                </c:pt>
                <c:pt idx="413">
                  <c:v>7.0335086970946481E-2</c:v>
                </c:pt>
                <c:pt idx="414">
                  <c:v>6.9308182062341128E-2</c:v>
                </c:pt>
                <c:pt idx="415">
                  <c:v>7.0034914766892609E-2</c:v>
                </c:pt>
                <c:pt idx="416">
                  <c:v>6.3162551147763812E-2</c:v>
                </c:pt>
                <c:pt idx="417">
                  <c:v>5.6290187528634794E-2</c:v>
                </c:pt>
                <c:pt idx="418">
                  <c:v>3.9986097287391109E-2</c:v>
                </c:pt>
                <c:pt idx="419">
                  <c:v>3.9733320694503638E-2</c:v>
                </c:pt>
                <c:pt idx="420">
                  <c:v>5.3509645006872386E-2</c:v>
                </c:pt>
                <c:pt idx="421">
                  <c:v>4.3287991531984149E-2</c:v>
                </c:pt>
                <c:pt idx="422">
                  <c:v>2.8152993032845242E-2</c:v>
                </c:pt>
                <c:pt idx="423">
                  <c:v>2.4866897325307669E-2</c:v>
                </c:pt>
                <c:pt idx="424">
                  <c:v>1.9163625448283428E-2</c:v>
                </c:pt>
                <c:pt idx="425">
                  <c:v>3.0317392609444438E-2</c:v>
                </c:pt>
                <c:pt idx="426">
                  <c:v>1.5593156073747672E-2</c:v>
                </c:pt>
                <c:pt idx="427">
                  <c:v>3.6494620598133132E-3</c:v>
                </c:pt>
                <c:pt idx="428">
                  <c:v>6.2246235998546506E-3</c:v>
                </c:pt>
                <c:pt idx="429">
                  <c:v>-5.9086528587453113E-3</c:v>
                </c:pt>
                <c:pt idx="430">
                  <c:v>-2.4629919269475664E-2</c:v>
                </c:pt>
                <c:pt idx="431">
                  <c:v>-3.1660268259159241E-2</c:v>
                </c:pt>
                <c:pt idx="432">
                  <c:v>-3.7758503562570489E-3</c:v>
                </c:pt>
                <c:pt idx="433">
                  <c:v>-1.8831856170118622E-2</c:v>
                </c:pt>
                <c:pt idx="434">
                  <c:v>-2.1217435265494466E-2</c:v>
                </c:pt>
                <c:pt idx="435">
                  <c:v>-9.4633236962257117E-3</c:v>
                </c:pt>
                <c:pt idx="436">
                  <c:v>-4.5341801349194633E-3</c:v>
                </c:pt>
                <c:pt idx="437">
                  <c:v>-1.072720666066318E-2</c:v>
                </c:pt>
                <c:pt idx="438">
                  <c:v>-1.2686225255541306E-2</c:v>
                </c:pt>
                <c:pt idx="439">
                  <c:v>-2.7773828143513923E-2</c:v>
                </c:pt>
                <c:pt idx="440">
                  <c:v>-2.0948860135551417E-2</c:v>
                </c:pt>
                <c:pt idx="441">
                  <c:v>-2.4440336824810061E-2</c:v>
                </c:pt>
                <c:pt idx="442">
                  <c:v>-1.7362592223960083E-2</c:v>
                </c:pt>
                <c:pt idx="443">
                  <c:v>-2.5372450511082723E-2</c:v>
                </c:pt>
                <c:pt idx="444">
                  <c:v>-2.3334439230927262E-2</c:v>
                </c:pt>
                <c:pt idx="445">
                  <c:v>-1.3807921386479571E-2</c:v>
                </c:pt>
                <c:pt idx="446">
                  <c:v>-1.8847654707174089E-2</c:v>
                </c:pt>
                <c:pt idx="447">
                  <c:v>-3.9132976286395893E-2</c:v>
                </c:pt>
                <c:pt idx="448">
                  <c:v>-3.2813561464208441E-2</c:v>
                </c:pt>
                <c:pt idx="449">
                  <c:v>-4.632131064663414E-2</c:v>
                </c:pt>
                <c:pt idx="450">
                  <c:v>-5.5468663601750512E-2</c:v>
                </c:pt>
                <c:pt idx="451">
                  <c:v>-5.6795740714409848E-2</c:v>
                </c:pt>
                <c:pt idx="452">
                  <c:v>-6.0855964737665302E-2</c:v>
                </c:pt>
                <c:pt idx="453">
                  <c:v>-9.0967976365388559E-2</c:v>
                </c:pt>
                <c:pt idx="454">
                  <c:v>-0.11153767161160877</c:v>
                </c:pt>
                <c:pt idx="455">
                  <c:v>-0.11706715958102276</c:v>
                </c:pt>
                <c:pt idx="456">
                  <c:v>-0.1462786545965844</c:v>
                </c:pt>
                <c:pt idx="457">
                  <c:v>-0.1387743494952367</c:v>
                </c:pt>
                <c:pt idx="458">
                  <c:v>-0.10596078803102837</c:v>
                </c:pt>
                <c:pt idx="459">
                  <c:v>-0.13048011754111566</c:v>
                </c:pt>
                <c:pt idx="460">
                  <c:v>-0.13709970456735709</c:v>
                </c:pt>
                <c:pt idx="461">
                  <c:v>-0.14588369117019762</c:v>
                </c:pt>
                <c:pt idx="462">
                  <c:v>-0.13956427634801016</c:v>
                </c:pt>
                <c:pt idx="463">
                  <c:v>-0.12773117209346418</c:v>
                </c:pt>
                <c:pt idx="464">
                  <c:v>-0.13687852504858045</c:v>
                </c:pt>
                <c:pt idx="465">
                  <c:v>-0.15008610202695227</c:v>
                </c:pt>
                <c:pt idx="466">
                  <c:v>-0.13913771584751256</c:v>
                </c:pt>
                <c:pt idx="467">
                  <c:v>-0.15632652416386239</c:v>
                </c:pt>
                <c:pt idx="468">
                  <c:v>-0.15610534464508585</c:v>
                </c:pt>
                <c:pt idx="469">
                  <c:v>-0.17087697679194902</c:v>
                </c:pt>
                <c:pt idx="470">
                  <c:v>-0.14441442722403908</c:v>
                </c:pt>
                <c:pt idx="471">
                  <c:v>-0.14010142660789615</c:v>
                </c:pt>
                <c:pt idx="472">
                  <c:v>-0.14686320046763668</c:v>
                </c:pt>
                <c:pt idx="473">
                  <c:v>-0.13030633363350552</c:v>
                </c:pt>
                <c:pt idx="474">
                  <c:v>-0.12081141286316888</c:v>
                </c:pt>
                <c:pt idx="475">
                  <c:v>-0.12553517544275405</c:v>
                </c:pt>
                <c:pt idx="476">
                  <c:v>-0.1136388770399861</c:v>
                </c:pt>
                <c:pt idx="477">
                  <c:v>-0.11220121016793849</c:v>
                </c:pt>
                <c:pt idx="478">
                  <c:v>-9.640267311246975E-2</c:v>
                </c:pt>
                <c:pt idx="479">
                  <c:v>-9.6860830687078403E-2</c:v>
                </c:pt>
                <c:pt idx="480">
                  <c:v>-0.12310220073621181</c:v>
                </c:pt>
                <c:pt idx="481">
                  <c:v>-0.12414490418187274</c:v>
                </c:pt>
                <c:pt idx="482">
                  <c:v>-0.14995971373050854</c:v>
                </c:pt>
                <c:pt idx="483">
                  <c:v>-0.14946995908178906</c:v>
                </c:pt>
                <c:pt idx="484">
                  <c:v>-0.16097129405817023</c:v>
                </c:pt>
                <c:pt idx="485">
                  <c:v>-0.16817542695546395</c:v>
                </c:pt>
                <c:pt idx="486">
                  <c:v>-0.14128631688705628</c:v>
                </c:pt>
                <c:pt idx="487">
                  <c:v>-0.1359464113623079</c:v>
                </c:pt>
                <c:pt idx="488">
                  <c:v>-0.11875760304595795</c:v>
                </c:pt>
                <c:pt idx="489">
                  <c:v>-0.11408123607753917</c:v>
                </c:pt>
                <c:pt idx="490">
                  <c:v>-0.10929427934973224</c:v>
                </c:pt>
                <c:pt idx="491">
                  <c:v>-0.12485583834936886</c:v>
                </c:pt>
                <c:pt idx="492">
                  <c:v>-0.15153956743605546</c:v>
                </c:pt>
                <c:pt idx="493">
                  <c:v>-0.15368816847559919</c:v>
                </c:pt>
                <c:pt idx="494">
                  <c:v>-0.15604215049686398</c:v>
                </c:pt>
                <c:pt idx="495">
                  <c:v>-0.14166548177638749</c:v>
                </c:pt>
                <c:pt idx="496">
                  <c:v>-0.15634232270091786</c:v>
                </c:pt>
                <c:pt idx="497">
                  <c:v>-0.14831666587673986</c:v>
                </c:pt>
                <c:pt idx="498">
                  <c:v>-0.13766845190135391</c:v>
                </c:pt>
                <c:pt idx="499">
                  <c:v>-0.12561416812803139</c:v>
                </c:pt>
                <c:pt idx="500">
                  <c:v>-0.14381408281593122</c:v>
                </c:pt>
                <c:pt idx="501">
                  <c:v>-0.16215618433733037</c:v>
                </c:pt>
                <c:pt idx="502">
                  <c:v>-0.16839660647424048</c:v>
                </c:pt>
                <c:pt idx="503">
                  <c:v>-0.16888636112295996</c:v>
                </c:pt>
                <c:pt idx="504">
                  <c:v>-0.14684740193058121</c:v>
                </c:pt>
                <c:pt idx="505">
                  <c:v>-0.10654533390208065</c:v>
                </c:pt>
                <c:pt idx="506">
                  <c:v>-9.5691738944973737E-2</c:v>
                </c:pt>
                <c:pt idx="507">
                  <c:v>-0.11374946679937437</c:v>
                </c:pt>
                <c:pt idx="508">
                  <c:v>-0.11068455061061344</c:v>
                </c:pt>
                <c:pt idx="509">
                  <c:v>-0.1228652226803798</c:v>
                </c:pt>
                <c:pt idx="510">
                  <c:v>-9.5454760889141621E-2</c:v>
                </c:pt>
                <c:pt idx="511">
                  <c:v>-7.8250154035736319E-2</c:v>
                </c:pt>
                <c:pt idx="512">
                  <c:v>-8.802944847307137E-2</c:v>
                </c:pt>
                <c:pt idx="513">
                  <c:v>-6.8676240580122228E-2</c:v>
                </c:pt>
                <c:pt idx="514">
                  <c:v>-7.1093416749609006E-2</c:v>
                </c:pt>
                <c:pt idx="515">
                  <c:v>-6.3462723351817574E-2</c:v>
                </c:pt>
                <c:pt idx="516">
                  <c:v>-6.5958892206581687E-2</c:v>
                </c:pt>
                <c:pt idx="517">
                  <c:v>-8.2389370744269108E-2</c:v>
                </c:pt>
                <c:pt idx="518">
                  <c:v>-8.0698927279333921E-2</c:v>
                </c:pt>
                <c:pt idx="519">
                  <c:v>-6.0855964737665302E-2</c:v>
                </c:pt>
                <c:pt idx="520">
                  <c:v>-6.6590833688800366E-2</c:v>
                </c:pt>
                <c:pt idx="521">
                  <c:v>-6.3415327740651173E-2</c:v>
                </c:pt>
                <c:pt idx="522">
                  <c:v>-6.9197592302952748E-2</c:v>
                </c:pt>
                <c:pt idx="523">
                  <c:v>-6.1882869646270766E-2</c:v>
                </c:pt>
                <c:pt idx="524">
                  <c:v>-7.5611798347473003E-2</c:v>
                </c:pt>
                <c:pt idx="525">
                  <c:v>-7.6970472534243384E-2</c:v>
                </c:pt>
                <c:pt idx="526">
                  <c:v>-8.1931213169660455E-2</c:v>
                </c:pt>
                <c:pt idx="527">
                  <c:v>-7.7270644738297256E-2</c:v>
                </c:pt>
                <c:pt idx="528">
                  <c:v>-9.3653727664818276E-2</c:v>
                </c:pt>
                <c:pt idx="529">
                  <c:v>-9.5438962352086154E-2</c:v>
                </c:pt>
                <c:pt idx="530">
                  <c:v>-9.8519677077902545E-2</c:v>
                </c:pt>
                <c:pt idx="531">
                  <c:v>-9.504399892569948E-2</c:v>
                </c:pt>
                <c:pt idx="532">
                  <c:v>-0.11160086575983064</c:v>
                </c:pt>
                <c:pt idx="533">
                  <c:v>-0.10164778741488534</c:v>
                </c:pt>
                <c:pt idx="534">
                  <c:v>-7.8613520388012059E-2</c:v>
                </c:pt>
                <c:pt idx="535">
                  <c:v>-7.730224181240819E-2</c:v>
                </c:pt>
                <c:pt idx="536">
                  <c:v>-6.1219331089941043E-2</c:v>
                </c:pt>
                <c:pt idx="537">
                  <c:v>-5.3335861099262249E-2</c:v>
                </c:pt>
                <c:pt idx="538">
                  <c:v>-2.1154241117272488E-2</c:v>
                </c:pt>
                <c:pt idx="539">
                  <c:v>-1.8831856170118622E-2</c:v>
                </c:pt>
                <c:pt idx="540">
                  <c:v>-2.3571417286759266E-2</c:v>
                </c:pt>
                <c:pt idx="541">
                  <c:v>-2.3587215823814733E-2</c:v>
                </c:pt>
                <c:pt idx="542">
                  <c:v>-2.6004391993301401E-2</c:v>
                </c:pt>
                <c:pt idx="543">
                  <c:v>-2.543564465930459E-2</c:v>
                </c:pt>
                <c:pt idx="544">
                  <c:v>-3.1233707758661522E-2</c:v>
                </c:pt>
                <c:pt idx="545">
                  <c:v>-2.192836943299048E-2</c:v>
                </c:pt>
                <c:pt idx="546">
                  <c:v>-4.417270960709041E-2</c:v>
                </c:pt>
                <c:pt idx="547">
                  <c:v>-4.453607595936615E-2</c:v>
                </c:pt>
                <c:pt idx="548">
                  <c:v>-4.8311926315623199E-2</c:v>
                </c:pt>
                <c:pt idx="549">
                  <c:v>-6.5121569742641827E-2</c:v>
                </c:pt>
                <c:pt idx="550">
                  <c:v>-5.888114760573171E-2</c:v>
                </c:pt>
                <c:pt idx="551">
                  <c:v>-6.4379038501034769E-2</c:v>
                </c:pt>
                <c:pt idx="552">
                  <c:v>-7.3779168049038613E-2</c:v>
                </c:pt>
                <c:pt idx="553">
                  <c:v>-7.6449120811412863E-2</c:v>
                </c:pt>
                <c:pt idx="554">
                  <c:v>-7.4663886124144874E-2</c:v>
                </c:pt>
                <c:pt idx="555">
                  <c:v>-6.2878177480765296E-2</c:v>
                </c:pt>
                <c:pt idx="556">
                  <c:v>-6.8850024487732475E-2</c:v>
                </c:pt>
                <c:pt idx="557">
                  <c:v>-7.6480717885523797E-2</c:v>
                </c:pt>
                <c:pt idx="558">
                  <c:v>-6.5342749261418365E-2</c:v>
                </c:pt>
                <c:pt idx="559">
                  <c:v>-5.8391392957012234E-2</c:v>
                </c:pt>
                <c:pt idx="560">
                  <c:v>-5.6148000695135591E-2</c:v>
                </c:pt>
                <c:pt idx="561">
                  <c:v>-5.07133039480544E-2</c:v>
                </c:pt>
                <c:pt idx="562">
                  <c:v>-5.6305986065690372E-2</c:v>
                </c:pt>
                <c:pt idx="563">
                  <c:v>-6.9118599617675414E-2</c:v>
                </c:pt>
                <c:pt idx="564">
                  <c:v>-7.2625874843989413E-2</c:v>
                </c:pt>
                <c:pt idx="565">
                  <c:v>-8.8582397270012825E-2</c:v>
                </c:pt>
                <c:pt idx="566">
                  <c:v>-9.6955621909411205E-2</c:v>
                </c:pt>
                <c:pt idx="567">
                  <c:v>-8.6275810859914426E-2</c:v>
                </c:pt>
                <c:pt idx="568">
                  <c:v>-9.5122991610976815E-2</c:v>
                </c:pt>
                <c:pt idx="569">
                  <c:v>-9.6702845316523733E-2</c:v>
                </c:pt>
                <c:pt idx="570">
                  <c:v>-8.8692987029401094E-2</c:v>
                </c:pt>
                <c:pt idx="571">
                  <c:v>-9.8409087318514277E-2</c:v>
                </c:pt>
                <c:pt idx="572">
                  <c:v>-7.7649809627628463E-2</c:v>
                </c:pt>
                <c:pt idx="573">
                  <c:v>-8.0382956538224581E-2</c:v>
                </c:pt>
                <c:pt idx="574">
                  <c:v>-6.0650583755944232E-2</c:v>
                </c:pt>
                <c:pt idx="575">
                  <c:v>-7.5517007125140201E-2</c:v>
                </c:pt>
                <c:pt idx="576">
                  <c:v>-9.1204954421220563E-2</c:v>
                </c:pt>
                <c:pt idx="577">
                  <c:v>-9.384331010948388E-2</c:v>
                </c:pt>
                <c:pt idx="578">
                  <c:v>-9.8472281466736145E-2</c:v>
                </c:pt>
                <c:pt idx="579">
                  <c:v>-9.1805298829328419E-2</c:v>
                </c:pt>
                <c:pt idx="580">
                  <c:v>-0.11087413305527904</c:v>
                </c:pt>
                <c:pt idx="581">
                  <c:v>-0.12472945005292513</c:v>
                </c:pt>
                <c:pt idx="582">
                  <c:v>-0.10817258321879397</c:v>
                </c:pt>
                <c:pt idx="583">
                  <c:v>-0.11145867892633143</c:v>
                </c:pt>
                <c:pt idx="584">
                  <c:v>-0.10839376273757051</c:v>
                </c:pt>
                <c:pt idx="585">
                  <c:v>-9.0415027568447215E-2</c:v>
                </c:pt>
                <c:pt idx="586">
                  <c:v>-0.1036384030838744</c:v>
                </c:pt>
                <c:pt idx="587">
                  <c:v>-0.11136388770399863</c:v>
                </c:pt>
                <c:pt idx="588">
                  <c:v>-0.10676651342085719</c:v>
                </c:pt>
                <c:pt idx="589">
                  <c:v>-8.6023034267026843E-2</c:v>
                </c:pt>
                <c:pt idx="590">
                  <c:v>-9.1994881273994022E-2</c:v>
                </c:pt>
                <c:pt idx="591">
                  <c:v>-8.049354629761285E-2</c:v>
                </c:pt>
                <c:pt idx="592">
                  <c:v>-9.0588811476057352E-2</c:v>
                </c:pt>
                <c:pt idx="593">
                  <c:v>-8.8771979714678428E-2</c:v>
                </c:pt>
                <c:pt idx="594">
                  <c:v>-8.9119547529898702E-2</c:v>
                </c:pt>
                <c:pt idx="595">
                  <c:v>-7.5990963236804321E-2</c:v>
                </c:pt>
                <c:pt idx="596">
                  <c:v>-6.3968276537592628E-2</c:v>
                </c:pt>
                <c:pt idx="597">
                  <c:v>-5.8043825141791849E-2</c:v>
                </c:pt>
                <c:pt idx="598">
                  <c:v>-6.0397807163056649E-2</c:v>
                </c:pt>
                <c:pt idx="599">
                  <c:v>-6.2893976017820763E-2</c:v>
                </c:pt>
                <c:pt idx="600">
                  <c:v>-5.8343997345845722E-2</c:v>
                </c:pt>
                <c:pt idx="601">
                  <c:v>-5.8944341753953577E-2</c:v>
                </c:pt>
                <c:pt idx="602">
                  <c:v>-4.4820449626364556E-2</c:v>
                </c:pt>
                <c:pt idx="603">
                  <c:v>-3.632083669052244E-2</c:v>
                </c:pt>
                <c:pt idx="604">
                  <c:v>-3.1928843389102179E-2</c:v>
                </c:pt>
                <c:pt idx="605">
                  <c:v>-3.6178649857023237E-2</c:v>
                </c:pt>
                <c:pt idx="606">
                  <c:v>-3.6936979635685763E-2</c:v>
                </c:pt>
                <c:pt idx="607">
                  <c:v>-4.553138379386068E-2</c:v>
                </c:pt>
                <c:pt idx="608">
                  <c:v>-3.7047569395074031E-2</c:v>
                </c:pt>
                <c:pt idx="609">
                  <c:v>-1.1801507180435045E-2</c:v>
                </c:pt>
                <c:pt idx="610">
                  <c:v>2.3697805583200449E-4</c:v>
                </c:pt>
                <c:pt idx="611">
                  <c:v>-1.2228067680932764E-2</c:v>
                </c:pt>
                <c:pt idx="612">
                  <c:v>-2.156500308071474E-2</c:v>
                </c:pt>
                <c:pt idx="613">
                  <c:v>-3.4282825410366979E-2</c:v>
                </c:pt>
                <c:pt idx="614">
                  <c:v>-2.7157685198350601E-2</c:v>
                </c:pt>
                <c:pt idx="615">
                  <c:v>-2.5577831492803793E-2</c:v>
                </c:pt>
                <c:pt idx="616">
                  <c:v>-2.8437366699843647E-2</c:v>
                </c:pt>
                <c:pt idx="617">
                  <c:v>-1.9226819596505407E-2</c:v>
                </c:pt>
                <c:pt idx="618">
                  <c:v>-2.4803703177085801E-2</c:v>
                </c:pt>
                <c:pt idx="619">
                  <c:v>-2.3855790953757672E-2</c:v>
                </c:pt>
                <c:pt idx="620">
                  <c:v>-1.7425786372181951E-2</c:v>
                </c:pt>
                <c:pt idx="621">
                  <c:v>-2.1185838191383533E-2</c:v>
                </c:pt>
                <c:pt idx="622">
                  <c:v>-2.208635480354515E-2</c:v>
                </c:pt>
                <c:pt idx="623">
                  <c:v>-2.5356651974027256E-2</c:v>
                </c:pt>
                <c:pt idx="624">
                  <c:v>-2.1027852820828752E-2</c:v>
                </c:pt>
                <c:pt idx="625">
                  <c:v>-3.3619286854037367E-2</c:v>
                </c:pt>
                <c:pt idx="626">
                  <c:v>-5.1661216171382529E-2</c:v>
                </c:pt>
                <c:pt idx="627">
                  <c:v>-4.5673570627359883E-2</c:v>
                </c:pt>
                <c:pt idx="628">
                  <c:v>-6.2578005276711424E-2</c:v>
                </c:pt>
                <c:pt idx="629">
                  <c:v>-5.5863627028137186E-2</c:v>
                </c:pt>
                <c:pt idx="630">
                  <c:v>-4.6542490165410677E-2</c:v>
                </c:pt>
                <c:pt idx="631">
                  <c:v>-5.8802154920454375E-2</c:v>
                </c:pt>
                <c:pt idx="632">
                  <c:v>-6.0871763274720769E-2</c:v>
                </c:pt>
                <c:pt idx="633">
                  <c:v>-6.8660442043066761E-2</c:v>
                </c:pt>
                <c:pt idx="634">
                  <c:v>-7.7807794998183133E-2</c:v>
                </c:pt>
                <c:pt idx="635">
                  <c:v>-7.583297786624954E-2</c:v>
                </c:pt>
                <c:pt idx="636">
                  <c:v>-7.7286443275352723E-2</c:v>
                </c:pt>
                <c:pt idx="637">
                  <c:v>-8.2468363429546443E-2</c:v>
                </c:pt>
                <c:pt idx="638">
                  <c:v>-8.5217308877197917E-2</c:v>
                </c:pt>
                <c:pt idx="639">
                  <c:v>-8.9798884623283892E-2</c:v>
                </c:pt>
                <c:pt idx="640">
                  <c:v>-9.4522647202868959E-2</c:v>
                </c:pt>
                <c:pt idx="641">
                  <c:v>-0.1124855838349369</c:v>
                </c:pt>
                <c:pt idx="642">
                  <c:v>-0.11284895018721264</c:v>
                </c:pt>
                <c:pt idx="643">
                  <c:v>-0.10427034456609319</c:v>
                </c:pt>
                <c:pt idx="644">
                  <c:v>-0.10553422753053066</c:v>
                </c:pt>
                <c:pt idx="645">
                  <c:v>-0.10030491176517053</c:v>
                </c:pt>
                <c:pt idx="646">
                  <c:v>-9.5170387222143216E-2</c:v>
                </c:pt>
                <c:pt idx="647">
                  <c:v>-9.2784808126767482E-2</c:v>
                </c:pt>
                <c:pt idx="648">
                  <c:v>-0.101331816673776</c:v>
                </c:pt>
                <c:pt idx="649">
                  <c:v>-0.10739845490307598</c:v>
                </c:pt>
                <c:pt idx="650">
                  <c:v>-0.11607185174652823</c:v>
                </c:pt>
                <c:pt idx="651">
                  <c:v>-8.4632763006145639E-2</c:v>
                </c:pt>
                <c:pt idx="652">
                  <c:v>-7.0319288433891014E-2</c:v>
                </c:pt>
                <c:pt idx="653">
                  <c:v>-7.6859882774855004E-2</c:v>
                </c:pt>
                <c:pt idx="654">
                  <c:v>-7.5090446624642593E-2</c:v>
                </c:pt>
                <c:pt idx="655">
                  <c:v>-8.0398755075280048E-2</c:v>
                </c:pt>
                <c:pt idx="656">
                  <c:v>-9.3400951071930693E-2</c:v>
                </c:pt>
                <c:pt idx="657">
                  <c:v>-9.504399892569948E-2</c:v>
                </c:pt>
                <c:pt idx="658">
                  <c:v>-0.10155299619255254</c:v>
                </c:pt>
                <c:pt idx="659">
                  <c:v>-9.9925746875839327E-2</c:v>
                </c:pt>
                <c:pt idx="660">
                  <c:v>-0.10957865301673064</c:v>
                </c:pt>
                <c:pt idx="661">
                  <c:v>-0.11480796878209076</c:v>
                </c:pt>
                <c:pt idx="662">
                  <c:v>-0.12198050460527354</c:v>
                </c:pt>
                <c:pt idx="663">
                  <c:v>-0.1272414174447446</c:v>
                </c:pt>
                <c:pt idx="664">
                  <c:v>-0.13308687615526804</c:v>
                </c:pt>
                <c:pt idx="665">
                  <c:v>-0.12047964358500407</c:v>
                </c:pt>
                <c:pt idx="666">
                  <c:v>-0.1147447746338689</c:v>
                </c:pt>
                <c:pt idx="667">
                  <c:v>-0.10972083985022985</c:v>
                </c:pt>
                <c:pt idx="668">
                  <c:v>-0.11683018152519076</c:v>
                </c:pt>
                <c:pt idx="669">
                  <c:v>-0.13283409956238057</c:v>
                </c:pt>
                <c:pt idx="670">
                  <c:v>-0.12220168412405008</c:v>
                </c:pt>
                <c:pt idx="671">
                  <c:v>-0.13664154699274844</c:v>
                </c:pt>
                <c:pt idx="672">
                  <c:v>-0.13029053509645006</c:v>
                </c:pt>
                <c:pt idx="673">
                  <c:v>-0.12962699654012033</c:v>
                </c:pt>
                <c:pt idx="674">
                  <c:v>-0.11667219615463609</c:v>
                </c:pt>
                <c:pt idx="675">
                  <c:v>-0.11234339700143769</c:v>
                </c:pt>
                <c:pt idx="676">
                  <c:v>-0.12476104712703606</c:v>
                </c:pt>
                <c:pt idx="677">
                  <c:v>-0.13168080635733126</c:v>
                </c:pt>
                <c:pt idx="678">
                  <c:v>-0.1634832614499897</c:v>
                </c:pt>
                <c:pt idx="679">
                  <c:v>-0.14703698437524682</c:v>
                </c:pt>
                <c:pt idx="680">
                  <c:v>-0.16455756196976157</c:v>
                </c:pt>
                <c:pt idx="681">
                  <c:v>-0.16007077744600851</c:v>
                </c:pt>
                <c:pt idx="682">
                  <c:v>-0.14801649367268588</c:v>
                </c:pt>
                <c:pt idx="683">
                  <c:v>-0.14218683349921801</c:v>
                </c:pt>
                <c:pt idx="684">
                  <c:v>-0.1329130922476579</c:v>
                </c:pt>
                <c:pt idx="685">
                  <c:v>-0.13133323854211099</c:v>
                </c:pt>
                <c:pt idx="686">
                  <c:v>-0.13166500782027579</c:v>
                </c:pt>
                <c:pt idx="687">
                  <c:v>-0.14289776766671403</c:v>
                </c:pt>
                <c:pt idx="688">
                  <c:v>-0.1328656966364915</c:v>
                </c:pt>
                <c:pt idx="689">
                  <c:v>-0.11670379322874702</c:v>
                </c:pt>
                <c:pt idx="690">
                  <c:v>-0.12600913155441806</c:v>
                </c:pt>
                <c:pt idx="691">
                  <c:v>-0.12337077586615475</c:v>
                </c:pt>
                <c:pt idx="692">
                  <c:v>-0.12430288955242741</c:v>
                </c:pt>
                <c:pt idx="693">
                  <c:v>-0.11095312574055638</c:v>
                </c:pt>
                <c:pt idx="694">
                  <c:v>-0.11837843815662674</c:v>
                </c:pt>
                <c:pt idx="695">
                  <c:v>-0.124018515885429</c:v>
                </c:pt>
                <c:pt idx="696">
                  <c:v>-0.12939001848428833</c:v>
                </c:pt>
                <c:pt idx="697">
                  <c:v>-0.13981705294089763</c:v>
                </c:pt>
                <c:pt idx="698">
                  <c:v>-0.13635717332575004</c:v>
                </c:pt>
                <c:pt idx="699">
                  <c:v>-0.13209156832077351</c:v>
                </c:pt>
                <c:pt idx="700">
                  <c:v>-0.13468252839787032</c:v>
                </c:pt>
                <c:pt idx="701">
                  <c:v>-0.1284895018721266</c:v>
                </c:pt>
                <c:pt idx="702">
                  <c:v>-0.12002148601039542</c:v>
                </c:pt>
                <c:pt idx="703">
                  <c:v>-0.11109531257405569</c:v>
                </c:pt>
                <c:pt idx="704">
                  <c:v>-0.10850435249695878</c:v>
                </c:pt>
                <c:pt idx="705">
                  <c:v>-0.10976823546139625</c:v>
                </c:pt>
                <c:pt idx="706">
                  <c:v>-0.10886771884923452</c:v>
                </c:pt>
                <c:pt idx="707">
                  <c:v>-0.10904150275684477</c:v>
                </c:pt>
                <c:pt idx="708">
                  <c:v>-0.11471317755975796</c:v>
                </c:pt>
                <c:pt idx="709">
                  <c:v>-0.13686272651152498</c:v>
                </c:pt>
                <c:pt idx="710">
                  <c:v>-0.15468347631009371</c:v>
                </c:pt>
                <c:pt idx="711">
                  <c:v>-0.14776371707979841</c:v>
                </c:pt>
                <c:pt idx="712">
                  <c:v>-0.14661042387474921</c:v>
                </c:pt>
                <c:pt idx="713">
                  <c:v>-0.16586884054536555</c:v>
                </c:pt>
                <c:pt idx="714">
                  <c:v>-0.16451016635859517</c:v>
                </c:pt>
                <c:pt idx="715">
                  <c:v>-0.18451111427081857</c:v>
                </c:pt>
                <c:pt idx="716">
                  <c:v>-0.18928227246157003</c:v>
                </c:pt>
                <c:pt idx="717">
                  <c:v>-0.21372260928638009</c:v>
                </c:pt>
                <c:pt idx="718">
                  <c:v>-0.22302794761205114</c:v>
                </c:pt>
                <c:pt idx="719">
                  <c:v>-0.20353255288560279</c:v>
                </c:pt>
                <c:pt idx="720">
                  <c:v>-0.22062656997961994</c:v>
                </c:pt>
                <c:pt idx="721">
                  <c:v>-0.22448141302115421</c:v>
                </c:pt>
                <c:pt idx="722">
                  <c:v>-0.21854116308829807</c:v>
                </c:pt>
                <c:pt idx="723">
                  <c:v>-0.24336066480243934</c:v>
                </c:pt>
                <c:pt idx="724">
                  <c:v>-0.23828933440763389</c:v>
                </c:pt>
                <c:pt idx="725">
                  <c:v>-0.25658404031786652</c:v>
                </c:pt>
                <c:pt idx="726">
                  <c:v>-0.27382024424538287</c:v>
                </c:pt>
                <c:pt idx="727">
                  <c:v>-0.25915920185790797</c:v>
                </c:pt>
                <c:pt idx="728">
                  <c:v>-0.25476720855648771</c:v>
                </c:pt>
                <c:pt idx="729">
                  <c:v>-0.2478474493261924</c:v>
                </c:pt>
                <c:pt idx="730">
                  <c:v>-0.2502488269586236</c:v>
                </c:pt>
                <c:pt idx="731">
                  <c:v>-0.25385089340727052</c:v>
                </c:pt>
                <c:pt idx="732">
                  <c:v>-0.28546376605526325</c:v>
                </c:pt>
                <c:pt idx="733">
                  <c:v>-0.2883706968734695</c:v>
                </c:pt>
                <c:pt idx="734">
                  <c:v>-0.27701154873058753</c:v>
                </c:pt>
                <c:pt idx="735">
                  <c:v>-0.28574813972226176</c:v>
                </c:pt>
                <c:pt idx="736">
                  <c:v>-0.28788094222475002</c:v>
                </c:pt>
                <c:pt idx="737">
                  <c:v>-0.28143513910611873</c:v>
                </c:pt>
                <c:pt idx="738">
                  <c:v>-0.2633774112517181</c:v>
                </c:pt>
                <c:pt idx="739">
                  <c:v>-0.28064521225334538</c:v>
                </c:pt>
                <c:pt idx="740">
                  <c:v>-0.26160797510150557</c:v>
                </c:pt>
                <c:pt idx="741">
                  <c:v>-0.25953836674723918</c:v>
                </c:pt>
                <c:pt idx="742">
                  <c:v>-0.25103875381139706</c:v>
                </c:pt>
                <c:pt idx="743">
                  <c:v>-0.24710491808458535</c:v>
                </c:pt>
                <c:pt idx="744">
                  <c:v>-0.25114934357078533</c:v>
                </c:pt>
                <c:pt idx="745">
                  <c:v>-0.23260186106766512</c:v>
                </c:pt>
                <c:pt idx="746">
                  <c:v>-0.22873121948907527</c:v>
                </c:pt>
                <c:pt idx="747">
                  <c:v>-0.23576156847875884</c:v>
                </c:pt>
                <c:pt idx="748">
                  <c:v>-0.22482898083637459</c:v>
                </c:pt>
                <c:pt idx="749">
                  <c:v>-0.21920470164462769</c:v>
                </c:pt>
                <c:pt idx="750">
                  <c:v>-0.22252239442627608</c:v>
                </c:pt>
                <c:pt idx="751">
                  <c:v>-0.23280724204938619</c:v>
                </c:pt>
                <c:pt idx="752">
                  <c:v>-0.23797336366652444</c:v>
                </c:pt>
                <c:pt idx="753">
                  <c:v>-0.22365988909426993</c:v>
                </c:pt>
                <c:pt idx="754">
                  <c:v>-0.23418171477321204</c:v>
                </c:pt>
                <c:pt idx="755">
                  <c:v>-0.23478205918131978</c:v>
                </c:pt>
                <c:pt idx="756">
                  <c:v>-0.25081757429262053</c:v>
                </c:pt>
                <c:pt idx="757">
                  <c:v>-0.25042261086623374</c:v>
                </c:pt>
                <c:pt idx="758">
                  <c:v>-0.22700917895002926</c:v>
                </c:pt>
                <c:pt idx="759">
                  <c:v>-0.21206376289555584</c:v>
                </c:pt>
                <c:pt idx="760">
                  <c:v>-0.20534938464698171</c:v>
                </c:pt>
                <c:pt idx="761">
                  <c:v>-0.2005940249932856</c:v>
                </c:pt>
                <c:pt idx="762">
                  <c:v>-0.1959334565619224</c:v>
                </c:pt>
                <c:pt idx="763">
                  <c:v>-0.19572807558020122</c:v>
                </c:pt>
                <c:pt idx="764">
                  <c:v>-0.18577499723525603</c:v>
                </c:pt>
                <c:pt idx="765">
                  <c:v>-0.18520624990125911</c:v>
                </c:pt>
                <c:pt idx="766">
                  <c:v>-0.20206328893944425</c:v>
                </c:pt>
                <c:pt idx="767">
                  <c:v>-0.20367473971910199</c:v>
                </c:pt>
                <c:pt idx="768">
                  <c:v>-0.1880025909600771</c:v>
                </c:pt>
                <c:pt idx="769">
                  <c:v>-0.17536376131570219</c:v>
                </c:pt>
                <c:pt idx="770">
                  <c:v>-0.18749703777430204</c:v>
                </c:pt>
                <c:pt idx="771">
                  <c:v>-0.20863548035451918</c:v>
                </c:pt>
                <c:pt idx="772">
                  <c:v>-0.21219015119199958</c:v>
                </c:pt>
                <c:pt idx="773">
                  <c:v>-0.21132123165394889</c:v>
                </c:pt>
                <c:pt idx="774">
                  <c:v>-0.20989936331895664</c:v>
                </c:pt>
                <c:pt idx="775">
                  <c:v>-0.18108283172978179</c:v>
                </c:pt>
                <c:pt idx="776">
                  <c:v>-0.18440052451143019</c:v>
                </c:pt>
                <c:pt idx="777">
                  <c:v>-0.18296285763938258</c:v>
                </c:pt>
                <c:pt idx="778">
                  <c:v>-0.17293078660915995</c:v>
                </c:pt>
                <c:pt idx="779">
                  <c:v>-0.1508444318056148</c:v>
                </c:pt>
                <c:pt idx="780">
                  <c:v>-0.14291356620376949</c:v>
                </c:pt>
                <c:pt idx="781">
                  <c:v>-0.14721076828285695</c:v>
                </c:pt>
                <c:pt idx="782">
                  <c:v>-0.15367236993854372</c:v>
                </c:pt>
                <c:pt idx="783">
                  <c:v>-0.15782738518413197</c:v>
                </c:pt>
                <c:pt idx="784">
                  <c:v>-0.15008610202695227</c:v>
                </c:pt>
                <c:pt idx="785">
                  <c:v>-0.14970693713762107</c:v>
                </c:pt>
                <c:pt idx="786">
                  <c:v>-0.14259759546266015</c:v>
                </c:pt>
                <c:pt idx="787">
                  <c:v>-0.11998988893628448</c:v>
                </c:pt>
                <c:pt idx="788">
                  <c:v>-0.12957960092895393</c:v>
                </c:pt>
                <c:pt idx="789">
                  <c:v>-0.14514115992859056</c:v>
                </c:pt>
                <c:pt idx="790">
                  <c:v>-0.13736827969730003</c:v>
                </c:pt>
                <c:pt idx="791">
                  <c:v>-0.14006982953378522</c:v>
                </c:pt>
                <c:pt idx="792">
                  <c:v>-0.14275558083321482</c:v>
                </c:pt>
                <c:pt idx="793">
                  <c:v>-0.15032308008278439</c:v>
                </c:pt>
                <c:pt idx="794">
                  <c:v>-0.15101821571322493</c:v>
                </c:pt>
                <c:pt idx="795">
                  <c:v>-0.17313616759088113</c:v>
                </c:pt>
                <c:pt idx="796">
                  <c:v>-0.15984959792723197</c:v>
                </c:pt>
                <c:pt idx="797">
                  <c:v>-0.16109768235461397</c:v>
                </c:pt>
                <c:pt idx="798">
                  <c:v>-0.17075058849550528</c:v>
                </c:pt>
                <c:pt idx="799">
                  <c:v>-0.16507891369259209</c:v>
                </c:pt>
                <c:pt idx="800">
                  <c:v>-0.17188808316349902</c:v>
                </c:pt>
                <c:pt idx="801">
                  <c:v>-0.17354692955432327</c:v>
                </c:pt>
                <c:pt idx="802">
                  <c:v>-0.16983427334628809</c:v>
                </c:pt>
                <c:pt idx="803">
                  <c:v>-0.16274073020838276</c:v>
                </c:pt>
                <c:pt idx="804">
                  <c:v>-0.16032355403889598</c:v>
                </c:pt>
                <c:pt idx="805">
                  <c:v>-0.14419324770526254</c:v>
                </c:pt>
                <c:pt idx="806">
                  <c:v>-0.13139643269033285</c:v>
                </c:pt>
                <c:pt idx="807">
                  <c:v>-0.11570848539425249</c:v>
                </c:pt>
                <c:pt idx="808">
                  <c:v>-0.12542458568336567</c:v>
                </c:pt>
                <c:pt idx="809">
                  <c:v>-0.12510861494225634</c:v>
                </c:pt>
                <c:pt idx="810">
                  <c:v>-0.11406543754048371</c:v>
                </c:pt>
                <c:pt idx="811">
                  <c:v>-0.1080145978482393</c:v>
                </c:pt>
                <c:pt idx="812">
                  <c:v>-0.12412910564481727</c:v>
                </c:pt>
                <c:pt idx="813">
                  <c:v>-0.13302368200704617</c:v>
                </c:pt>
                <c:pt idx="814">
                  <c:v>-0.14444602429815001</c:v>
                </c:pt>
                <c:pt idx="815">
                  <c:v>-0.12992716874417432</c:v>
                </c:pt>
                <c:pt idx="816">
                  <c:v>-0.13837938606885003</c:v>
                </c:pt>
                <c:pt idx="817">
                  <c:v>-0.14416165063115161</c:v>
                </c:pt>
                <c:pt idx="818">
                  <c:v>-0.14283457351849216</c:v>
                </c:pt>
                <c:pt idx="819">
                  <c:v>-0.14667361802297108</c:v>
                </c:pt>
                <c:pt idx="820">
                  <c:v>-0.13999083684850788</c:v>
                </c:pt>
                <c:pt idx="821">
                  <c:v>-0.1495489517670664</c:v>
                </c:pt>
                <c:pt idx="822">
                  <c:v>-0.15661089783086091</c:v>
                </c:pt>
                <c:pt idx="823">
                  <c:v>-0.16678515569458263</c:v>
                </c:pt>
                <c:pt idx="824">
                  <c:v>-0.17455803592587327</c:v>
                </c:pt>
                <c:pt idx="825">
                  <c:v>-0.16863358453007249</c:v>
                </c:pt>
                <c:pt idx="826">
                  <c:v>-0.18157258637850138</c:v>
                </c:pt>
                <c:pt idx="827">
                  <c:v>-0.17484240959287167</c:v>
                </c:pt>
                <c:pt idx="828">
                  <c:v>-0.15555239584814451</c:v>
                </c:pt>
                <c:pt idx="829">
                  <c:v>-0.14202884812866323</c:v>
                </c:pt>
                <c:pt idx="830">
                  <c:v>-0.16217198287438583</c:v>
                </c:pt>
                <c:pt idx="831">
                  <c:v>-0.16760667962146703</c:v>
                </c:pt>
                <c:pt idx="832">
                  <c:v>-0.16583724347125461</c:v>
                </c:pt>
                <c:pt idx="833">
                  <c:v>-0.17432105787004126</c:v>
                </c:pt>
                <c:pt idx="834">
                  <c:v>-0.18722846264435911</c:v>
                </c:pt>
                <c:pt idx="835">
                  <c:v>-0.18067206976633965</c:v>
                </c:pt>
                <c:pt idx="836">
                  <c:v>-0.18090904782217165</c:v>
                </c:pt>
                <c:pt idx="837">
                  <c:v>-0.17086117825489355</c:v>
                </c:pt>
                <c:pt idx="838">
                  <c:v>-0.19041976712956377</c:v>
                </c:pt>
                <c:pt idx="839">
                  <c:v>-0.20457525633126372</c:v>
                </c:pt>
                <c:pt idx="840">
                  <c:v>-0.20667646175964105</c:v>
                </c:pt>
                <c:pt idx="841">
                  <c:v>-0.19763969856391295</c:v>
                </c:pt>
                <c:pt idx="842">
                  <c:v>-0.19515932824620441</c:v>
                </c:pt>
                <c:pt idx="843">
                  <c:v>-0.19166785155694588</c:v>
                </c:pt>
                <c:pt idx="844">
                  <c:v>-0.19438519993048642</c:v>
                </c:pt>
                <c:pt idx="845">
                  <c:v>-0.20901464524385038</c:v>
                </c:pt>
                <c:pt idx="846">
                  <c:v>-0.20816152424285517</c:v>
                </c:pt>
                <c:pt idx="847">
                  <c:v>-0.20926742183673797</c:v>
                </c:pt>
                <c:pt idx="848">
                  <c:v>-0.20566535538809105</c:v>
                </c:pt>
                <c:pt idx="849">
                  <c:v>-0.20865127889157464</c:v>
                </c:pt>
                <c:pt idx="850">
                  <c:v>-0.20117857086433799</c:v>
                </c:pt>
                <c:pt idx="851">
                  <c:v>-0.18427413621498645</c:v>
                </c:pt>
                <c:pt idx="852">
                  <c:v>-0.19135188081583643</c:v>
                </c:pt>
                <c:pt idx="853">
                  <c:v>-0.18865033097935135</c:v>
                </c:pt>
                <c:pt idx="854">
                  <c:v>-0.19078313348183962</c:v>
                </c:pt>
                <c:pt idx="855">
                  <c:v>-0.19007219931434349</c:v>
                </c:pt>
                <c:pt idx="856">
                  <c:v>-0.18626475188397551</c:v>
                </c:pt>
                <c:pt idx="857">
                  <c:v>-0.18626475188397551</c:v>
                </c:pt>
                <c:pt idx="858">
                  <c:v>-0.20468584609065199</c:v>
                </c:pt>
                <c:pt idx="859">
                  <c:v>-0.19457478237515202</c:v>
                </c:pt>
                <c:pt idx="860">
                  <c:v>-0.19470117067159576</c:v>
                </c:pt>
                <c:pt idx="861">
                  <c:v>-0.20327977629271532</c:v>
                </c:pt>
                <c:pt idx="862">
                  <c:v>-0.20097318988261692</c:v>
                </c:pt>
                <c:pt idx="863">
                  <c:v>-0.22080035388723007</c:v>
                </c:pt>
                <c:pt idx="864">
                  <c:v>-0.21487590249142929</c:v>
                </c:pt>
                <c:pt idx="865">
                  <c:v>-0.21914150749640582</c:v>
                </c:pt>
                <c:pt idx="866">
                  <c:v>-0.21476531273204102</c:v>
                </c:pt>
                <c:pt idx="867">
                  <c:v>-0.20841430083574264</c:v>
                </c:pt>
                <c:pt idx="868">
                  <c:v>-0.21487590249142929</c:v>
                </c:pt>
                <c:pt idx="869">
                  <c:v>-0.22301214907499567</c:v>
                </c:pt>
                <c:pt idx="870">
                  <c:v>-0.23048485710223232</c:v>
                </c:pt>
                <c:pt idx="871">
                  <c:v>-0.23310741425344017</c:v>
                </c:pt>
                <c:pt idx="872">
                  <c:v>-0.22114792170245035</c:v>
                </c:pt>
                <c:pt idx="873">
                  <c:v>-0.23661468947975417</c:v>
                </c:pt>
                <c:pt idx="874">
                  <c:v>-0.24503530973031895</c:v>
                </c:pt>
                <c:pt idx="875">
                  <c:v>-0.24639398391708933</c:v>
                </c:pt>
                <c:pt idx="876">
                  <c:v>-0.24419798726637909</c:v>
                </c:pt>
                <c:pt idx="877">
                  <c:v>-0.24868477179013226</c:v>
                </c:pt>
                <c:pt idx="878">
                  <c:v>-0.2536139153514384</c:v>
                </c:pt>
                <c:pt idx="879">
                  <c:v>-0.24738929175158375</c:v>
                </c:pt>
                <c:pt idx="880">
                  <c:v>-0.27094491050128755</c:v>
                </c:pt>
                <c:pt idx="881">
                  <c:v>-0.25803750572696971</c:v>
                </c:pt>
                <c:pt idx="882">
                  <c:v>-0.26340900832582903</c:v>
                </c:pt>
                <c:pt idx="883">
                  <c:v>-0.24580943804603694</c:v>
                </c:pt>
                <c:pt idx="884">
                  <c:v>-0.24051692813245495</c:v>
                </c:pt>
                <c:pt idx="885">
                  <c:v>-0.24625179708359002</c:v>
                </c:pt>
                <c:pt idx="886">
                  <c:v>-0.23437129721787764</c:v>
                </c:pt>
                <c:pt idx="887">
                  <c:v>-0.23825773733352296</c:v>
                </c:pt>
                <c:pt idx="888">
                  <c:v>-0.24464034630393228</c:v>
                </c:pt>
                <c:pt idx="889">
                  <c:v>-0.23849471538935496</c:v>
                </c:pt>
                <c:pt idx="890">
                  <c:v>-0.24836880104902281</c:v>
                </c:pt>
                <c:pt idx="891">
                  <c:v>-0.2638039717522157</c:v>
                </c:pt>
                <c:pt idx="892">
                  <c:v>-0.25509897783465252</c:v>
                </c:pt>
                <c:pt idx="893">
                  <c:v>-0.25291877972099785</c:v>
                </c:pt>
                <c:pt idx="894">
                  <c:v>-0.25146531431189467</c:v>
                </c:pt>
                <c:pt idx="895">
                  <c:v>-0.2512599333301736</c:v>
                </c:pt>
                <c:pt idx="896">
                  <c:v>-0.26197134145378143</c:v>
                </c:pt>
                <c:pt idx="897">
                  <c:v>-0.2638039717522157</c:v>
                </c:pt>
                <c:pt idx="898">
                  <c:v>-0.2478948449373588</c:v>
                </c:pt>
                <c:pt idx="899">
                  <c:v>-0.25598369590975878</c:v>
                </c:pt>
                <c:pt idx="900">
                  <c:v>-0.26396195712277049</c:v>
                </c:pt>
                <c:pt idx="901">
                  <c:v>-0.25599949444681425</c:v>
                </c:pt>
                <c:pt idx="902">
                  <c:v>-0.26941245240690714</c:v>
                </c:pt>
                <c:pt idx="903">
                  <c:v>-0.28064521225334538</c:v>
                </c:pt>
                <c:pt idx="904">
                  <c:v>-0.27805425217624846</c:v>
                </c:pt>
                <c:pt idx="905">
                  <c:v>-0.27546329209915166</c:v>
                </c:pt>
                <c:pt idx="906">
                  <c:v>-0.28206708058833752</c:v>
                </c:pt>
                <c:pt idx="907">
                  <c:v>-0.2896187813008515</c:v>
                </c:pt>
                <c:pt idx="908">
                  <c:v>-0.2872174036684203</c:v>
                </c:pt>
                <c:pt idx="909">
                  <c:v>-0.27089751489012115</c:v>
                </c:pt>
                <c:pt idx="910">
                  <c:v>-0.26430952493799076</c:v>
                </c:pt>
                <c:pt idx="911">
                  <c:v>-0.25307676509155252</c:v>
                </c:pt>
                <c:pt idx="912">
                  <c:v>-0.25146531431189467</c:v>
                </c:pt>
                <c:pt idx="913">
                  <c:v>-0.24178081109689242</c:v>
                </c:pt>
                <c:pt idx="914">
                  <c:v>-0.23882648466751977</c:v>
                </c:pt>
                <c:pt idx="915">
                  <c:v>-0.2422231701344455</c:v>
                </c:pt>
                <c:pt idx="916">
                  <c:v>-0.21566582934420275</c:v>
                </c:pt>
                <c:pt idx="917">
                  <c:v>-0.21373840782343556</c:v>
                </c:pt>
                <c:pt idx="918">
                  <c:v>-0.20353255288560279</c:v>
                </c:pt>
                <c:pt idx="919">
                  <c:v>-0.20580754222159026</c:v>
                </c:pt>
                <c:pt idx="920">
                  <c:v>-0.18319983569521459</c:v>
                </c:pt>
                <c:pt idx="921">
                  <c:v>-0.18782880705246696</c:v>
                </c:pt>
                <c:pt idx="922">
                  <c:v>-0.19299492866960521</c:v>
                </c:pt>
                <c:pt idx="923">
                  <c:v>-0.17602729987203181</c:v>
                </c:pt>
                <c:pt idx="924">
                  <c:v>-0.18433733036320832</c:v>
                </c:pt>
                <c:pt idx="925">
                  <c:v>-0.19135188081583643</c:v>
                </c:pt>
                <c:pt idx="926">
                  <c:v>-0.19226819596505362</c:v>
                </c:pt>
                <c:pt idx="927">
                  <c:v>-0.18057727854400685</c:v>
                </c:pt>
                <c:pt idx="928">
                  <c:v>-0.18485868208603884</c:v>
                </c:pt>
                <c:pt idx="929">
                  <c:v>-0.202900611403384</c:v>
                </c:pt>
                <c:pt idx="930">
                  <c:v>-0.19111490276000442</c:v>
                </c:pt>
                <c:pt idx="931">
                  <c:v>-0.17672243550247246</c:v>
                </c:pt>
                <c:pt idx="932">
                  <c:v>-0.17885523800496073</c:v>
                </c:pt>
                <c:pt idx="933">
                  <c:v>-0.18528524258653645</c:v>
                </c:pt>
                <c:pt idx="934">
                  <c:v>-0.18136720539678031</c:v>
                </c:pt>
                <c:pt idx="935">
                  <c:v>-0.18797099388596616</c:v>
                </c:pt>
                <c:pt idx="936">
                  <c:v>-0.18822377047885364</c:v>
                </c:pt>
                <c:pt idx="937">
                  <c:v>-0.18103543611861539</c:v>
                </c:pt>
                <c:pt idx="938">
                  <c:v>-0.18438472597437472</c:v>
                </c:pt>
                <c:pt idx="939">
                  <c:v>-0.16299350680127023</c:v>
                </c:pt>
                <c:pt idx="940">
                  <c:v>-0.15563138853342184</c:v>
                </c:pt>
                <c:pt idx="941">
                  <c:v>-0.15037047569395079</c:v>
                </c:pt>
                <c:pt idx="942">
                  <c:v>-0.14605747507780775</c:v>
                </c:pt>
                <c:pt idx="943">
                  <c:v>-0.15601055342275305</c:v>
                </c:pt>
                <c:pt idx="944">
                  <c:v>-0.16109768235461397</c:v>
                </c:pt>
                <c:pt idx="945">
                  <c:v>-0.14605747507780775</c:v>
                </c:pt>
                <c:pt idx="946">
                  <c:v>-0.1483482629508508</c:v>
                </c:pt>
                <c:pt idx="947">
                  <c:v>-0.14037000173783909</c:v>
                </c:pt>
                <c:pt idx="948">
                  <c:v>-0.14916978687773508</c:v>
                </c:pt>
                <c:pt idx="949">
                  <c:v>-0.14727396243107893</c:v>
                </c:pt>
                <c:pt idx="950">
                  <c:v>-0.15710065247958038</c:v>
                </c:pt>
                <c:pt idx="951">
                  <c:v>-0.17269380855332794</c:v>
                </c:pt>
                <c:pt idx="952">
                  <c:v>-0.17526897009336939</c:v>
                </c:pt>
                <c:pt idx="953">
                  <c:v>-0.1657424522489217</c:v>
                </c:pt>
                <c:pt idx="954">
                  <c:v>-0.16858618891890609</c:v>
                </c:pt>
                <c:pt idx="955">
                  <c:v>-0.16375183657993275</c:v>
                </c:pt>
                <c:pt idx="956">
                  <c:v>-0.1757429262050334</c:v>
                </c:pt>
                <c:pt idx="957">
                  <c:v>-0.16838080793718502</c:v>
                </c:pt>
                <c:pt idx="958">
                  <c:v>-0.17470022275937247</c:v>
                </c:pt>
                <c:pt idx="959">
                  <c:v>-0.1904987598148411</c:v>
                </c:pt>
                <c:pt idx="960">
                  <c:v>-0.18471649525253964</c:v>
                </c:pt>
                <c:pt idx="961">
                  <c:v>-0.17797051992985446</c:v>
                </c:pt>
                <c:pt idx="962">
                  <c:v>-0.18113022734094819</c:v>
                </c:pt>
                <c:pt idx="963">
                  <c:v>-0.18545902649414669</c:v>
                </c:pt>
                <c:pt idx="964">
                  <c:v>-0.16065532331706089</c:v>
                </c:pt>
                <c:pt idx="965">
                  <c:v>-0.14256599838854922</c:v>
                </c:pt>
                <c:pt idx="966">
                  <c:v>-0.1373366826231891</c:v>
                </c:pt>
                <c:pt idx="967">
                  <c:v>-0.12946901116956566</c:v>
                </c:pt>
                <c:pt idx="968">
                  <c:v>-0.12946901116956566</c:v>
                </c:pt>
                <c:pt idx="969">
                  <c:v>-0.13414537813798444</c:v>
                </c:pt>
                <c:pt idx="970">
                  <c:v>-0.13694171919680242</c:v>
                </c:pt>
                <c:pt idx="971">
                  <c:v>-0.14215523642510708</c:v>
                </c:pt>
                <c:pt idx="972">
                  <c:v>-0.12788915746401885</c:v>
                </c:pt>
                <c:pt idx="973">
                  <c:v>-0.13679953236330311</c:v>
                </c:pt>
                <c:pt idx="974">
                  <c:v>-0.14356130622304375</c:v>
                </c:pt>
                <c:pt idx="975">
                  <c:v>-0.14245540862916095</c:v>
                </c:pt>
                <c:pt idx="976">
                  <c:v>-0.15596315781158665</c:v>
                </c:pt>
                <c:pt idx="977">
                  <c:v>-0.15468347631009371</c:v>
                </c:pt>
                <c:pt idx="978">
                  <c:v>-0.16019716574245224</c:v>
                </c:pt>
                <c:pt idx="979">
                  <c:v>-0.1600233818348421</c:v>
                </c:pt>
                <c:pt idx="980">
                  <c:v>-0.1599759862236757</c:v>
                </c:pt>
                <c:pt idx="981">
                  <c:v>-0.1622351770226077</c:v>
                </c:pt>
                <c:pt idx="982">
                  <c:v>-0.14886961467368121</c:v>
                </c:pt>
                <c:pt idx="983">
                  <c:v>-0.14601007946664135</c:v>
                </c:pt>
                <c:pt idx="984">
                  <c:v>-0.1500229078787304</c:v>
                </c:pt>
                <c:pt idx="985">
                  <c:v>-0.15266126356699372</c:v>
                </c:pt>
                <c:pt idx="986">
                  <c:v>-0.15266126356699372</c:v>
                </c:pt>
                <c:pt idx="987">
                  <c:v>-0.1375262650678547</c:v>
                </c:pt>
                <c:pt idx="988">
                  <c:v>-0.13447714741614925</c:v>
                </c:pt>
                <c:pt idx="989">
                  <c:v>-0.11934214891701034</c:v>
                </c:pt>
                <c:pt idx="990">
                  <c:v>-0.11570848539425249</c:v>
                </c:pt>
                <c:pt idx="991">
                  <c:v>-0.11975291088045248</c:v>
                </c:pt>
                <c:pt idx="992">
                  <c:v>-0.12101679384488995</c:v>
                </c:pt>
                <c:pt idx="993">
                  <c:v>-9.9293805393620538E-2</c:v>
                </c:pt>
                <c:pt idx="994">
                  <c:v>-8.9482913882174553E-2</c:v>
                </c:pt>
                <c:pt idx="995">
                  <c:v>-8.3953425912760449E-2</c:v>
                </c:pt>
                <c:pt idx="996">
                  <c:v>-9.2863800812044817E-2</c:v>
                </c:pt>
                <c:pt idx="997">
                  <c:v>-8.4048217135093251E-2</c:v>
                </c:pt>
                <c:pt idx="998">
                  <c:v>-8.651278891574643E-2</c:v>
                </c:pt>
                <c:pt idx="999">
                  <c:v>-8.850340458473549E-2</c:v>
                </c:pt>
                <c:pt idx="1000">
                  <c:v>-9.7619160465740817E-2</c:v>
                </c:pt>
                <c:pt idx="1001">
                  <c:v>-0.1014266078961088</c:v>
                </c:pt>
                <c:pt idx="1002">
                  <c:v>-0.11798347473023996</c:v>
                </c:pt>
                <c:pt idx="1003">
                  <c:v>-0.11683018152519076</c:v>
                </c:pt>
                <c:pt idx="1004">
                  <c:v>-0.10555002606758612</c:v>
                </c:pt>
                <c:pt idx="1005">
                  <c:v>-0.11209062040855022</c:v>
                </c:pt>
                <c:pt idx="1006">
                  <c:v>-0.10758803734774158</c:v>
                </c:pt>
                <c:pt idx="1007">
                  <c:v>-0.11231179992732676</c:v>
                </c:pt>
                <c:pt idx="1008">
                  <c:v>-0.12204369875349541</c:v>
                </c:pt>
                <c:pt idx="1009">
                  <c:v>-0.10559742167875252</c:v>
                </c:pt>
                <c:pt idx="1010">
                  <c:v>-0.10829897151523771</c:v>
                </c:pt>
                <c:pt idx="1011">
                  <c:v>-0.12190151191999621</c:v>
                </c:pt>
                <c:pt idx="1012">
                  <c:v>-0.11875760304595795</c:v>
                </c:pt>
                <c:pt idx="1013">
                  <c:v>-0.10006793370933853</c:v>
                </c:pt>
                <c:pt idx="1014">
                  <c:v>-9.0636207087223752E-2</c:v>
                </c:pt>
                <c:pt idx="1015">
                  <c:v>-7.6591307644912066E-2</c:v>
                </c:pt>
                <c:pt idx="1016">
                  <c:v>-6.9813735248116071E-2</c:v>
                </c:pt>
                <c:pt idx="1017">
                  <c:v>-6.8012702023792615E-2</c:v>
                </c:pt>
                <c:pt idx="1018">
                  <c:v>-7.7254846201241789E-2</c:v>
                </c:pt>
                <c:pt idx="1019">
                  <c:v>-5.6274388991579327E-2</c:v>
                </c:pt>
                <c:pt idx="1020">
                  <c:v>-5.4915714804809057E-2</c:v>
                </c:pt>
                <c:pt idx="1021">
                  <c:v>-3.7079166469184965E-2</c:v>
                </c:pt>
                <c:pt idx="1022">
                  <c:v>-4.7506200925794273E-2</c:v>
                </c:pt>
                <c:pt idx="1023">
                  <c:v>-3.1739260944436576E-2</c:v>
                </c:pt>
                <c:pt idx="1024">
                  <c:v>-3.4061645891590442E-2</c:v>
                </c:pt>
                <c:pt idx="1025">
                  <c:v>-2.2149548951767017E-2</c:v>
                </c:pt>
                <c:pt idx="1026">
                  <c:v>-2.3065864100984212E-2</c:v>
                </c:pt>
                <c:pt idx="1027">
                  <c:v>-3.9448947027505232E-2</c:v>
                </c:pt>
                <c:pt idx="1028">
                  <c:v>-4.1328972937106023E-2</c:v>
                </c:pt>
                <c:pt idx="1029">
                  <c:v>-6.4852994612698889E-2</c:v>
                </c:pt>
                <c:pt idx="1030">
                  <c:v>-7.2999668230721904E-2</c:v>
                </c:pt>
                <c:pt idx="1031">
                  <c:v>-8.0556740445834718E-2</c:v>
                </c:pt>
                <c:pt idx="1032">
                  <c:v>-7.8360743795124588E-2</c:v>
                </c:pt>
                <c:pt idx="1033">
                  <c:v>-0.10063668104333534</c:v>
                </c:pt>
                <c:pt idx="1034">
                  <c:v>-8.4506374709701904E-2</c:v>
                </c:pt>
                <c:pt idx="1035">
                  <c:v>-6.6085280503025423E-2</c:v>
                </c:pt>
                <c:pt idx="1036">
                  <c:v>-6.6180071725358225E-2</c:v>
                </c:pt>
                <c:pt idx="1037">
                  <c:v>-7.7776197924072199E-2</c:v>
                </c:pt>
                <c:pt idx="1038">
                  <c:v>-8.703414063857684E-2</c:v>
                </c:pt>
                <c:pt idx="1039">
                  <c:v>-0.10235872158238146</c:v>
                </c:pt>
                <c:pt idx="1040">
                  <c:v>-0.10675071488380172</c:v>
                </c:pt>
                <c:pt idx="1041">
                  <c:v>-0.10226393036004866</c:v>
                </c:pt>
                <c:pt idx="1042">
                  <c:v>-0.11588226930186263</c:v>
                </c:pt>
                <c:pt idx="1043">
                  <c:v>-9.6134097982526812E-2</c:v>
                </c:pt>
                <c:pt idx="1044">
                  <c:v>-0.13700491334502429</c:v>
                </c:pt>
                <c:pt idx="1045">
                  <c:v>-0.14506216724331322</c:v>
                </c:pt>
                <c:pt idx="1046">
                  <c:v>-0.16492092832203742</c:v>
                </c:pt>
                <c:pt idx="1047">
                  <c:v>-0.15449389386542811</c:v>
                </c:pt>
                <c:pt idx="1048">
                  <c:v>-0.13836358753179456</c:v>
                </c:pt>
                <c:pt idx="1049">
                  <c:v>-9.7666556076907329E-2</c:v>
                </c:pt>
                <c:pt idx="1050">
                  <c:v>-9.2595225682101878E-2</c:v>
                </c:pt>
                <c:pt idx="1051">
                  <c:v>-9.8567072689068946E-2</c:v>
                </c:pt>
                <c:pt idx="1052">
                  <c:v>-9.5265178444476017E-2</c:v>
                </c:pt>
                <c:pt idx="1053">
                  <c:v>-0.12616711692497273</c:v>
                </c:pt>
                <c:pt idx="1054">
                  <c:v>-8.4379986413258168E-2</c:v>
                </c:pt>
                <c:pt idx="1055">
                  <c:v>-8.3447872726985506E-2</c:v>
                </c:pt>
                <c:pt idx="1056">
                  <c:v>-0.11314912239126662</c:v>
                </c:pt>
                <c:pt idx="1057">
                  <c:v>-0.14217103496216255</c:v>
                </c:pt>
                <c:pt idx="1058">
                  <c:v>-0.11965811965811968</c:v>
                </c:pt>
                <c:pt idx="1059">
                  <c:v>-0.14210784081394068</c:v>
                </c:pt>
                <c:pt idx="1060">
                  <c:v>-0.17165110510766701</c:v>
                </c:pt>
                <c:pt idx="1061">
                  <c:v>-0.17198287438583182</c:v>
                </c:pt>
                <c:pt idx="1062">
                  <c:v>-0.19880879030601761</c:v>
                </c:pt>
                <c:pt idx="1063">
                  <c:v>-0.17942398533895765</c:v>
                </c:pt>
                <c:pt idx="1064">
                  <c:v>-0.20212648308766612</c:v>
                </c:pt>
                <c:pt idx="1065">
                  <c:v>-0.17326255588732487</c:v>
                </c:pt>
                <c:pt idx="1066">
                  <c:v>-0.19350048185538016</c:v>
                </c:pt>
                <c:pt idx="1067">
                  <c:v>-0.17316776466499206</c:v>
                </c:pt>
                <c:pt idx="1068">
                  <c:v>-0.13695751773385789</c:v>
                </c:pt>
                <c:pt idx="1069">
                  <c:v>-0.14771632146863201</c:v>
                </c:pt>
                <c:pt idx="1070">
                  <c:v>-0.14082815931244763</c:v>
                </c:pt>
                <c:pt idx="1071">
                  <c:v>-0.15165015719544372</c:v>
                </c:pt>
                <c:pt idx="1072">
                  <c:v>-0.16841240501129595</c:v>
                </c:pt>
                <c:pt idx="1073">
                  <c:v>-0.15917026083384678</c:v>
                </c:pt>
                <c:pt idx="1074">
                  <c:v>-0.16702213375041475</c:v>
                </c:pt>
                <c:pt idx="1075">
                  <c:v>-0.1709875665513374</c:v>
                </c:pt>
                <c:pt idx="1076">
                  <c:v>-0.16302510387538116</c:v>
                </c:pt>
                <c:pt idx="1077">
                  <c:v>-0.18090904782217165</c:v>
                </c:pt>
                <c:pt idx="1078">
                  <c:v>-0.18207813956427632</c:v>
                </c:pt>
                <c:pt idx="1079">
                  <c:v>-0.19023018468489816</c:v>
                </c:pt>
                <c:pt idx="1080">
                  <c:v>-0.17751236235524592</c:v>
                </c:pt>
                <c:pt idx="1081">
                  <c:v>-0.15632652416386239</c:v>
                </c:pt>
                <c:pt idx="1082">
                  <c:v>-0.15632652416386239</c:v>
                </c:pt>
                <c:pt idx="1083">
                  <c:v>-0.11395484778109544</c:v>
                </c:pt>
                <c:pt idx="1084">
                  <c:v>-0.12466625590470326</c:v>
                </c:pt>
                <c:pt idx="1085">
                  <c:v>-0.12223328119816101</c:v>
                </c:pt>
                <c:pt idx="1086">
                  <c:v>-0.12953220531778753</c:v>
                </c:pt>
                <c:pt idx="1087">
                  <c:v>-0.13548825378769924</c:v>
                </c:pt>
                <c:pt idx="1088">
                  <c:v>-0.13544085817653284</c:v>
                </c:pt>
                <c:pt idx="1089">
                  <c:v>-0.17411567688832019</c:v>
                </c:pt>
                <c:pt idx="1090">
                  <c:v>-0.18460590549315137</c:v>
                </c:pt>
                <c:pt idx="1091">
                  <c:v>-0.17342054125787953</c:v>
                </c:pt>
                <c:pt idx="1092">
                  <c:v>-0.18754443338546856</c:v>
                </c:pt>
                <c:pt idx="1093">
                  <c:v>-0.17860246141207325</c:v>
                </c:pt>
                <c:pt idx="1094">
                  <c:v>-0.20574434807336839</c:v>
                </c:pt>
                <c:pt idx="1095">
                  <c:v>-0.20702402957486132</c:v>
                </c:pt>
                <c:pt idx="1096">
                  <c:v>-0.21721408597563863</c:v>
                </c:pt>
                <c:pt idx="1097">
                  <c:v>-0.21226914387727691</c:v>
                </c:pt>
                <c:pt idx="1098">
                  <c:v>-0.24165442280044869</c:v>
                </c:pt>
                <c:pt idx="1099">
                  <c:v>-0.25718438472597438</c:v>
                </c:pt>
                <c:pt idx="1100">
                  <c:v>-0.25735816863358452</c:v>
                </c:pt>
                <c:pt idx="1101">
                  <c:v>-0.23040586441695499</c:v>
                </c:pt>
                <c:pt idx="1102">
                  <c:v>-0.23384994549504712</c:v>
                </c:pt>
                <c:pt idx="1103">
                  <c:v>-0.21560263519598089</c:v>
                </c:pt>
                <c:pt idx="1104">
                  <c:v>-0.20817732277991063</c:v>
                </c:pt>
                <c:pt idx="1105">
                  <c:v>-0.19602824778425521</c:v>
                </c:pt>
                <c:pt idx="1106">
                  <c:v>-0.19602824778425521</c:v>
                </c:pt>
                <c:pt idx="1107">
                  <c:v>-0.19602824778425521</c:v>
                </c:pt>
                <c:pt idx="1108">
                  <c:v>-0.20779815789057932</c:v>
                </c:pt>
                <c:pt idx="1109">
                  <c:v>-0.20070461475267387</c:v>
                </c:pt>
                <c:pt idx="1110">
                  <c:v>-0.20996255746717851</c:v>
                </c:pt>
                <c:pt idx="1111">
                  <c:v>-0.20996255746717851</c:v>
                </c:pt>
                <c:pt idx="1112">
                  <c:v>-0.23358137036510418</c:v>
                </c:pt>
                <c:pt idx="1113">
                  <c:v>-0.24931671327235094</c:v>
                </c:pt>
                <c:pt idx="1114">
                  <c:v>-0.24167022133750415</c:v>
                </c:pt>
                <c:pt idx="1115">
                  <c:v>-0.21857276016240901</c:v>
                </c:pt>
                <c:pt idx="1116">
                  <c:v>-0.21097366383872851</c:v>
                </c:pt>
                <c:pt idx="1117">
                  <c:v>-0.22839945021091046</c:v>
                </c:pt>
                <c:pt idx="1118">
                  <c:v>-0.23947422468679402</c:v>
                </c:pt>
                <c:pt idx="1119">
                  <c:v>-0.2410224813182299</c:v>
                </c:pt>
                <c:pt idx="1120">
                  <c:v>-0.24727870199219548</c:v>
                </c:pt>
                <c:pt idx="1121">
                  <c:v>-0.24125945937406201</c:v>
                </c:pt>
                <c:pt idx="1122">
                  <c:v>-0.22561890768914794</c:v>
                </c:pt>
                <c:pt idx="1123">
                  <c:v>-0.2454934673049276</c:v>
                </c:pt>
                <c:pt idx="1124">
                  <c:v>-0.24362923993238228</c:v>
                </c:pt>
                <c:pt idx="1125">
                  <c:v>-0.22233281198161048</c:v>
                </c:pt>
                <c:pt idx="1126">
                  <c:v>-0.21888873090351835</c:v>
                </c:pt>
                <c:pt idx="1127">
                  <c:v>-0.22942635511951592</c:v>
                </c:pt>
                <c:pt idx="1128">
                  <c:v>-0.23257026399355418</c:v>
                </c:pt>
                <c:pt idx="1129">
                  <c:v>-0.23233328593772218</c:v>
                </c:pt>
                <c:pt idx="1130">
                  <c:v>-0.2465045736764776</c:v>
                </c:pt>
                <c:pt idx="1131">
                  <c:v>-0.24543027315670574</c:v>
                </c:pt>
                <c:pt idx="1132">
                  <c:v>-0.25893802233913144</c:v>
                </c:pt>
                <c:pt idx="1133">
                  <c:v>-0.24719970930691815</c:v>
                </c:pt>
                <c:pt idx="1134">
                  <c:v>-0.2264562301530878</c:v>
                </c:pt>
                <c:pt idx="1135">
                  <c:v>-0.22111632462833941</c:v>
                </c:pt>
                <c:pt idx="1136">
                  <c:v>-0.22219062514811128</c:v>
                </c:pt>
                <c:pt idx="1137">
                  <c:v>-0.22915777998957299</c:v>
                </c:pt>
                <c:pt idx="1138">
                  <c:v>-0.21983664312684648</c:v>
                </c:pt>
                <c:pt idx="1139">
                  <c:v>-0.23361296743921511</c:v>
                </c:pt>
                <c:pt idx="1140">
                  <c:v>-0.23789437098124711</c:v>
                </c:pt>
                <c:pt idx="1141">
                  <c:v>-0.21746686256852621</c:v>
                </c:pt>
                <c:pt idx="1142">
                  <c:v>-0.20004107619634426</c:v>
                </c:pt>
                <c:pt idx="1143">
                  <c:v>-0.18985101979556696</c:v>
                </c:pt>
                <c:pt idx="1144">
                  <c:v>-0.18962984027679042</c:v>
                </c:pt>
                <c:pt idx="1145">
                  <c:v>-0.19053035688895203</c:v>
                </c:pt>
                <c:pt idx="1146">
                  <c:v>-0.18985101979556696</c:v>
                </c:pt>
                <c:pt idx="1147">
                  <c:v>-0.18046668878461858</c:v>
                </c:pt>
                <c:pt idx="1148">
                  <c:v>-0.18146199661911311</c:v>
                </c:pt>
                <c:pt idx="1149">
                  <c:v>-0.18226772200894192</c:v>
                </c:pt>
                <c:pt idx="1150">
                  <c:v>-0.18506406306775991</c:v>
                </c:pt>
                <c:pt idx="1151">
                  <c:v>-0.19395863942998881</c:v>
                </c:pt>
                <c:pt idx="1152">
                  <c:v>-0.18947185490623564</c:v>
                </c:pt>
                <c:pt idx="1153">
                  <c:v>-0.20267943188460746</c:v>
                </c:pt>
                <c:pt idx="1154">
                  <c:v>-0.20430668120132078</c:v>
                </c:pt>
                <c:pt idx="1155">
                  <c:v>-0.21037331943062076</c:v>
                </c:pt>
                <c:pt idx="1156">
                  <c:v>-0.22301214907499567</c:v>
                </c:pt>
                <c:pt idx="1157">
                  <c:v>-0.23704124998025178</c:v>
                </c:pt>
                <c:pt idx="1158">
                  <c:v>-0.227372545302305</c:v>
                </c:pt>
                <c:pt idx="1159">
                  <c:v>-0.22776750872869167</c:v>
                </c:pt>
                <c:pt idx="1160">
                  <c:v>-0.23227009178950031</c:v>
                </c:pt>
                <c:pt idx="1161">
                  <c:v>-0.22827306191446672</c:v>
                </c:pt>
                <c:pt idx="1162">
                  <c:v>-0.20557056416575825</c:v>
                </c:pt>
                <c:pt idx="1163">
                  <c:v>-0.18596457967992164</c:v>
                </c:pt>
                <c:pt idx="1164">
                  <c:v>-0.19501714141270521</c:v>
                </c:pt>
                <c:pt idx="1165">
                  <c:v>-0.1790132233755154</c:v>
                </c:pt>
                <c:pt idx="1166">
                  <c:v>-0.17992953852473259</c:v>
                </c:pt>
                <c:pt idx="1167">
                  <c:v>-0.18628055042103098</c:v>
                </c:pt>
                <c:pt idx="1168">
                  <c:v>-0.18071946537750605</c:v>
                </c:pt>
                <c:pt idx="1169">
                  <c:v>-0.20092579427145041</c:v>
                </c:pt>
                <c:pt idx="1170">
                  <c:v>-0.20858808474335278</c:v>
                </c:pt>
                <c:pt idx="1171">
                  <c:v>-0.19043556566661923</c:v>
                </c:pt>
                <c:pt idx="1172">
                  <c:v>-0.19190482961277788</c:v>
                </c:pt>
                <c:pt idx="1173">
                  <c:v>-0.17340474272082407</c:v>
                </c:pt>
                <c:pt idx="1174">
                  <c:v>-0.16073431600233823</c:v>
                </c:pt>
                <c:pt idx="1175">
                  <c:v>-0.1510340142502804</c:v>
                </c:pt>
                <c:pt idx="1176">
                  <c:v>-0.15116040254672414</c:v>
                </c:pt>
                <c:pt idx="1177">
                  <c:v>-0.152234703066496</c:v>
                </c:pt>
                <c:pt idx="1178">
                  <c:v>-0.15000710934167494</c:v>
                </c:pt>
                <c:pt idx="1179">
                  <c:v>-0.14349811207482188</c:v>
                </c:pt>
                <c:pt idx="1180">
                  <c:v>-0.14310314864843521</c:v>
                </c:pt>
                <c:pt idx="1181">
                  <c:v>-0.14717917120874602</c:v>
                </c:pt>
                <c:pt idx="1182">
                  <c:v>-0.13237594198777192</c:v>
                </c:pt>
                <c:pt idx="1183">
                  <c:v>-0.1362307850293063</c:v>
                </c:pt>
                <c:pt idx="1184">
                  <c:v>-0.14760573170924374</c:v>
                </c:pt>
                <c:pt idx="1185">
                  <c:v>-0.15065484936094919</c:v>
                </c:pt>
                <c:pt idx="1186">
                  <c:v>-0.13713130164146803</c:v>
                </c:pt>
                <c:pt idx="1187">
                  <c:v>-0.12027426260328289</c:v>
                </c:pt>
                <c:pt idx="1188">
                  <c:v>-0.10589759388280651</c:v>
                </c:pt>
                <c:pt idx="1189">
                  <c:v>-0.12264404316160327</c:v>
                </c:pt>
                <c:pt idx="1190">
                  <c:v>-0.1182520498601829</c:v>
                </c:pt>
                <c:pt idx="1191">
                  <c:v>-0.1259459374061962</c:v>
                </c:pt>
                <c:pt idx="1192">
                  <c:v>-0.1116640599080525</c:v>
                </c:pt>
                <c:pt idx="1193">
                  <c:v>-9.3906504257705747E-2</c:v>
                </c:pt>
                <c:pt idx="1194">
                  <c:v>-8.2879125392988584E-2</c:v>
                </c:pt>
                <c:pt idx="1195">
                  <c:v>-9.7856138521572933E-2</c:v>
                </c:pt>
                <c:pt idx="1196">
                  <c:v>-0.10073147226566825</c:v>
                </c:pt>
                <c:pt idx="1197">
                  <c:v>-9.7129405817021341E-2</c:v>
                </c:pt>
                <c:pt idx="1198">
                  <c:v>-9.6371076038358816E-2</c:v>
                </c:pt>
                <c:pt idx="1199">
                  <c:v>-0.1027694835458236</c:v>
                </c:pt>
                <c:pt idx="1200">
                  <c:v>-0.10940486910912051</c:v>
                </c:pt>
                <c:pt idx="1201">
                  <c:v>-0.10491808458536744</c:v>
                </c:pt>
                <c:pt idx="1202">
                  <c:v>-9.5565350648530001E-2</c:v>
                </c:pt>
                <c:pt idx="1203">
                  <c:v>-0.11205902333443918</c:v>
                </c:pt>
                <c:pt idx="1204">
                  <c:v>-0.12321279049560008</c:v>
                </c:pt>
                <c:pt idx="1205">
                  <c:v>-0.13264451711771486</c:v>
                </c:pt>
                <c:pt idx="1206">
                  <c:v>-0.12931102579901099</c:v>
                </c:pt>
                <c:pt idx="1207">
                  <c:v>-0.14092295053478043</c:v>
                </c:pt>
                <c:pt idx="1208">
                  <c:v>-0.13725768993791176</c:v>
                </c:pt>
                <c:pt idx="1209">
                  <c:v>-0.15274025625227106</c:v>
                </c:pt>
                <c:pt idx="1210">
                  <c:v>-0.14315054425960161</c:v>
                </c:pt>
                <c:pt idx="1211">
                  <c:v>-0.14725816389402346</c:v>
                </c:pt>
                <c:pt idx="1212">
                  <c:v>-0.16646918495347329</c:v>
                </c:pt>
                <c:pt idx="1213">
                  <c:v>-0.1621877814114413</c:v>
                </c:pt>
                <c:pt idx="1214">
                  <c:v>-0.14315054425960161</c:v>
                </c:pt>
                <c:pt idx="1215">
                  <c:v>-0.15443069971720613</c:v>
                </c:pt>
                <c:pt idx="1216">
                  <c:v>-0.1631040965606585</c:v>
                </c:pt>
                <c:pt idx="1217">
                  <c:v>-0.1656950566377553</c:v>
                </c:pt>
                <c:pt idx="1218">
                  <c:v>-0.1656002654154225</c:v>
                </c:pt>
                <c:pt idx="1219">
                  <c:v>-0.14883801759957027</c:v>
                </c:pt>
                <c:pt idx="1220">
                  <c:v>-0.15180814256599839</c:v>
                </c:pt>
                <c:pt idx="1221">
                  <c:v>-0.15719544370191318</c:v>
                </c:pt>
                <c:pt idx="1222">
                  <c:v>-0.16051313648356158</c:v>
                </c:pt>
                <c:pt idx="1223">
                  <c:v>-0.15158696304722186</c:v>
                </c:pt>
                <c:pt idx="1224">
                  <c:v>-0.15875949887040464</c:v>
                </c:pt>
                <c:pt idx="1225">
                  <c:v>-0.14311894718549067</c:v>
                </c:pt>
                <c:pt idx="1226">
                  <c:v>-0.1508444318056148</c:v>
                </c:pt>
                <c:pt idx="1227">
                  <c:v>-0.14904339858129134</c:v>
                </c:pt>
                <c:pt idx="1228">
                  <c:v>-0.15048106545333906</c:v>
                </c:pt>
                <c:pt idx="1229">
                  <c:v>-0.14937516785945626</c:v>
                </c:pt>
                <c:pt idx="1230">
                  <c:v>-0.15991279207545384</c:v>
                </c:pt>
                <c:pt idx="1231">
                  <c:v>-0.14662622241180467</c:v>
                </c:pt>
                <c:pt idx="1232">
                  <c:v>-0.16245635654138424</c:v>
                </c:pt>
                <c:pt idx="1233">
                  <c:v>-0.16141365309572331</c:v>
                </c:pt>
                <c:pt idx="1234">
                  <c:v>-0.16651658056463969</c:v>
                </c:pt>
                <c:pt idx="1235">
                  <c:v>-0.16100289113228117</c:v>
                </c:pt>
                <c:pt idx="1236">
                  <c:v>-0.17027663238384128</c:v>
                </c:pt>
                <c:pt idx="1237">
                  <c:v>-0.17612209109436461</c:v>
                </c:pt>
                <c:pt idx="1238">
                  <c:v>-0.17305717490560379</c:v>
                </c:pt>
                <c:pt idx="1239">
                  <c:v>-0.18193595273077712</c:v>
                </c:pt>
                <c:pt idx="1240">
                  <c:v>-0.16915493625290301</c:v>
                </c:pt>
                <c:pt idx="1241">
                  <c:v>-0.1607975101505601</c:v>
                </c:pt>
                <c:pt idx="1242">
                  <c:v>-0.15890168570390384</c:v>
                </c:pt>
                <c:pt idx="1243">
                  <c:v>-0.16422579269159676</c:v>
                </c:pt>
                <c:pt idx="1244">
                  <c:v>-0.16158743700333345</c:v>
                </c:pt>
                <c:pt idx="1245">
                  <c:v>-0.17308877197971473</c:v>
                </c:pt>
                <c:pt idx="1246">
                  <c:v>-0.18479548793781697</c:v>
                </c:pt>
                <c:pt idx="1247">
                  <c:v>-0.18678610360680603</c:v>
                </c:pt>
                <c:pt idx="1248">
                  <c:v>-0.19561748582081295</c:v>
                </c:pt>
                <c:pt idx="1249">
                  <c:v>-0.21313806341532771</c:v>
                </c:pt>
                <c:pt idx="1250">
                  <c:v>-0.22200104270344567</c:v>
                </c:pt>
                <c:pt idx="1251">
                  <c:v>-0.23005829660173471</c:v>
                </c:pt>
                <c:pt idx="1252">
                  <c:v>-0.21637676351169877</c:v>
                </c:pt>
                <c:pt idx="1253">
                  <c:v>-0.20620250564797704</c:v>
                </c:pt>
                <c:pt idx="1254">
                  <c:v>-0.2117003965432801</c:v>
                </c:pt>
                <c:pt idx="1255">
                  <c:v>-0.19642321121064188</c:v>
                </c:pt>
                <c:pt idx="1256">
                  <c:v>-0.20789294911291212</c:v>
                </c:pt>
                <c:pt idx="1257">
                  <c:v>-0.20915683207734959</c:v>
                </c:pt>
                <c:pt idx="1258">
                  <c:v>-0.20553896709164732</c:v>
                </c:pt>
                <c:pt idx="1259">
                  <c:v>-0.20989936331895664</c:v>
                </c:pt>
                <c:pt idx="1260">
                  <c:v>-0.23255446545649872</c:v>
                </c:pt>
                <c:pt idx="1261">
                  <c:v>-0.22029480070145502</c:v>
                </c:pt>
                <c:pt idx="1262">
                  <c:v>-0.22473418961404179</c:v>
                </c:pt>
                <c:pt idx="1263">
                  <c:v>-0.23554038895998231</c:v>
                </c:pt>
                <c:pt idx="1264">
                  <c:v>-0.24152803450400495</c:v>
                </c:pt>
                <c:pt idx="1265">
                  <c:v>-0.24944310156879468</c:v>
                </c:pt>
                <c:pt idx="1266">
                  <c:v>-0.25404047585193612</c:v>
                </c:pt>
                <c:pt idx="1267">
                  <c:v>-0.25035941671801187</c:v>
                </c:pt>
                <c:pt idx="1268">
                  <c:v>-0.26397775565982595</c:v>
                </c:pt>
                <c:pt idx="1269">
                  <c:v>-0.26301404489944236</c:v>
                </c:pt>
                <c:pt idx="1270">
                  <c:v>-0.27770668436102819</c:v>
                </c:pt>
                <c:pt idx="1271">
                  <c:v>-0.29955606110874133</c:v>
                </c:pt>
                <c:pt idx="1272">
                  <c:v>-0.29626996540120387</c:v>
                </c:pt>
                <c:pt idx="1273">
                  <c:v>-0.27266695104033367</c:v>
                </c:pt>
                <c:pt idx="1274">
                  <c:v>-0.24617280439831268</c:v>
                </c:pt>
                <c:pt idx="1275">
                  <c:v>-0.25505158222348612</c:v>
                </c:pt>
                <c:pt idx="1276">
                  <c:v>-0.26339320978877356</c:v>
                </c:pt>
                <c:pt idx="1277">
                  <c:v>-0.28152993032845164</c:v>
                </c:pt>
                <c:pt idx="1278">
                  <c:v>-0.26595257279175943</c:v>
                </c:pt>
                <c:pt idx="1279">
                  <c:v>-0.25170229236772679</c:v>
                </c:pt>
                <c:pt idx="1280">
                  <c:v>-0.26541542253187356</c:v>
                </c:pt>
                <c:pt idx="1281">
                  <c:v>-0.26541542253187356</c:v>
                </c:pt>
                <c:pt idx="1282">
                  <c:v>-0.26122881021217437</c:v>
                </c:pt>
                <c:pt idx="1283">
                  <c:v>-0.26288765660299851</c:v>
                </c:pt>
                <c:pt idx="1284">
                  <c:v>-0.26532063130954076</c:v>
                </c:pt>
                <c:pt idx="1285">
                  <c:v>-0.26694788062625396</c:v>
                </c:pt>
                <c:pt idx="1286">
                  <c:v>-0.25302936948038612</c:v>
                </c:pt>
                <c:pt idx="1287">
                  <c:v>-0.25171809090478225</c:v>
                </c:pt>
                <c:pt idx="1288">
                  <c:v>-0.23293363034582992</c:v>
                </c:pt>
                <c:pt idx="1289">
                  <c:v>-0.23296522741994097</c:v>
                </c:pt>
                <c:pt idx="1290">
                  <c:v>-0.25329794461032906</c:v>
                </c:pt>
                <c:pt idx="1291">
                  <c:v>-0.26394615858571502</c:v>
                </c:pt>
                <c:pt idx="1292">
                  <c:v>-0.26909648166579769</c:v>
                </c:pt>
                <c:pt idx="1293">
                  <c:v>-0.28369432990505083</c:v>
                </c:pt>
                <c:pt idx="1294">
                  <c:v>-0.28446845822076872</c:v>
                </c:pt>
                <c:pt idx="1295">
                  <c:v>-0.2917357852662843</c:v>
                </c:pt>
                <c:pt idx="1296">
                  <c:v>-0.30555950518981945</c:v>
                </c:pt>
                <c:pt idx="1297">
                  <c:v>-0.30279476120511239</c:v>
                </c:pt>
                <c:pt idx="1298">
                  <c:v>-0.2881337188176375</c:v>
                </c:pt>
                <c:pt idx="1299">
                  <c:v>-0.28412089040554844</c:v>
                </c:pt>
                <c:pt idx="1300">
                  <c:v>-0.25694740667014238</c:v>
                </c:pt>
                <c:pt idx="1301">
                  <c:v>-0.24802123323380254</c:v>
                </c:pt>
                <c:pt idx="1302">
                  <c:v>-0.24585683365720334</c:v>
                </c:pt>
                <c:pt idx="1303">
                  <c:v>-0.22723035846880579</c:v>
                </c:pt>
                <c:pt idx="1304">
                  <c:v>-0.2241970393541558</c:v>
                </c:pt>
                <c:pt idx="1305">
                  <c:v>-0.22053177875728702</c:v>
                </c:pt>
                <c:pt idx="1306">
                  <c:v>-0.22053177875728702</c:v>
                </c:pt>
                <c:pt idx="1307">
                  <c:v>-0.25174968797889319</c:v>
                </c:pt>
                <c:pt idx="1308">
                  <c:v>-0.26205033413905876</c:v>
                </c:pt>
                <c:pt idx="1309">
                  <c:v>-0.25492519392704238</c:v>
                </c:pt>
                <c:pt idx="1310">
                  <c:v>-0.25374030364788225</c:v>
                </c:pt>
                <c:pt idx="1311">
                  <c:v>-0.25040681232917827</c:v>
                </c:pt>
                <c:pt idx="1312">
                  <c:v>-0.25626806957675718</c:v>
                </c:pt>
                <c:pt idx="1313">
                  <c:v>-0.25707379496658611</c:v>
                </c:pt>
                <c:pt idx="1314">
                  <c:v>-0.24527228778615096</c:v>
                </c:pt>
                <c:pt idx="1315">
                  <c:v>-0.24805283030791347</c:v>
                </c:pt>
                <c:pt idx="1316">
                  <c:v>-0.25416686414837986</c:v>
                </c:pt>
                <c:pt idx="1317">
                  <c:v>-0.25680521983664317</c:v>
                </c:pt>
                <c:pt idx="1318">
                  <c:v>-0.26157637802739464</c:v>
                </c:pt>
                <c:pt idx="1319">
                  <c:v>-0.27914435123307579</c:v>
                </c:pt>
                <c:pt idx="1320">
                  <c:v>-0.27535270233976339</c:v>
                </c:pt>
                <c:pt idx="1321">
                  <c:v>-0.27535270233976339</c:v>
                </c:pt>
                <c:pt idx="1322">
                  <c:v>-0.24083289887356429</c:v>
                </c:pt>
                <c:pt idx="1323">
                  <c:v>-0.24625179708359002</c:v>
                </c:pt>
                <c:pt idx="1324">
                  <c:v>-0.24094348863295256</c:v>
                </c:pt>
                <c:pt idx="1325">
                  <c:v>-0.25876423843152119</c:v>
                </c:pt>
                <c:pt idx="1326">
                  <c:v>-0.2702023792596806</c:v>
                </c:pt>
                <c:pt idx="1327">
                  <c:v>-0.27001279681501489</c:v>
                </c:pt>
                <c:pt idx="1328">
                  <c:v>-0.25644185348436732</c:v>
                </c:pt>
                <c:pt idx="1329">
                  <c:v>-0.25931718722846264</c:v>
                </c:pt>
                <c:pt idx="1330">
                  <c:v>-0.26509945179076422</c:v>
                </c:pt>
                <c:pt idx="1331">
                  <c:v>-0.25990173309951503</c:v>
                </c:pt>
                <c:pt idx="1332">
                  <c:v>-0.253566519740272</c:v>
                </c:pt>
                <c:pt idx="1333">
                  <c:v>-0.25059639477384399</c:v>
                </c:pt>
                <c:pt idx="1334">
                  <c:v>-0.23949002322384949</c:v>
                </c:pt>
                <c:pt idx="1335">
                  <c:v>-0.23949002322384949</c:v>
                </c:pt>
                <c:pt idx="1336">
                  <c:v>-0.23930044077918389</c:v>
                </c:pt>
                <c:pt idx="1337">
                  <c:v>-0.23718343681375109</c:v>
                </c:pt>
                <c:pt idx="1338">
                  <c:v>-0.25958576235840558</c:v>
                </c:pt>
                <c:pt idx="1339">
                  <c:v>-0.25517797051992985</c:v>
                </c:pt>
                <c:pt idx="1340">
                  <c:v>-0.27528950819154141</c:v>
                </c:pt>
                <c:pt idx="1341">
                  <c:v>-0.2871700080572539</c:v>
                </c:pt>
                <c:pt idx="1342">
                  <c:v>-0.28833909979935857</c:v>
                </c:pt>
                <c:pt idx="1343">
                  <c:v>-0.29042450669068043</c:v>
                </c:pt>
                <c:pt idx="1344">
                  <c:v>-0.26705847038564234</c:v>
                </c:pt>
                <c:pt idx="1345">
                  <c:v>-0.28337835916394138</c:v>
                </c:pt>
                <c:pt idx="1346">
                  <c:v>-0.28555855727759605</c:v>
                </c:pt>
                <c:pt idx="1347">
                  <c:v>-0.29786561764380615</c:v>
                </c:pt>
                <c:pt idx="1348">
                  <c:v>-0.27156105344645087</c:v>
                </c:pt>
                <c:pt idx="1349">
                  <c:v>-0.27911275415896486</c:v>
                </c:pt>
                <c:pt idx="1350">
                  <c:v>-0.28492661579537737</c:v>
                </c:pt>
                <c:pt idx="1351">
                  <c:v>-0.29306286237894374</c:v>
                </c:pt>
                <c:pt idx="1352">
                  <c:v>-0.29108804524701015</c:v>
                </c:pt>
                <c:pt idx="1353">
                  <c:v>-0.28882885444807815</c:v>
                </c:pt>
                <c:pt idx="1354">
                  <c:v>-0.28494241433243284</c:v>
                </c:pt>
                <c:pt idx="1355">
                  <c:v>-0.30628623789437093</c:v>
                </c:pt>
                <c:pt idx="1356">
                  <c:v>-0.31751899774080916</c:v>
                </c:pt>
                <c:pt idx="1357">
                  <c:v>-0.31325339273583264</c:v>
                </c:pt>
                <c:pt idx="1358">
                  <c:v>-0.30464319004060225</c:v>
                </c:pt>
                <c:pt idx="1359">
                  <c:v>-0.30464319004060225</c:v>
                </c:pt>
                <c:pt idx="1360">
                  <c:v>-0.30464319004060225</c:v>
                </c:pt>
                <c:pt idx="1361">
                  <c:v>-0.30859282430446944</c:v>
                </c:pt>
                <c:pt idx="1362">
                  <c:v>-0.31034646191762638</c:v>
                </c:pt>
                <c:pt idx="1363">
                  <c:v>-0.31514921718248889</c:v>
                </c:pt>
                <c:pt idx="1364">
                  <c:v>-0.31514921718248889</c:v>
                </c:pt>
                <c:pt idx="1365">
                  <c:v>-0.31514921718248889</c:v>
                </c:pt>
                <c:pt idx="1366">
                  <c:v>-0.3342338499454951</c:v>
                </c:pt>
                <c:pt idx="1367">
                  <c:v>-0.32984185664407473</c:v>
                </c:pt>
                <c:pt idx="1368">
                  <c:v>-0.3400477115819075</c:v>
                </c:pt>
                <c:pt idx="1369">
                  <c:v>-0.35709433306475824</c:v>
                </c:pt>
                <c:pt idx="1370">
                  <c:v>-0.35838981310330664</c:v>
                </c:pt>
                <c:pt idx="1371">
                  <c:v>-0.36884844463402688</c:v>
                </c:pt>
                <c:pt idx="1372">
                  <c:v>-0.37575240532726673</c:v>
                </c:pt>
                <c:pt idx="1373">
                  <c:v>-0.38474177291182832</c:v>
                </c:pt>
                <c:pt idx="1374">
                  <c:v>-0.3759577863089878</c:v>
                </c:pt>
                <c:pt idx="1375">
                  <c:v>-0.3906662243076291</c:v>
                </c:pt>
                <c:pt idx="1376">
                  <c:v>-0.40065089972668533</c:v>
                </c:pt>
                <c:pt idx="1377">
                  <c:v>-0.39875507528002907</c:v>
                </c:pt>
                <c:pt idx="1378">
                  <c:v>-0.40526407254688213</c:v>
                </c:pt>
                <c:pt idx="1379">
                  <c:v>-0.40412657787888839</c:v>
                </c:pt>
                <c:pt idx="1380">
                  <c:v>-0.39916583724347121</c:v>
                </c:pt>
                <c:pt idx="1381">
                  <c:v>-0.39916583724347121</c:v>
                </c:pt>
                <c:pt idx="1382">
                  <c:v>-0.40760225603109157</c:v>
                </c:pt>
                <c:pt idx="1383">
                  <c:v>-0.39371534195933455</c:v>
                </c:pt>
                <c:pt idx="1384">
                  <c:v>-0.3897025135472455</c:v>
                </c:pt>
                <c:pt idx="1385">
                  <c:v>-0.36166011027378864</c:v>
                </c:pt>
                <c:pt idx="1386">
                  <c:v>-0.35905335165963637</c:v>
                </c:pt>
                <c:pt idx="1387">
                  <c:v>-0.39023966380713149</c:v>
                </c:pt>
                <c:pt idx="1388">
                  <c:v>-0.37456751504810659</c:v>
                </c:pt>
                <c:pt idx="1389">
                  <c:v>-0.35508791885871371</c:v>
                </c:pt>
                <c:pt idx="1390">
                  <c:v>-0.35870578384441598</c:v>
                </c:pt>
                <c:pt idx="1391">
                  <c:v>-0.35870578384441598</c:v>
                </c:pt>
                <c:pt idx="1392">
                  <c:v>-0.35870578384441598</c:v>
                </c:pt>
                <c:pt idx="1393">
                  <c:v>-0.36211826784839729</c:v>
                </c:pt>
                <c:pt idx="1394">
                  <c:v>-0.37883312005308312</c:v>
                </c:pt>
                <c:pt idx="1395">
                  <c:v>-0.37109183689590342</c:v>
                </c:pt>
                <c:pt idx="1396">
                  <c:v>-0.36660505237215035</c:v>
                </c:pt>
                <c:pt idx="1397">
                  <c:v>-0.35309730318972465</c:v>
                </c:pt>
                <c:pt idx="1398">
                  <c:v>-0.3423069023808395</c:v>
                </c:pt>
                <c:pt idx="1399">
                  <c:v>-0.34472407855032627</c:v>
                </c:pt>
                <c:pt idx="1400">
                  <c:v>-0.34368137510466534</c:v>
                </c:pt>
                <c:pt idx="1401">
                  <c:v>-0.31696604894386782</c:v>
                </c:pt>
                <c:pt idx="1402">
                  <c:v>-0.32823135377664026</c:v>
                </c:pt>
                <c:pt idx="1403">
                  <c:v>-0.33512551937690571</c:v>
                </c:pt>
                <c:pt idx="1404">
                  <c:v>-0.3382324596742341</c:v>
                </c:pt>
                <c:pt idx="1405">
                  <c:v>-0.34289018436892738</c:v>
                </c:pt>
                <c:pt idx="1406">
                  <c:v>-0.32391961704346173</c:v>
                </c:pt>
                <c:pt idx="1407">
                  <c:v>-0.30294026573139321</c:v>
                </c:pt>
                <c:pt idx="1408">
                  <c:v>-0.29074869267105863</c:v>
                </c:pt>
                <c:pt idx="1409">
                  <c:v>-0.25441347931181568</c:v>
                </c:pt>
                <c:pt idx="1410">
                  <c:v>-0.22453086244213782</c:v>
                </c:pt>
                <c:pt idx="1411">
                  <c:v>-0.22198366431268468</c:v>
                </c:pt>
                <c:pt idx="1412">
                  <c:v>-0.22425802170718989</c:v>
                </c:pt>
                <c:pt idx="1413">
                  <c:v>-0.23116277232728255</c:v>
                </c:pt>
                <c:pt idx="1414">
                  <c:v>-0.2168489817842868</c:v>
                </c:pt>
                <c:pt idx="1415">
                  <c:v>-0.21578147463544872</c:v>
                </c:pt>
                <c:pt idx="1416">
                  <c:v>-0.22796751820781402</c:v>
                </c:pt>
                <c:pt idx="1417">
                  <c:v>-0.25541463260502084</c:v>
                </c:pt>
                <c:pt idx="1418">
                  <c:v>-0.24540768124871637</c:v>
                </c:pt>
                <c:pt idx="1419">
                  <c:v>-0.19563660205065014</c:v>
                </c:pt>
                <c:pt idx="1420">
                  <c:v>-0.1972027110289587</c:v>
                </c:pt>
                <c:pt idx="1421">
                  <c:v>-0.19156437113923241</c:v>
                </c:pt>
                <c:pt idx="1422">
                  <c:v>-0.19411346509313243</c:v>
                </c:pt>
                <c:pt idx="1423">
                  <c:v>-0.21496990378690928</c:v>
                </c:pt>
                <c:pt idx="1424">
                  <c:v>-0.21549204543659262</c:v>
                </c:pt>
                <c:pt idx="1425">
                  <c:v>-0.21549204543659262</c:v>
                </c:pt>
                <c:pt idx="1426">
                  <c:v>-0.19683033951056128</c:v>
                </c:pt>
                <c:pt idx="1427">
                  <c:v>-0.19182599491287111</c:v>
                </c:pt>
                <c:pt idx="1428">
                  <c:v>-0.19034188034188038</c:v>
                </c:pt>
                <c:pt idx="1429">
                  <c:v>-0.2091999620835111</c:v>
                </c:pt>
                <c:pt idx="1430">
                  <c:v>-0.2012017947138095</c:v>
                </c:pt>
                <c:pt idx="1431">
                  <c:v>-0.2293476784049796</c:v>
                </c:pt>
                <c:pt idx="1432">
                  <c:v>-0.22502456672512117</c:v>
                </c:pt>
                <c:pt idx="1433">
                  <c:v>-0.24014977013128591</c:v>
                </c:pt>
                <c:pt idx="1434">
                  <c:v>-0.23356399197434319</c:v>
                </c:pt>
                <c:pt idx="1435">
                  <c:v>-0.20544528176690835</c:v>
                </c:pt>
                <c:pt idx="1436">
                  <c:v>-0.20745896329999836</c:v>
                </c:pt>
                <c:pt idx="1437">
                  <c:v>-0.17844668783670636</c:v>
                </c:pt>
                <c:pt idx="1438">
                  <c:v>-0.16031028326776942</c:v>
                </c:pt>
                <c:pt idx="1439">
                  <c:v>-0.1719825584150908</c:v>
                </c:pt>
                <c:pt idx="1440">
                  <c:v>-0.15907957723114841</c:v>
                </c:pt>
                <c:pt idx="1441">
                  <c:v>-0.16435091710507599</c:v>
                </c:pt>
                <c:pt idx="1442">
                  <c:v>-0.1514597848239253</c:v>
                </c:pt>
                <c:pt idx="1443">
                  <c:v>-0.15270976507575396</c:v>
                </c:pt>
                <c:pt idx="1444">
                  <c:v>-0.15270976507575396</c:v>
                </c:pt>
                <c:pt idx="1445">
                  <c:v>-0.16413289729371061</c:v>
                </c:pt>
                <c:pt idx="1446">
                  <c:v>-0.1806608528050303</c:v>
                </c:pt>
                <c:pt idx="1447">
                  <c:v>-0.16137415675308464</c:v>
                </c:pt>
                <c:pt idx="1448">
                  <c:v>-0.13933077397033033</c:v>
                </c:pt>
                <c:pt idx="1449">
                  <c:v>-0.14195048738486815</c:v>
                </c:pt>
                <c:pt idx="1450">
                  <c:v>-0.14829281008578599</c:v>
                </c:pt>
                <c:pt idx="1451">
                  <c:v>-0.15380602556203293</c:v>
                </c:pt>
                <c:pt idx="1452">
                  <c:v>-0.17436545175916707</c:v>
                </c:pt>
                <c:pt idx="1453">
                  <c:v>-0.16974264183136634</c:v>
                </c:pt>
                <c:pt idx="1454">
                  <c:v>-0.18367315986539645</c:v>
                </c:pt>
                <c:pt idx="1455">
                  <c:v>-0.18293410430194168</c:v>
                </c:pt>
                <c:pt idx="1456">
                  <c:v>-0.19443148964405899</c:v>
                </c:pt>
                <c:pt idx="1457">
                  <c:v>-0.16155726179755747</c:v>
                </c:pt>
                <c:pt idx="1458">
                  <c:v>-0.16639872347820595</c:v>
                </c:pt>
                <c:pt idx="1459">
                  <c:v>-0.15886503309793509</c:v>
                </c:pt>
                <c:pt idx="1460">
                  <c:v>-0.18156768883201424</c:v>
                </c:pt>
                <c:pt idx="1461">
                  <c:v>-0.18158964879852124</c:v>
                </c:pt>
                <c:pt idx="1462">
                  <c:v>-0.19681106529535375</c:v>
                </c:pt>
                <c:pt idx="1463">
                  <c:v>-0.20119910896251014</c:v>
                </c:pt>
                <c:pt idx="1464">
                  <c:v>-0.20797936711060561</c:v>
                </c:pt>
                <c:pt idx="1465">
                  <c:v>-0.21445329162519555</c:v>
                </c:pt>
                <c:pt idx="1466">
                  <c:v>-0.22065153166816753</c:v>
                </c:pt>
                <c:pt idx="1467">
                  <c:v>-0.22041818727585827</c:v>
                </c:pt>
                <c:pt idx="1468">
                  <c:v>-0.21824320267943187</c:v>
                </c:pt>
                <c:pt idx="1469">
                  <c:v>-0.21824320267943187</c:v>
                </c:pt>
                <c:pt idx="1470">
                  <c:v>-0.22505821760904943</c:v>
                </c:pt>
                <c:pt idx="1471">
                  <c:v>-0.22643506011343351</c:v>
                </c:pt>
                <c:pt idx="1472">
                  <c:v>-0.23421789342306909</c:v>
                </c:pt>
                <c:pt idx="1473">
                  <c:v>-0.22567183278828373</c:v>
                </c:pt>
                <c:pt idx="1474">
                  <c:v>-0.21185459026494147</c:v>
                </c:pt>
                <c:pt idx="1475">
                  <c:v>-0.200285953520704</c:v>
                </c:pt>
                <c:pt idx="1476">
                  <c:v>-0.20325133892601543</c:v>
                </c:pt>
                <c:pt idx="1477">
                  <c:v>-0.2023656729386859</c:v>
                </c:pt>
                <c:pt idx="1478">
                  <c:v>-0.18433274878746231</c:v>
                </c:pt>
                <c:pt idx="1479">
                  <c:v>-0.19240311547150735</c:v>
                </c:pt>
                <c:pt idx="1480">
                  <c:v>-0.21920217387869878</c:v>
                </c:pt>
                <c:pt idx="1481">
                  <c:v>-0.21543216898115236</c:v>
                </c:pt>
                <c:pt idx="1482">
                  <c:v>-0.23143276932556045</c:v>
                </c:pt>
                <c:pt idx="1483">
                  <c:v>-0.22721866755138476</c:v>
                </c:pt>
                <c:pt idx="1484">
                  <c:v>-0.21936869045926344</c:v>
                </c:pt>
                <c:pt idx="1485">
                  <c:v>-0.21743779326034418</c:v>
                </c:pt>
                <c:pt idx="1486">
                  <c:v>-0.20486974106197764</c:v>
                </c:pt>
                <c:pt idx="1487">
                  <c:v>-0.1968497717111396</c:v>
                </c:pt>
                <c:pt idx="1488">
                  <c:v>-0.20760383588479703</c:v>
                </c:pt>
                <c:pt idx="1489">
                  <c:v>-0.18543027315670568</c:v>
                </c:pt>
                <c:pt idx="1490">
                  <c:v>-0.20841019321610821</c:v>
                </c:pt>
                <c:pt idx="1491">
                  <c:v>-0.22199266947880625</c:v>
                </c:pt>
                <c:pt idx="1492">
                  <c:v>-0.20996950882348298</c:v>
                </c:pt>
                <c:pt idx="1493">
                  <c:v>-0.19424443496532218</c:v>
                </c:pt>
                <c:pt idx="1494">
                  <c:v>-0.18596457967992164</c:v>
                </c:pt>
                <c:pt idx="1495">
                  <c:v>-0.17479438204022302</c:v>
                </c:pt>
                <c:pt idx="1496">
                  <c:v>-0.16949207703366664</c:v>
                </c:pt>
                <c:pt idx="1497">
                  <c:v>-0.18096797636538864</c:v>
                </c:pt>
                <c:pt idx="1498">
                  <c:v>-0.18002733146910599</c:v>
                </c:pt>
                <c:pt idx="1499">
                  <c:v>-0.17824446656239623</c:v>
                </c:pt>
                <c:pt idx="1500">
                  <c:v>-0.16045404995497425</c:v>
                </c:pt>
                <c:pt idx="1501">
                  <c:v>-0.14750920264783485</c:v>
                </c:pt>
                <c:pt idx="1502">
                  <c:v>-0.14283457351849216</c:v>
                </c:pt>
                <c:pt idx="1503">
                  <c:v>-0.13742689226977578</c:v>
                </c:pt>
                <c:pt idx="1504">
                  <c:v>-0.12349716416259859</c:v>
                </c:pt>
                <c:pt idx="1505">
                  <c:v>-0.12194890753116261</c:v>
                </c:pt>
                <c:pt idx="1506">
                  <c:v>-0.10763211526612637</c:v>
                </c:pt>
                <c:pt idx="1507">
                  <c:v>-0.10425359811681445</c:v>
                </c:pt>
                <c:pt idx="1508">
                  <c:v>-0.10614958054884116</c:v>
                </c:pt>
                <c:pt idx="1509">
                  <c:v>-0.10515506264119945</c:v>
                </c:pt>
                <c:pt idx="1510">
                  <c:v>-9.945052688121081E-2</c:v>
                </c:pt>
                <c:pt idx="1511">
                  <c:v>-0.10150560058138614</c:v>
                </c:pt>
                <c:pt idx="1512">
                  <c:v>-0.10292746891637838</c:v>
                </c:pt>
                <c:pt idx="1513">
                  <c:v>-0.10182157132249559</c:v>
                </c:pt>
                <c:pt idx="1514">
                  <c:v>-0.1047443006777572</c:v>
                </c:pt>
                <c:pt idx="1515">
                  <c:v>-9.4617438425201872E-2</c:v>
                </c:pt>
                <c:pt idx="1516">
                  <c:v>-0.10335402941687599</c:v>
                </c:pt>
                <c:pt idx="1517">
                  <c:v>-0.1127225618907689</c:v>
                </c:pt>
                <c:pt idx="1518">
                  <c:v>-9.8282699022070541E-2</c:v>
                </c:pt>
                <c:pt idx="1519">
                  <c:v>-9.0114855364393232E-2</c:v>
                </c:pt>
                <c:pt idx="1520">
                  <c:v>-8.9040554844621367E-2</c:v>
                </c:pt>
                <c:pt idx="1521">
                  <c:v>-8.9451316808063619E-2</c:v>
                </c:pt>
                <c:pt idx="1522">
                  <c:v>-8.8598195807068292E-2</c:v>
                </c:pt>
                <c:pt idx="1523">
                  <c:v>-0.10076306933977919</c:v>
                </c:pt>
                <c:pt idx="1524">
                  <c:v>-7.8961088203232332E-2</c:v>
                </c:pt>
                <c:pt idx="1525">
                  <c:v>-7.8976886740287799E-2</c:v>
                </c:pt>
                <c:pt idx="1526">
                  <c:v>-6.5595525854305836E-2</c:v>
                </c:pt>
                <c:pt idx="1527">
                  <c:v>-7.0177101600391811E-2</c:v>
                </c:pt>
                <c:pt idx="1528">
                  <c:v>-6.2783386258432494E-2</c:v>
                </c:pt>
                <c:pt idx="1529">
                  <c:v>-6.526375657614103E-2</c:v>
                </c:pt>
                <c:pt idx="1530">
                  <c:v>-6.6338057095912895E-2</c:v>
                </c:pt>
                <c:pt idx="1531">
                  <c:v>-8.7144730397965109E-2</c:v>
                </c:pt>
                <c:pt idx="1532">
                  <c:v>-8.3368880041708171E-2</c:v>
                </c:pt>
                <c:pt idx="1533">
                  <c:v>-8.8155836769515106E-2</c:v>
                </c:pt>
                <c:pt idx="1534">
                  <c:v>-8.8076844084237771E-2</c:v>
                </c:pt>
                <c:pt idx="1535">
                  <c:v>-8.8171635306570573E-2</c:v>
                </c:pt>
                <c:pt idx="1536">
                  <c:v>-7.4047743178981662E-2</c:v>
                </c:pt>
                <c:pt idx="1537">
                  <c:v>-7.4600691975923006E-2</c:v>
                </c:pt>
                <c:pt idx="1538">
                  <c:v>-8.5248905951308962E-2</c:v>
                </c:pt>
                <c:pt idx="1539">
                  <c:v>-7.9956396037726862E-2</c:v>
                </c:pt>
                <c:pt idx="1540">
                  <c:v>-5.8154414901180118E-2</c:v>
                </c:pt>
                <c:pt idx="1541">
                  <c:v>-5.8944341753953577E-2</c:v>
                </c:pt>
                <c:pt idx="1542">
                  <c:v>-5.0049765391724677E-2</c:v>
                </c:pt>
                <c:pt idx="1543">
                  <c:v>-5.0049765391724677E-2</c:v>
                </c:pt>
                <c:pt idx="1544">
                  <c:v>-4.8438314612066935E-2</c:v>
                </c:pt>
                <c:pt idx="1545">
                  <c:v>-8.3700649319872977E-2</c:v>
                </c:pt>
                <c:pt idx="1546">
                  <c:v>-7.4426908068312869E-2</c:v>
                </c:pt>
                <c:pt idx="1547">
                  <c:v>-0.10232712450827053</c:v>
                </c:pt>
                <c:pt idx="1548">
                  <c:v>-9.8551274152013479E-2</c:v>
                </c:pt>
                <c:pt idx="1549">
                  <c:v>-8.5122517654865115E-2</c:v>
                </c:pt>
                <c:pt idx="1550">
                  <c:v>-9.823530341090414E-2</c:v>
                </c:pt>
                <c:pt idx="1551">
                  <c:v>-9.3953899868872148E-2</c:v>
                </c:pt>
                <c:pt idx="1552">
                  <c:v>-8.7855664565461233E-2</c:v>
                </c:pt>
                <c:pt idx="1553">
                  <c:v>-7.7476025720018327E-2</c:v>
                </c:pt>
                <c:pt idx="1554">
                  <c:v>-6.7981104949681681E-2</c:v>
                </c:pt>
                <c:pt idx="1555">
                  <c:v>-7.2673270455155814E-2</c:v>
                </c:pt>
                <c:pt idx="1556">
                  <c:v>-8.284752831887765E-2</c:v>
                </c:pt>
                <c:pt idx="1557">
                  <c:v>-7.7649809627628463E-2</c:v>
                </c:pt>
                <c:pt idx="1558">
                  <c:v>-6.227783307265744E-2</c:v>
                </c:pt>
                <c:pt idx="1559">
                  <c:v>-7.8155362813403517E-2</c:v>
                </c:pt>
                <c:pt idx="1560">
                  <c:v>-7.7886787683460468E-2</c:v>
                </c:pt>
                <c:pt idx="1561">
                  <c:v>-6.0603188144777831E-2</c:v>
                </c:pt>
                <c:pt idx="1562">
                  <c:v>-6.2530609665545023E-2</c:v>
                </c:pt>
                <c:pt idx="1563">
                  <c:v>-4.8074948259791195E-2</c:v>
                </c:pt>
                <c:pt idx="1564">
                  <c:v>-4.1913518808158412E-2</c:v>
                </c:pt>
                <c:pt idx="1565">
                  <c:v>-3.4582997614420852E-2</c:v>
                </c:pt>
                <c:pt idx="1566">
                  <c:v>-2.5735816863358463E-2</c:v>
                </c:pt>
                <c:pt idx="1567">
                  <c:v>-3.59574703382467E-2</c:v>
                </c:pt>
                <c:pt idx="1568">
                  <c:v>-3.59574703382467E-2</c:v>
                </c:pt>
                <c:pt idx="1569">
                  <c:v>-3.4425012243866182E-2</c:v>
                </c:pt>
                <c:pt idx="1570">
                  <c:v>-2.4171761694867011E-2</c:v>
                </c:pt>
                <c:pt idx="1571">
                  <c:v>-9.4949207703366456E-3</c:v>
                </c:pt>
                <c:pt idx="1572">
                  <c:v>7.6622904719023666E-3</c:v>
                </c:pt>
                <c:pt idx="1573">
                  <c:v>3.286095707537573E-3</c:v>
                </c:pt>
                <c:pt idx="1574">
                  <c:v>8.5312100099530497E-3</c:v>
                </c:pt>
                <c:pt idx="1575">
                  <c:v>1.2812613551985041E-2</c:v>
                </c:pt>
                <c:pt idx="1576">
                  <c:v>1.203848523626716E-2</c:v>
                </c:pt>
                <c:pt idx="1577">
                  <c:v>8.9893675845615917E-3</c:v>
                </c:pt>
                <c:pt idx="1578">
                  <c:v>8.3416275652874461E-3</c:v>
                </c:pt>
                <c:pt idx="1579">
                  <c:v>1.5040207276806106E-2</c:v>
                </c:pt>
                <c:pt idx="1580">
                  <c:v>1.5956522426023412E-2</c:v>
                </c:pt>
                <c:pt idx="1581">
                  <c:v>2.5704219789247418E-2</c:v>
                </c:pt>
                <c:pt idx="1582">
                  <c:v>4.5815757460854201E-4</c:v>
                </c:pt>
                <c:pt idx="1583">
                  <c:v>4.5815757460854201E-4</c:v>
                </c:pt>
                <c:pt idx="1584">
                  <c:v>-2.4440336824810061E-2</c:v>
                </c:pt>
                <c:pt idx="1585">
                  <c:v>-2.6841714457241261E-2</c:v>
                </c:pt>
                <c:pt idx="1586">
                  <c:v>1.1912096939823424E-2</c:v>
                </c:pt>
                <c:pt idx="1587">
                  <c:v>1.3586741867703145E-2</c:v>
                </c:pt>
                <c:pt idx="1588">
                  <c:v>-6.1614294516332269E-4</c:v>
                </c:pt>
                <c:pt idx="1589">
                  <c:v>-3.312953220531778E-2</c:v>
                </c:pt>
                <c:pt idx="1590">
                  <c:v>-6.4995181446198091E-2</c:v>
                </c:pt>
                <c:pt idx="1591">
                  <c:v>-5.7506674881905973E-2</c:v>
                </c:pt>
                <c:pt idx="1592">
                  <c:v>-5.7506674881905973E-2</c:v>
                </c:pt>
                <c:pt idx="1593">
                  <c:v>-4.0096687046779489E-2</c:v>
                </c:pt>
                <c:pt idx="1594">
                  <c:v>-5.5721440194637983E-2</c:v>
                </c:pt>
                <c:pt idx="1595">
                  <c:v>-5.270391961704346E-2</c:v>
                </c:pt>
                <c:pt idx="1596">
                  <c:v>-3.5183342022528707E-2</c:v>
                </c:pt>
                <c:pt idx="1597">
                  <c:v>-2.1217435265494466E-2</c:v>
                </c:pt>
                <c:pt idx="1598">
                  <c:v>-2.0727680616774879E-2</c:v>
                </c:pt>
                <c:pt idx="1599">
                  <c:v>-3.0048817479501388E-2</c:v>
                </c:pt>
                <c:pt idx="1600">
                  <c:v>-2.7457857402404584E-2</c:v>
                </c:pt>
                <c:pt idx="1601">
                  <c:v>-6.982953378517176E-3</c:v>
                </c:pt>
                <c:pt idx="1602">
                  <c:v>-3.6510419135188044E-2</c:v>
                </c:pt>
                <c:pt idx="1603">
                  <c:v>-2.1975765044156881E-2</c:v>
                </c:pt>
                <c:pt idx="1604">
                  <c:v>-5.9892253977281706E-2</c:v>
                </c:pt>
                <c:pt idx="1605">
                  <c:v>-4.7095438962352132E-2</c:v>
                </c:pt>
                <c:pt idx="1606">
                  <c:v>-5.4757729434254387E-2</c:v>
                </c:pt>
                <c:pt idx="1607">
                  <c:v>-3.4898968355530302E-2</c:v>
                </c:pt>
                <c:pt idx="1608">
                  <c:v>-2.9748645275447516E-2</c:v>
                </c:pt>
                <c:pt idx="1609">
                  <c:v>-4.1407965622383358E-2</c:v>
                </c:pt>
                <c:pt idx="1610">
                  <c:v>-4.4188508144145877E-2</c:v>
                </c:pt>
                <c:pt idx="1611">
                  <c:v>-6.5074174131475426E-2</c:v>
                </c:pt>
                <c:pt idx="1612">
                  <c:v>-6.3462723351817574E-2</c:v>
                </c:pt>
                <c:pt idx="1613">
                  <c:v>-8.0335560927058181E-2</c:v>
                </c:pt>
                <c:pt idx="1614">
                  <c:v>-7.7428630108851926E-2</c:v>
                </c:pt>
                <c:pt idx="1615">
                  <c:v>-7.7539219868240195E-2</c:v>
                </c:pt>
                <c:pt idx="1616">
                  <c:v>-9.7745548762184664E-2</c:v>
                </c:pt>
                <c:pt idx="1617">
                  <c:v>-9.0288639272003368E-2</c:v>
                </c:pt>
                <c:pt idx="1618">
                  <c:v>-8.9277532900453371E-2</c:v>
                </c:pt>
                <c:pt idx="1619">
                  <c:v>-9.5454760889141621E-2</c:v>
                </c:pt>
                <c:pt idx="1620">
                  <c:v>-8.468015861731204E-2</c:v>
                </c:pt>
                <c:pt idx="1621">
                  <c:v>-7.3889757808426992E-2</c:v>
                </c:pt>
                <c:pt idx="1622">
                  <c:v>-7.2689068992211281E-2</c:v>
                </c:pt>
                <c:pt idx="1623">
                  <c:v>-5.5547656287027847E-2</c:v>
                </c:pt>
                <c:pt idx="1624">
                  <c:v>-4.8501508760288803E-2</c:v>
                </c:pt>
                <c:pt idx="1625">
                  <c:v>-4.8501508760288803E-2</c:v>
                </c:pt>
                <c:pt idx="1626">
                  <c:v>-5.8596773938733304E-2</c:v>
                </c:pt>
                <c:pt idx="1627">
                  <c:v>-2.3445028990315531E-2</c:v>
                </c:pt>
                <c:pt idx="1628">
                  <c:v>-2.6983901290740464E-2</c:v>
                </c:pt>
                <c:pt idx="1629">
                  <c:v>-1.9384804967060076E-2</c:v>
                </c:pt>
                <c:pt idx="1630">
                  <c:v>-2.5783212474524864E-2</c:v>
                </c:pt>
                <c:pt idx="1631">
                  <c:v>-2.5230263677583409E-2</c:v>
                </c:pt>
                <c:pt idx="1632">
                  <c:v>-1.842109420667648E-2</c:v>
                </c:pt>
                <c:pt idx="1633">
                  <c:v>-1.3444555034203831E-2</c:v>
                </c:pt>
                <c:pt idx="1634">
                  <c:v>1.036384030838744E-2</c:v>
                </c:pt>
                <c:pt idx="1635">
                  <c:v>5.592682117635972E-3</c:v>
                </c:pt>
                <c:pt idx="1636">
                  <c:v>8.4364187876202479E-3</c:v>
                </c:pt>
                <c:pt idx="1637">
                  <c:v>1.6699053667630359E-2</c:v>
                </c:pt>
                <c:pt idx="1638">
                  <c:v>1.3460353571259409E-2</c:v>
                </c:pt>
                <c:pt idx="1639">
                  <c:v>1.0316444697221039E-2</c:v>
                </c:pt>
                <c:pt idx="1640">
                  <c:v>1.9337409355893564E-2</c:v>
                </c:pt>
                <c:pt idx="1641">
                  <c:v>3.8722214322953752E-2</c:v>
                </c:pt>
                <c:pt idx="1642">
                  <c:v>4.0175679732056713E-2</c:v>
                </c:pt>
                <c:pt idx="1643">
                  <c:v>4.0175679732056713E-2</c:v>
                </c:pt>
                <c:pt idx="1644">
                  <c:v>4.5705167701470817E-2</c:v>
                </c:pt>
                <c:pt idx="1645">
                  <c:v>4.3224797383762281E-2</c:v>
                </c:pt>
                <c:pt idx="1646">
                  <c:v>1.586173120369061E-2</c:v>
                </c:pt>
                <c:pt idx="1647">
                  <c:v>2.1691391377158364E-2</c:v>
                </c:pt>
                <c:pt idx="1648">
                  <c:v>2.4313948528366325E-2</c:v>
                </c:pt>
                <c:pt idx="1649">
                  <c:v>2.0237925968055404E-2</c:v>
                </c:pt>
                <c:pt idx="1650">
                  <c:v>2.6162377363856182E-2</c:v>
                </c:pt>
                <c:pt idx="1651">
                  <c:v>1.0979983253550651E-2</c:v>
                </c:pt>
                <c:pt idx="1652">
                  <c:v>1.423448188697729E-2</c:v>
                </c:pt>
                <c:pt idx="1653">
                  <c:v>2.4298149991310858E-2</c:v>
                </c:pt>
                <c:pt idx="1654">
                  <c:v>2.6336161271466318E-2</c:v>
                </c:pt>
                <c:pt idx="1655">
                  <c:v>4.4662464255809997E-2</c:v>
                </c:pt>
                <c:pt idx="1656">
                  <c:v>5.7980630993569982E-2</c:v>
                </c:pt>
                <c:pt idx="1657">
                  <c:v>5.3952004044425461E-2</c:v>
                </c:pt>
                <c:pt idx="1658">
                  <c:v>7.3905556345482459E-2</c:v>
                </c:pt>
                <c:pt idx="1659">
                  <c:v>7.1361991879552056E-2</c:v>
                </c:pt>
                <c:pt idx="1660">
                  <c:v>7.0319288433891014E-2</c:v>
                </c:pt>
                <c:pt idx="1661">
                  <c:v>8.2705341485378447E-2</c:v>
                </c:pt>
                <c:pt idx="1662">
                  <c:v>9.0920580754222158E-2</c:v>
                </c:pt>
                <c:pt idx="1663">
                  <c:v>8.3605858097540064E-2</c:v>
                </c:pt>
                <c:pt idx="1664">
                  <c:v>6.5785108298971551E-2</c:v>
                </c:pt>
                <c:pt idx="1665">
                  <c:v>5.3162077191652113E-2</c:v>
                </c:pt>
                <c:pt idx="1666">
                  <c:v>5.3162077191652113E-2</c:v>
                </c:pt>
                <c:pt idx="1667">
                  <c:v>5.3162077191652113E-2</c:v>
                </c:pt>
                <c:pt idx="1668">
                  <c:v>5.8312400271734788E-2</c:v>
                </c:pt>
                <c:pt idx="1669">
                  <c:v>4.0396859250833472E-2</c:v>
                </c:pt>
                <c:pt idx="1670">
                  <c:v>5.5105297249474772E-2</c:v>
                </c:pt>
                <c:pt idx="1671">
                  <c:v>4.8090746796846551E-2</c:v>
                </c:pt>
                <c:pt idx="1672">
                  <c:v>3.862742310062095E-2</c:v>
                </c:pt>
                <c:pt idx="1673">
                  <c:v>2.2449721155821001E-2</c:v>
                </c:pt>
                <c:pt idx="1674">
                  <c:v>2.0348515727443672E-2</c:v>
                </c:pt>
                <c:pt idx="1675">
                  <c:v>2.1770384062435921E-2</c:v>
                </c:pt>
                <c:pt idx="1676">
                  <c:v>3.5341327393083377E-2</c:v>
                </c:pt>
                <c:pt idx="1677">
                  <c:v>2.2149548951767128E-2</c:v>
                </c:pt>
                <c:pt idx="1678">
                  <c:v>4.6400303331911363E-2</c:v>
                </c:pt>
                <c:pt idx="1679">
                  <c:v>3.9259364582839629E-2</c:v>
                </c:pt>
                <c:pt idx="1680">
                  <c:v>1.4408265794587427E-2</c:v>
                </c:pt>
                <c:pt idx="1681">
                  <c:v>2.5072278307028739E-2</c:v>
                </c:pt>
                <c:pt idx="1682">
                  <c:v>-5.0081362465835833E-3</c:v>
                </c:pt>
                <c:pt idx="1683">
                  <c:v>3.5388723004250444E-3</c:v>
                </c:pt>
                <c:pt idx="1684">
                  <c:v>3.6810591339242471E-3</c:v>
                </c:pt>
                <c:pt idx="1685">
                  <c:v>8.7839866028405211E-3</c:v>
                </c:pt>
                <c:pt idx="1686">
                  <c:v>1.5972320963078879E-2</c:v>
                </c:pt>
                <c:pt idx="1687">
                  <c:v>2.1217435265494355E-2</c:v>
                </c:pt>
                <c:pt idx="1688">
                  <c:v>3.5246536170750575E-2</c:v>
                </c:pt>
                <c:pt idx="1689">
                  <c:v>3.1091520925162319E-2</c:v>
                </c:pt>
                <c:pt idx="1690">
                  <c:v>2.6652132012575658E-2</c:v>
                </c:pt>
                <c:pt idx="1691">
                  <c:v>3.0238399924167103E-2</c:v>
                </c:pt>
                <c:pt idx="1692">
                  <c:v>3.9038185064063091E-2</c:v>
                </c:pt>
                <c:pt idx="1693">
                  <c:v>2.3334439230927151E-2</c:v>
                </c:pt>
                <c:pt idx="1694">
                  <c:v>1.4613646776308498E-2</c:v>
                </c:pt>
                <c:pt idx="1695">
                  <c:v>2.0474904023887408E-2</c:v>
                </c:pt>
                <c:pt idx="1696">
                  <c:v>2.1359622098993558E-2</c:v>
                </c:pt>
                <c:pt idx="1697">
                  <c:v>1.6778046352907694E-2</c:v>
                </c:pt>
                <c:pt idx="1698">
                  <c:v>9.3843310109484879E-3</c:v>
                </c:pt>
                <c:pt idx="1699">
                  <c:v>-7.441110953125718E-3</c:v>
                </c:pt>
                <c:pt idx="1700">
                  <c:v>-7.441110953125718E-3</c:v>
                </c:pt>
                <c:pt idx="1701">
                  <c:v>1.638308292652102E-2</c:v>
                </c:pt>
                <c:pt idx="1702">
                  <c:v>1.3602540404758612E-2</c:v>
                </c:pt>
                <c:pt idx="1703">
                  <c:v>1.7220405390461213E-3</c:v>
                </c:pt>
                <c:pt idx="1704">
                  <c:v>7.3147226566820933E-3</c:v>
                </c:pt>
                <c:pt idx="1705">
                  <c:v>7.3147226566820933E-3</c:v>
                </c:pt>
                <c:pt idx="1706">
                  <c:v>1.7252002464571703E-2</c:v>
                </c:pt>
                <c:pt idx="1707">
                  <c:v>2.9243092089672462E-2</c:v>
                </c:pt>
                <c:pt idx="1708">
                  <c:v>2.4708911954752999E-2</c:v>
                </c:pt>
                <c:pt idx="1709">
                  <c:v>2.1786182599491388E-2</c:v>
                </c:pt>
                <c:pt idx="1710">
                  <c:v>3.3271719038816983E-2</c:v>
                </c:pt>
              </c:numCache>
            </c:numRef>
          </c:val>
          <c:smooth val="0"/>
          <c:extLst>
            <c:ext xmlns:c16="http://schemas.microsoft.com/office/drawing/2014/chart" uri="{C3380CC4-5D6E-409C-BE32-E72D297353CC}">
              <c16:uniqueId val="{00000001-6F0A-42AB-A595-95DDD3029E67}"/>
            </c:ext>
          </c:extLst>
        </c:ser>
        <c:dLbls>
          <c:showLegendKey val="0"/>
          <c:showVal val="0"/>
          <c:showCatName val="0"/>
          <c:showSerName val="0"/>
          <c:showPercent val="0"/>
          <c:showBubbleSize val="0"/>
        </c:dLbls>
        <c:smooth val="0"/>
        <c:axId val="538045136"/>
        <c:axId val="538044744"/>
      </c:lineChart>
      <c:dateAx>
        <c:axId val="538045136"/>
        <c:scaling>
          <c:orientation val="minMax"/>
        </c:scaling>
        <c:delete val="0"/>
        <c:axPos val="b"/>
        <c:numFmt formatCode="[$-409]mmm\-yy;@" sourceLinked="0"/>
        <c:majorTickMark val="out"/>
        <c:minorTickMark val="none"/>
        <c:tickLblPos val="low"/>
        <c:crossAx val="538044744"/>
        <c:crosses val="autoZero"/>
        <c:auto val="1"/>
        <c:lblOffset val="100"/>
        <c:baseTimeUnit val="days"/>
        <c:majorUnit val="1"/>
        <c:majorTimeUnit val="years"/>
        <c:minorUnit val="1"/>
        <c:minorTimeUnit val="months"/>
      </c:dateAx>
      <c:valAx>
        <c:axId val="538044744"/>
        <c:scaling>
          <c:orientation val="minMax"/>
        </c:scaling>
        <c:delete val="0"/>
        <c:axPos val="l"/>
        <c:majorGridlines>
          <c:spPr>
            <a:ln>
              <a:solidFill>
                <a:schemeClr val="bg1">
                  <a:lumMod val="75000"/>
                  <a:alpha val="50000"/>
                </a:schemeClr>
              </a:solidFill>
              <a:prstDash val="dashDot"/>
            </a:ln>
          </c:spPr>
        </c:majorGridlines>
        <c:numFmt formatCode="0%" sourceLinked="0"/>
        <c:majorTickMark val="out"/>
        <c:minorTickMark val="none"/>
        <c:tickLblPos val="nextTo"/>
        <c:crossAx val="538045136"/>
        <c:crosses val="autoZero"/>
        <c:crossBetween val="between"/>
      </c:valAx>
      <c:spPr>
        <a:ln>
          <a:noFill/>
        </a:ln>
      </c:spPr>
    </c:plotArea>
    <c:legend>
      <c:legendPos val="b"/>
      <c:layout>
        <c:manualLayout>
          <c:xMode val="edge"/>
          <c:yMode val="edge"/>
          <c:x val="0.27572788159153666"/>
          <c:y val="0.91134331312398231"/>
          <c:w val="0.44688331270025949"/>
          <c:h val="4.6761357387201663E-2"/>
        </c:manualLayout>
      </c:layout>
      <c:overlay val="0"/>
    </c:legend>
    <c:plotVisOnly val="1"/>
    <c:dispBlanksAs val="gap"/>
    <c:showDLblsOverMax val="0"/>
  </c:chart>
  <c:spPr>
    <a:ln>
      <a:noFill/>
    </a:ln>
  </c:spPr>
  <c:txPr>
    <a:bodyPr/>
    <a:lstStyle/>
    <a:p>
      <a:pPr>
        <a:defRPr sz="10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144807831277"/>
          <c:y val="5.4219352876810199E-2"/>
          <c:w val="0.84587737748332503"/>
          <c:h val="0.78630255345356503"/>
        </c:manualLayout>
      </c:layout>
      <c:lineChart>
        <c:grouping val="standard"/>
        <c:varyColors val="0"/>
        <c:ser>
          <c:idx val="2"/>
          <c:order val="0"/>
          <c:tx>
            <c:v>IPCA-2017</c:v>
          </c:tx>
          <c:spPr>
            <a:ln>
              <a:solidFill>
                <a:srgbClr val="00B0F0"/>
              </a:solidFill>
              <a:prstDash val="sysDot"/>
            </a:ln>
          </c:spPr>
          <c:marker>
            <c:symbol val="none"/>
          </c:marker>
          <c:cat>
            <c:numRef>
              <c:f>focus!$A$420:$A$3991</c:f>
              <c:numCache>
                <c:formatCode>m/d/yyyy</c:formatCode>
                <c:ptCount val="3519"/>
                <c:pt idx="0">
                  <c:v>40077</c:v>
                </c:pt>
                <c:pt idx="1">
                  <c:v>40078</c:v>
                </c:pt>
                <c:pt idx="2">
                  <c:v>40079</c:v>
                </c:pt>
                <c:pt idx="3">
                  <c:v>40080</c:v>
                </c:pt>
                <c:pt idx="4">
                  <c:v>40081</c:v>
                </c:pt>
                <c:pt idx="5">
                  <c:v>40084</c:v>
                </c:pt>
                <c:pt idx="6">
                  <c:v>40085</c:v>
                </c:pt>
                <c:pt idx="7">
                  <c:v>40086</c:v>
                </c:pt>
                <c:pt idx="8">
                  <c:v>40087</c:v>
                </c:pt>
                <c:pt idx="9">
                  <c:v>40088</c:v>
                </c:pt>
                <c:pt idx="10">
                  <c:v>40091</c:v>
                </c:pt>
                <c:pt idx="11">
                  <c:v>40092</c:v>
                </c:pt>
                <c:pt idx="12">
                  <c:v>40093</c:v>
                </c:pt>
                <c:pt idx="13">
                  <c:v>40094</c:v>
                </c:pt>
                <c:pt idx="14">
                  <c:v>40095</c:v>
                </c:pt>
                <c:pt idx="15">
                  <c:v>40099</c:v>
                </c:pt>
                <c:pt idx="16">
                  <c:v>40100</c:v>
                </c:pt>
                <c:pt idx="17">
                  <c:v>40101</c:v>
                </c:pt>
                <c:pt idx="18">
                  <c:v>40102</c:v>
                </c:pt>
                <c:pt idx="19">
                  <c:v>40109</c:v>
                </c:pt>
                <c:pt idx="20">
                  <c:v>40116</c:v>
                </c:pt>
                <c:pt idx="21">
                  <c:v>40123</c:v>
                </c:pt>
                <c:pt idx="22">
                  <c:v>40126</c:v>
                </c:pt>
                <c:pt idx="23">
                  <c:v>40127</c:v>
                </c:pt>
                <c:pt idx="24">
                  <c:v>40128</c:v>
                </c:pt>
                <c:pt idx="25">
                  <c:v>40129</c:v>
                </c:pt>
                <c:pt idx="26">
                  <c:v>40130</c:v>
                </c:pt>
                <c:pt idx="27">
                  <c:v>40133</c:v>
                </c:pt>
                <c:pt idx="28">
                  <c:v>40134</c:v>
                </c:pt>
                <c:pt idx="29">
                  <c:v>40135</c:v>
                </c:pt>
                <c:pt idx="30">
                  <c:v>40136</c:v>
                </c:pt>
                <c:pt idx="31">
                  <c:v>40137</c:v>
                </c:pt>
                <c:pt idx="32">
                  <c:v>40140</c:v>
                </c:pt>
                <c:pt idx="33">
                  <c:v>40141</c:v>
                </c:pt>
                <c:pt idx="34">
                  <c:v>40142</c:v>
                </c:pt>
                <c:pt idx="35">
                  <c:v>40143</c:v>
                </c:pt>
                <c:pt idx="36">
                  <c:v>40144</c:v>
                </c:pt>
                <c:pt idx="37">
                  <c:v>40147</c:v>
                </c:pt>
                <c:pt idx="38">
                  <c:v>40148</c:v>
                </c:pt>
                <c:pt idx="39">
                  <c:v>40149</c:v>
                </c:pt>
                <c:pt idx="40">
                  <c:v>40150</c:v>
                </c:pt>
                <c:pt idx="41">
                  <c:v>40151</c:v>
                </c:pt>
                <c:pt idx="42">
                  <c:v>40154</c:v>
                </c:pt>
                <c:pt idx="43">
                  <c:v>40155</c:v>
                </c:pt>
                <c:pt idx="44">
                  <c:v>40156</c:v>
                </c:pt>
                <c:pt idx="45">
                  <c:v>40157</c:v>
                </c:pt>
                <c:pt idx="46">
                  <c:v>40158</c:v>
                </c:pt>
                <c:pt idx="47">
                  <c:v>40161</c:v>
                </c:pt>
                <c:pt idx="48">
                  <c:v>40162</c:v>
                </c:pt>
                <c:pt idx="49">
                  <c:v>40163</c:v>
                </c:pt>
                <c:pt idx="50">
                  <c:v>40164</c:v>
                </c:pt>
                <c:pt idx="51">
                  <c:v>40165</c:v>
                </c:pt>
                <c:pt idx="52">
                  <c:v>40168</c:v>
                </c:pt>
                <c:pt idx="53">
                  <c:v>40169</c:v>
                </c:pt>
                <c:pt idx="54">
                  <c:v>40170</c:v>
                </c:pt>
                <c:pt idx="55">
                  <c:v>40171</c:v>
                </c:pt>
                <c:pt idx="56">
                  <c:v>40175</c:v>
                </c:pt>
                <c:pt idx="57">
                  <c:v>40176</c:v>
                </c:pt>
                <c:pt idx="58">
                  <c:v>40177</c:v>
                </c:pt>
                <c:pt idx="59">
                  <c:v>40178</c:v>
                </c:pt>
                <c:pt idx="60">
                  <c:v>40182</c:v>
                </c:pt>
                <c:pt idx="61">
                  <c:v>40183</c:v>
                </c:pt>
                <c:pt idx="62">
                  <c:v>40184</c:v>
                </c:pt>
                <c:pt idx="63">
                  <c:v>40185</c:v>
                </c:pt>
                <c:pt idx="64">
                  <c:v>40186</c:v>
                </c:pt>
                <c:pt idx="65">
                  <c:v>40189</c:v>
                </c:pt>
                <c:pt idx="66">
                  <c:v>40190</c:v>
                </c:pt>
                <c:pt idx="67">
                  <c:v>40191</c:v>
                </c:pt>
                <c:pt idx="68">
                  <c:v>40192</c:v>
                </c:pt>
                <c:pt idx="69">
                  <c:v>40193</c:v>
                </c:pt>
                <c:pt idx="70">
                  <c:v>40196</c:v>
                </c:pt>
                <c:pt idx="71">
                  <c:v>40197</c:v>
                </c:pt>
                <c:pt idx="72">
                  <c:v>40198</c:v>
                </c:pt>
                <c:pt idx="73">
                  <c:v>40199</c:v>
                </c:pt>
                <c:pt idx="74">
                  <c:v>40200</c:v>
                </c:pt>
                <c:pt idx="75">
                  <c:v>40203</c:v>
                </c:pt>
                <c:pt idx="76">
                  <c:v>40204</c:v>
                </c:pt>
                <c:pt idx="77">
                  <c:v>40205</c:v>
                </c:pt>
                <c:pt idx="78">
                  <c:v>40206</c:v>
                </c:pt>
                <c:pt idx="79">
                  <c:v>40207</c:v>
                </c:pt>
                <c:pt idx="80">
                  <c:v>40210</c:v>
                </c:pt>
                <c:pt idx="81">
                  <c:v>40211</c:v>
                </c:pt>
                <c:pt idx="82">
                  <c:v>40212</c:v>
                </c:pt>
                <c:pt idx="83">
                  <c:v>40213</c:v>
                </c:pt>
                <c:pt idx="84">
                  <c:v>40214</c:v>
                </c:pt>
                <c:pt idx="85">
                  <c:v>40217</c:v>
                </c:pt>
                <c:pt idx="86">
                  <c:v>40218</c:v>
                </c:pt>
                <c:pt idx="87">
                  <c:v>40219</c:v>
                </c:pt>
                <c:pt idx="88">
                  <c:v>40220</c:v>
                </c:pt>
                <c:pt idx="89">
                  <c:v>40221</c:v>
                </c:pt>
                <c:pt idx="90">
                  <c:v>40226</c:v>
                </c:pt>
                <c:pt idx="91">
                  <c:v>40227</c:v>
                </c:pt>
                <c:pt idx="92">
                  <c:v>40228</c:v>
                </c:pt>
                <c:pt idx="93">
                  <c:v>40231</c:v>
                </c:pt>
                <c:pt idx="94">
                  <c:v>40232</c:v>
                </c:pt>
                <c:pt idx="95">
                  <c:v>40233</c:v>
                </c:pt>
                <c:pt idx="96">
                  <c:v>40234</c:v>
                </c:pt>
                <c:pt idx="97">
                  <c:v>40235</c:v>
                </c:pt>
                <c:pt idx="98">
                  <c:v>40238</c:v>
                </c:pt>
                <c:pt idx="99">
                  <c:v>40239</c:v>
                </c:pt>
                <c:pt idx="100">
                  <c:v>40240</c:v>
                </c:pt>
                <c:pt idx="101">
                  <c:v>40241</c:v>
                </c:pt>
                <c:pt idx="102">
                  <c:v>40242</c:v>
                </c:pt>
                <c:pt idx="103">
                  <c:v>40245</c:v>
                </c:pt>
                <c:pt idx="104">
                  <c:v>40246</c:v>
                </c:pt>
                <c:pt idx="105">
                  <c:v>40247</c:v>
                </c:pt>
                <c:pt idx="106">
                  <c:v>40248</c:v>
                </c:pt>
                <c:pt idx="107">
                  <c:v>40249</c:v>
                </c:pt>
                <c:pt idx="108">
                  <c:v>40252</c:v>
                </c:pt>
                <c:pt idx="109">
                  <c:v>40253</c:v>
                </c:pt>
                <c:pt idx="110">
                  <c:v>40254</c:v>
                </c:pt>
                <c:pt idx="111">
                  <c:v>40255</c:v>
                </c:pt>
                <c:pt idx="112">
                  <c:v>40256</c:v>
                </c:pt>
                <c:pt idx="113">
                  <c:v>40259</c:v>
                </c:pt>
                <c:pt idx="114">
                  <c:v>40260</c:v>
                </c:pt>
                <c:pt idx="115">
                  <c:v>40261</c:v>
                </c:pt>
                <c:pt idx="116">
                  <c:v>40262</c:v>
                </c:pt>
                <c:pt idx="117">
                  <c:v>40263</c:v>
                </c:pt>
                <c:pt idx="118">
                  <c:v>40266</c:v>
                </c:pt>
                <c:pt idx="119">
                  <c:v>40267</c:v>
                </c:pt>
                <c:pt idx="120">
                  <c:v>40268</c:v>
                </c:pt>
                <c:pt idx="121">
                  <c:v>40269</c:v>
                </c:pt>
                <c:pt idx="122">
                  <c:v>40273</c:v>
                </c:pt>
                <c:pt idx="123">
                  <c:v>40274</c:v>
                </c:pt>
                <c:pt idx="124">
                  <c:v>40275</c:v>
                </c:pt>
                <c:pt idx="125">
                  <c:v>40276</c:v>
                </c:pt>
                <c:pt idx="126">
                  <c:v>40277</c:v>
                </c:pt>
                <c:pt idx="127">
                  <c:v>40280</c:v>
                </c:pt>
                <c:pt idx="128">
                  <c:v>40281</c:v>
                </c:pt>
                <c:pt idx="129">
                  <c:v>40282</c:v>
                </c:pt>
                <c:pt idx="130">
                  <c:v>40283</c:v>
                </c:pt>
                <c:pt idx="131">
                  <c:v>40284</c:v>
                </c:pt>
                <c:pt idx="132">
                  <c:v>40287</c:v>
                </c:pt>
                <c:pt idx="133">
                  <c:v>40288</c:v>
                </c:pt>
                <c:pt idx="134">
                  <c:v>40290</c:v>
                </c:pt>
                <c:pt idx="135">
                  <c:v>40291</c:v>
                </c:pt>
                <c:pt idx="136">
                  <c:v>40294</c:v>
                </c:pt>
                <c:pt idx="137">
                  <c:v>40295</c:v>
                </c:pt>
                <c:pt idx="138">
                  <c:v>40296</c:v>
                </c:pt>
                <c:pt idx="139">
                  <c:v>40297</c:v>
                </c:pt>
                <c:pt idx="140">
                  <c:v>40298</c:v>
                </c:pt>
                <c:pt idx="141">
                  <c:v>40301</c:v>
                </c:pt>
                <c:pt idx="142">
                  <c:v>40302</c:v>
                </c:pt>
                <c:pt idx="143">
                  <c:v>40303</c:v>
                </c:pt>
                <c:pt idx="144">
                  <c:v>40304</c:v>
                </c:pt>
                <c:pt idx="145">
                  <c:v>40305</c:v>
                </c:pt>
                <c:pt idx="146">
                  <c:v>40308</c:v>
                </c:pt>
                <c:pt idx="147">
                  <c:v>40309</c:v>
                </c:pt>
                <c:pt idx="148">
                  <c:v>40310</c:v>
                </c:pt>
                <c:pt idx="149">
                  <c:v>40311</c:v>
                </c:pt>
                <c:pt idx="150">
                  <c:v>40312</c:v>
                </c:pt>
                <c:pt idx="151">
                  <c:v>40315</c:v>
                </c:pt>
                <c:pt idx="152">
                  <c:v>40316</c:v>
                </c:pt>
                <c:pt idx="153">
                  <c:v>40317</c:v>
                </c:pt>
                <c:pt idx="154">
                  <c:v>40318</c:v>
                </c:pt>
                <c:pt idx="155">
                  <c:v>40319</c:v>
                </c:pt>
                <c:pt idx="156">
                  <c:v>40322</c:v>
                </c:pt>
                <c:pt idx="157">
                  <c:v>40323</c:v>
                </c:pt>
                <c:pt idx="158">
                  <c:v>40324</c:v>
                </c:pt>
                <c:pt idx="159">
                  <c:v>40325</c:v>
                </c:pt>
                <c:pt idx="160">
                  <c:v>40326</c:v>
                </c:pt>
                <c:pt idx="161">
                  <c:v>40329</c:v>
                </c:pt>
                <c:pt idx="162">
                  <c:v>40330</c:v>
                </c:pt>
                <c:pt idx="163">
                  <c:v>40331</c:v>
                </c:pt>
                <c:pt idx="164">
                  <c:v>40333</c:v>
                </c:pt>
                <c:pt idx="165">
                  <c:v>40336</c:v>
                </c:pt>
                <c:pt idx="166">
                  <c:v>40337</c:v>
                </c:pt>
                <c:pt idx="167">
                  <c:v>40338</c:v>
                </c:pt>
                <c:pt idx="168">
                  <c:v>40339</c:v>
                </c:pt>
                <c:pt idx="169">
                  <c:v>40340</c:v>
                </c:pt>
                <c:pt idx="170">
                  <c:v>40343</c:v>
                </c:pt>
                <c:pt idx="171">
                  <c:v>40344</c:v>
                </c:pt>
                <c:pt idx="172">
                  <c:v>40345</c:v>
                </c:pt>
                <c:pt idx="173">
                  <c:v>40346</c:v>
                </c:pt>
                <c:pt idx="174">
                  <c:v>40347</c:v>
                </c:pt>
                <c:pt idx="175">
                  <c:v>40350</c:v>
                </c:pt>
                <c:pt idx="176">
                  <c:v>40351</c:v>
                </c:pt>
                <c:pt idx="177">
                  <c:v>40352</c:v>
                </c:pt>
                <c:pt idx="178">
                  <c:v>40353</c:v>
                </c:pt>
                <c:pt idx="179">
                  <c:v>40354</c:v>
                </c:pt>
                <c:pt idx="180">
                  <c:v>40357</c:v>
                </c:pt>
                <c:pt idx="181">
                  <c:v>40358</c:v>
                </c:pt>
                <c:pt idx="182">
                  <c:v>40359</c:v>
                </c:pt>
                <c:pt idx="183">
                  <c:v>40360</c:v>
                </c:pt>
                <c:pt idx="184">
                  <c:v>40361</c:v>
                </c:pt>
                <c:pt idx="185">
                  <c:v>40364</c:v>
                </c:pt>
                <c:pt idx="186">
                  <c:v>40365</c:v>
                </c:pt>
                <c:pt idx="187">
                  <c:v>40366</c:v>
                </c:pt>
                <c:pt idx="188">
                  <c:v>40367</c:v>
                </c:pt>
                <c:pt idx="189">
                  <c:v>40368</c:v>
                </c:pt>
                <c:pt idx="190">
                  <c:v>40371</c:v>
                </c:pt>
                <c:pt idx="191">
                  <c:v>40372</c:v>
                </c:pt>
                <c:pt idx="192">
                  <c:v>40373</c:v>
                </c:pt>
                <c:pt idx="193">
                  <c:v>40374</c:v>
                </c:pt>
                <c:pt idx="194">
                  <c:v>40375</c:v>
                </c:pt>
                <c:pt idx="195">
                  <c:v>40378</c:v>
                </c:pt>
                <c:pt idx="196">
                  <c:v>40379</c:v>
                </c:pt>
                <c:pt idx="197">
                  <c:v>40380</c:v>
                </c:pt>
                <c:pt idx="198">
                  <c:v>40381</c:v>
                </c:pt>
                <c:pt idx="199">
                  <c:v>40382</c:v>
                </c:pt>
                <c:pt idx="200">
                  <c:v>40385</c:v>
                </c:pt>
                <c:pt idx="201">
                  <c:v>40386</c:v>
                </c:pt>
                <c:pt idx="202">
                  <c:v>40387</c:v>
                </c:pt>
                <c:pt idx="203">
                  <c:v>40388</c:v>
                </c:pt>
                <c:pt idx="204">
                  <c:v>40389</c:v>
                </c:pt>
                <c:pt idx="205">
                  <c:v>40392</c:v>
                </c:pt>
                <c:pt idx="206">
                  <c:v>40393</c:v>
                </c:pt>
                <c:pt idx="207">
                  <c:v>40394</c:v>
                </c:pt>
                <c:pt idx="208">
                  <c:v>40395</c:v>
                </c:pt>
                <c:pt idx="209">
                  <c:v>40396</c:v>
                </c:pt>
                <c:pt idx="210">
                  <c:v>40399</c:v>
                </c:pt>
                <c:pt idx="211">
                  <c:v>40400</c:v>
                </c:pt>
                <c:pt idx="212">
                  <c:v>40401</c:v>
                </c:pt>
                <c:pt idx="213">
                  <c:v>40402</c:v>
                </c:pt>
                <c:pt idx="214">
                  <c:v>40403</c:v>
                </c:pt>
                <c:pt idx="215">
                  <c:v>40406</c:v>
                </c:pt>
                <c:pt idx="216">
                  <c:v>40407</c:v>
                </c:pt>
                <c:pt idx="217">
                  <c:v>40408</c:v>
                </c:pt>
                <c:pt idx="218">
                  <c:v>40409</c:v>
                </c:pt>
                <c:pt idx="219">
                  <c:v>40410</c:v>
                </c:pt>
                <c:pt idx="220">
                  <c:v>40413</c:v>
                </c:pt>
                <c:pt idx="221">
                  <c:v>40414</c:v>
                </c:pt>
                <c:pt idx="222">
                  <c:v>40415</c:v>
                </c:pt>
                <c:pt idx="223">
                  <c:v>40416</c:v>
                </c:pt>
                <c:pt idx="224">
                  <c:v>40417</c:v>
                </c:pt>
                <c:pt idx="225">
                  <c:v>40420</c:v>
                </c:pt>
                <c:pt idx="226">
                  <c:v>40421</c:v>
                </c:pt>
                <c:pt idx="227">
                  <c:v>40422</c:v>
                </c:pt>
                <c:pt idx="228">
                  <c:v>40423</c:v>
                </c:pt>
                <c:pt idx="229">
                  <c:v>40424</c:v>
                </c:pt>
                <c:pt idx="230">
                  <c:v>40427</c:v>
                </c:pt>
                <c:pt idx="231">
                  <c:v>40428</c:v>
                </c:pt>
                <c:pt idx="232">
                  <c:v>40429</c:v>
                </c:pt>
                <c:pt idx="233">
                  <c:v>40430</c:v>
                </c:pt>
                <c:pt idx="234">
                  <c:v>40431</c:v>
                </c:pt>
                <c:pt idx="235">
                  <c:v>40434</c:v>
                </c:pt>
                <c:pt idx="236">
                  <c:v>40435</c:v>
                </c:pt>
                <c:pt idx="237">
                  <c:v>40436</c:v>
                </c:pt>
                <c:pt idx="238">
                  <c:v>40437</c:v>
                </c:pt>
                <c:pt idx="239">
                  <c:v>40438</c:v>
                </c:pt>
                <c:pt idx="240">
                  <c:v>40441</c:v>
                </c:pt>
                <c:pt idx="241">
                  <c:v>40442</c:v>
                </c:pt>
                <c:pt idx="242">
                  <c:v>40443</c:v>
                </c:pt>
                <c:pt idx="243">
                  <c:v>40444</c:v>
                </c:pt>
                <c:pt idx="244">
                  <c:v>40445</c:v>
                </c:pt>
                <c:pt idx="245">
                  <c:v>40448</c:v>
                </c:pt>
                <c:pt idx="246">
                  <c:v>40449</c:v>
                </c:pt>
                <c:pt idx="247">
                  <c:v>40450</c:v>
                </c:pt>
                <c:pt idx="248">
                  <c:v>40451</c:v>
                </c:pt>
                <c:pt idx="249">
                  <c:v>40452</c:v>
                </c:pt>
                <c:pt idx="250">
                  <c:v>40455</c:v>
                </c:pt>
                <c:pt idx="251">
                  <c:v>40456</c:v>
                </c:pt>
                <c:pt idx="252">
                  <c:v>40457</c:v>
                </c:pt>
                <c:pt idx="253">
                  <c:v>40458</c:v>
                </c:pt>
                <c:pt idx="254">
                  <c:v>40459</c:v>
                </c:pt>
                <c:pt idx="255">
                  <c:v>40462</c:v>
                </c:pt>
                <c:pt idx="256">
                  <c:v>40464</c:v>
                </c:pt>
                <c:pt idx="257">
                  <c:v>40465</c:v>
                </c:pt>
                <c:pt idx="258">
                  <c:v>40466</c:v>
                </c:pt>
                <c:pt idx="259">
                  <c:v>40469</c:v>
                </c:pt>
                <c:pt idx="260">
                  <c:v>40470</c:v>
                </c:pt>
                <c:pt idx="261">
                  <c:v>40471</c:v>
                </c:pt>
                <c:pt idx="262">
                  <c:v>40472</c:v>
                </c:pt>
                <c:pt idx="263">
                  <c:v>40473</c:v>
                </c:pt>
                <c:pt idx="264">
                  <c:v>40476</c:v>
                </c:pt>
                <c:pt idx="265">
                  <c:v>40477</c:v>
                </c:pt>
                <c:pt idx="266">
                  <c:v>40478</c:v>
                </c:pt>
                <c:pt idx="267">
                  <c:v>40479</c:v>
                </c:pt>
                <c:pt idx="268">
                  <c:v>40480</c:v>
                </c:pt>
                <c:pt idx="269">
                  <c:v>40483</c:v>
                </c:pt>
                <c:pt idx="270">
                  <c:v>40484</c:v>
                </c:pt>
                <c:pt idx="271">
                  <c:v>40485</c:v>
                </c:pt>
                <c:pt idx="272">
                  <c:v>40486</c:v>
                </c:pt>
                <c:pt idx="273">
                  <c:v>40487</c:v>
                </c:pt>
                <c:pt idx="274">
                  <c:v>40490</c:v>
                </c:pt>
                <c:pt idx="275">
                  <c:v>40491</c:v>
                </c:pt>
                <c:pt idx="276">
                  <c:v>40492</c:v>
                </c:pt>
                <c:pt idx="277">
                  <c:v>40493</c:v>
                </c:pt>
                <c:pt idx="278">
                  <c:v>40494</c:v>
                </c:pt>
                <c:pt idx="279">
                  <c:v>40498</c:v>
                </c:pt>
                <c:pt idx="280">
                  <c:v>40499</c:v>
                </c:pt>
                <c:pt idx="281">
                  <c:v>40500</c:v>
                </c:pt>
                <c:pt idx="282">
                  <c:v>40501</c:v>
                </c:pt>
                <c:pt idx="283">
                  <c:v>40504</c:v>
                </c:pt>
                <c:pt idx="284">
                  <c:v>40505</c:v>
                </c:pt>
                <c:pt idx="285">
                  <c:v>40506</c:v>
                </c:pt>
                <c:pt idx="286">
                  <c:v>40507</c:v>
                </c:pt>
                <c:pt idx="287">
                  <c:v>40508</c:v>
                </c:pt>
                <c:pt idx="288">
                  <c:v>40511</c:v>
                </c:pt>
                <c:pt idx="289">
                  <c:v>40512</c:v>
                </c:pt>
                <c:pt idx="290">
                  <c:v>40513</c:v>
                </c:pt>
                <c:pt idx="291">
                  <c:v>40514</c:v>
                </c:pt>
                <c:pt idx="292">
                  <c:v>40515</c:v>
                </c:pt>
                <c:pt idx="293">
                  <c:v>40518</c:v>
                </c:pt>
                <c:pt idx="294">
                  <c:v>40519</c:v>
                </c:pt>
                <c:pt idx="295">
                  <c:v>40520</c:v>
                </c:pt>
                <c:pt idx="296">
                  <c:v>40521</c:v>
                </c:pt>
                <c:pt idx="297">
                  <c:v>40522</c:v>
                </c:pt>
                <c:pt idx="298">
                  <c:v>40525</c:v>
                </c:pt>
                <c:pt idx="299">
                  <c:v>40526</c:v>
                </c:pt>
                <c:pt idx="300">
                  <c:v>40527</c:v>
                </c:pt>
                <c:pt idx="301">
                  <c:v>40528</c:v>
                </c:pt>
                <c:pt idx="302">
                  <c:v>40529</c:v>
                </c:pt>
                <c:pt idx="303">
                  <c:v>40532</c:v>
                </c:pt>
                <c:pt idx="304">
                  <c:v>40533</c:v>
                </c:pt>
                <c:pt idx="305">
                  <c:v>40534</c:v>
                </c:pt>
                <c:pt idx="306">
                  <c:v>40535</c:v>
                </c:pt>
                <c:pt idx="307">
                  <c:v>40536</c:v>
                </c:pt>
                <c:pt idx="308">
                  <c:v>40539</c:v>
                </c:pt>
                <c:pt idx="309">
                  <c:v>40540</c:v>
                </c:pt>
                <c:pt idx="310">
                  <c:v>40541</c:v>
                </c:pt>
                <c:pt idx="311">
                  <c:v>40542</c:v>
                </c:pt>
                <c:pt idx="312">
                  <c:v>40543</c:v>
                </c:pt>
                <c:pt idx="313">
                  <c:v>40546</c:v>
                </c:pt>
                <c:pt idx="314">
                  <c:v>40547</c:v>
                </c:pt>
                <c:pt idx="315">
                  <c:v>40548</c:v>
                </c:pt>
                <c:pt idx="316">
                  <c:v>40549</c:v>
                </c:pt>
                <c:pt idx="317">
                  <c:v>40550</c:v>
                </c:pt>
                <c:pt idx="318">
                  <c:v>40553</c:v>
                </c:pt>
                <c:pt idx="319">
                  <c:v>40554</c:v>
                </c:pt>
                <c:pt idx="320">
                  <c:v>40555</c:v>
                </c:pt>
                <c:pt idx="321">
                  <c:v>40556</c:v>
                </c:pt>
                <c:pt idx="322">
                  <c:v>40557</c:v>
                </c:pt>
                <c:pt idx="323">
                  <c:v>40560</c:v>
                </c:pt>
                <c:pt idx="324">
                  <c:v>40561</c:v>
                </c:pt>
                <c:pt idx="325">
                  <c:v>40562</c:v>
                </c:pt>
                <c:pt idx="326">
                  <c:v>40563</c:v>
                </c:pt>
                <c:pt idx="327">
                  <c:v>40564</c:v>
                </c:pt>
                <c:pt idx="328">
                  <c:v>40567</c:v>
                </c:pt>
                <c:pt idx="329">
                  <c:v>40568</c:v>
                </c:pt>
                <c:pt idx="330">
                  <c:v>40569</c:v>
                </c:pt>
                <c:pt idx="331">
                  <c:v>40570</c:v>
                </c:pt>
                <c:pt idx="332">
                  <c:v>40571</c:v>
                </c:pt>
                <c:pt idx="333">
                  <c:v>40574</c:v>
                </c:pt>
                <c:pt idx="334">
                  <c:v>40575</c:v>
                </c:pt>
                <c:pt idx="335">
                  <c:v>40576</c:v>
                </c:pt>
                <c:pt idx="336">
                  <c:v>40577</c:v>
                </c:pt>
                <c:pt idx="337">
                  <c:v>40578</c:v>
                </c:pt>
                <c:pt idx="338">
                  <c:v>40581</c:v>
                </c:pt>
                <c:pt idx="339">
                  <c:v>40582</c:v>
                </c:pt>
                <c:pt idx="340">
                  <c:v>40583</c:v>
                </c:pt>
                <c:pt idx="341">
                  <c:v>40584</c:v>
                </c:pt>
                <c:pt idx="342">
                  <c:v>40585</c:v>
                </c:pt>
                <c:pt idx="343">
                  <c:v>40588</c:v>
                </c:pt>
                <c:pt idx="344">
                  <c:v>40589</c:v>
                </c:pt>
                <c:pt idx="345">
                  <c:v>40590</c:v>
                </c:pt>
                <c:pt idx="346">
                  <c:v>40591</c:v>
                </c:pt>
                <c:pt idx="347">
                  <c:v>40592</c:v>
                </c:pt>
                <c:pt idx="348">
                  <c:v>40595</c:v>
                </c:pt>
                <c:pt idx="349">
                  <c:v>40596</c:v>
                </c:pt>
                <c:pt idx="350">
                  <c:v>40597</c:v>
                </c:pt>
                <c:pt idx="351">
                  <c:v>40598</c:v>
                </c:pt>
                <c:pt idx="352">
                  <c:v>40599</c:v>
                </c:pt>
                <c:pt idx="353">
                  <c:v>40602</c:v>
                </c:pt>
                <c:pt idx="354">
                  <c:v>40603</c:v>
                </c:pt>
                <c:pt idx="355">
                  <c:v>40604</c:v>
                </c:pt>
                <c:pt idx="356">
                  <c:v>40605</c:v>
                </c:pt>
                <c:pt idx="357">
                  <c:v>40606</c:v>
                </c:pt>
                <c:pt idx="358">
                  <c:v>40611</c:v>
                </c:pt>
                <c:pt idx="359">
                  <c:v>40612</c:v>
                </c:pt>
                <c:pt idx="360">
                  <c:v>40613</c:v>
                </c:pt>
                <c:pt idx="361">
                  <c:v>40616</c:v>
                </c:pt>
                <c:pt idx="362">
                  <c:v>40617</c:v>
                </c:pt>
                <c:pt idx="363">
                  <c:v>40618</c:v>
                </c:pt>
                <c:pt idx="364">
                  <c:v>40619</c:v>
                </c:pt>
                <c:pt idx="365">
                  <c:v>40620</c:v>
                </c:pt>
                <c:pt idx="366">
                  <c:v>40623</c:v>
                </c:pt>
                <c:pt idx="367">
                  <c:v>40624</c:v>
                </c:pt>
                <c:pt idx="368">
                  <c:v>40625</c:v>
                </c:pt>
                <c:pt idx="369">
                  <c:v>40626</c:v>
                </c:pt>
                <c:pt idx="370">
                  <c:v>40627</c:v>
                </c:pt>
                <c:pt idx="371">
                  <c:v>40630</c:v>
                </c:pt>
                <c:pt idx="372">
                  <c:v>40631</c:v>
                </c:pt>
                <c:pt idx="373">
                  <c:v>40632</c:v>
                </c:pt>
                <c:pt idx="374">
                  <c:v>40633</c:v>
                </c:pt>
                <c:pt idx="375">
                  <c:v>40634</c:v>
                </c:pt>
                <c:pt idx="376">
                  <c:v>40637</c:v>
                </c:pt>
                <c:pt idx="377">
                  <c:v>40638</c:v>
                </c:pt>
                <c:pt idx="378">
                  <c:v>40639</c:v>
                </c:pt>
                <c:pt idx="379">
                  <c:v>40640</c:v>
                </c:pt>
                <c:pt idx="380">
                  <c:v>40641</c:v>
                </c:pt>
                <c:pt idx="381">
                  <c:v>40644</c:v>
                </c:pt>
                <c:pt idx="382">
                  <c:v>40645</c:v>
                </c:pt>
                <c:pt idx="383">
                  <c:v>40646</c:v>
                </c:pt>
                <c:pt idx="384">
                  <c:v>40647</c:v>
                </c:pt>
                <c:pt idx="385">
                  <c:v>40648</c:v>
                </c:pt>
                <c:pt idx="386">
                  <c:v>40651</c:v>
                </c:pt>
                <c:pt idx="387">
                  <c:v>40652</c:v>
                </c:pt>
                <c:pt idx="388">
                  <c:v>40653</c:v>
                </c:pt>
                <c:pt idx="389">
                  <c:v>40658</c:v>
                </c:pt>
                <c:pt idx="390">
                  <c:v>40659</c:v>
                </c:pt>
                <c:pt idx="391">
                  <c:v>40660</c:v>
                </c:pt>
                <c:pt idx="392">
                  <c:v>40661</c:v>
                </c:pt>
                <c:pt idx="393">
                  <c:v>40662</c:v>
                </c:pt>
                <c:pt idx="394">
                  <c:v>40665</c:v>
                </c:pt>
                <c:pt idx="395">
                  <c:v>40666</c:v>
                </c:pt>
                <c:pt idx="396">
                  <c:v>40667</c:v>
                </c:pt>
                <c:pt idx="397">
                  <c:v>40668</c:v>
                </c:pt>
                <c:pt idx="398">
                  <c:v>40669</c:v>
                </c:pt>
                <c:pt idx="399">
                  <c:v>40672</c:v>
                </c:pt>
                <c:pt idx="400">
                  <c:v>40673</c:v>
                </c:pt>
                <c:pt idx="401">
                  <c:v>40674</c:v>
                </c:pt>
                <c:pt idx="402">
                  <c:v>40675</c:v>
                </c:pt>
                <c:pt idx="403">
                  <c:v>40676</c:v>
                </c:pt>
                <c:pt idx="404">
                  <c:v>40679</c:v>
                </c:pt>
                <c:pt idx="405">
                  <c:v>40680</c:v>
                </c:pt>
                <c:pt idx="406">
                  <c:v>40681</c:v>
                </c:pt>
                <c:pt idx="407">
                  <c:v>40682</c:v>
                </c:pt>
                <c:pt idx="408">
                  <c:v>40683</c:v>
                </c:pt>
                <c:pt idx="409">
                  <c:v>40686</c:v>
                </c:pt>
                <c:pt idx="410">
                  <c:v>40687</c:v>
                </c:pt>
                <c:pt idx="411">
                  <c:v>40688</c:v>
                </c:pt>
                <c:pt idx="412">
                  <c:v>40689</c:v>
                </c:pt>
                <c:pt idx="413">
                  <c:v>40690</c:v>
                </c:pt>
                <c:pt idx="414">
                  <c:v>40693</c:v>
                </c:pt>
                <c:pt idx="415">
                  <c:v>40694</c:v>
                </c:pt>
                <c:pt idx="416">
                  <c:v>40695</c:v>
                </c:pt>
                <c:pt idx="417">
                  <c:v>40696</c:v>
                </c:pt>
                <c:pt idx="418">
                  <c:v>40697</c:v>
                </c:pt>
                <c:pt idx="419">
                  <c:v>40700</c:v>
                </c:pt>
                <c:pt idx="420">
                  <c:v>40701</c:v>
                </c:pt>
                <c:pt idx="421">
                  <c:v>40702</c:v>
                </c:pt>
                <c:pt idx="422">
                  <c:v>40703</c:v>
                </c:pt>
                <c:pt idx="423">
                  <c:v>40704</c:v>
                </c:pt>
                <c:pt idx="424">
                  <c:v>40707</c:v>
                </c:pt>
                <c:pt idx="425">
                  <c:v>40708</c:v>
                </c:pt>
                <c:pt idx="426">
                  <c:v>40709</c:v>
                </c:pt>
                <c:pt idx="427">
                  <c:v>40710</c:v>
                </c:pt>
                <c:pt idx="428">
                  <c:v>40711</c:v>
                </c:pt>
                <c:pt idx="429">
                  <c:v>40714</c:v>
                </c:pt>
                <c:pt idx="430">
                  <c:v>40715</c:v>
                </c:pt>
                <c:pt idx="431">
                  <c:v>40716</c:v>
                </c:pt>
                <c:pt idx="432">
                  <c:v>40718</c:v>
                </c:pt>
                <c:pt idx="433">
                  <c:v>40721</c:v>
                </c:pt>
                <c:pt idx="434">
                  <c:v>40722</c:v>
                </c:pt>
                <c:pt idx="435">
                  <c:v>40723</c:v>
                </c:pt>
                <c:pt idx="436">
                  <c:v>40724</c:v>
                </c:pt>
                <c:pt idx="437">
                  <c:v>40725</c:v>
                </c:pt>
                <c:pt idx="438">
                  <c:v>40728</c:v>
                </c:pt>
                <c:pt idx="439">
                  <c:v>40729</c:v>
                </c:pt>
                <c:pt idx="440">
                  <c:v>40730</c:v>
                </c:pt>
                <c:pt idx="441">
                  <c:v>40731</c:v>
                </c:pt>
                <c:pt idx="442">
                  <c:v>40732</c:v>
                </c:pt>
                <c:pt idx="443">
                  <c:v>40735</c:v>
                </c:pt>
                <c:pt idx="444">
                  <c:v>40736</c:v>
                </c:pt>
                <c:pt idx="445">
                  <c:v>40737</c:v>
                </c:pt>
                <c:pt idx="446">
                  <c:v>40738</c:v>
                </c:pt>
                <c:pt idx="447">
                  <c:v>40739</c:v>
                </c:pt>
                <c:pt idx="448">
                  <c:v>40742</c:v>
                </c:pt>
                <c:pt idx="449">
                  <c:v>40743</c:v>
                </c:pt>
                <c:pt idx="450">
                  <c:v>40744</c:v>
                </c:pt>
                <c:pt idx="451">
                  <c:v>40745</c:v>
                </c:pt>
                <c:pt idx="452">
                  <c:v>40746</c:v>
                </c:pt>
                <c:pt idx="453">
                  <c:v>40749</c:v>
                </c:pt>
                <c:pt idx="454">
                  <c:v>40750</c:v>
                </c:pt>
                <c:pt idx="455">
                  <c:v>40751</c:v>
                </c:pt>
                <c:pt idx="456">
                  <c:v>40752</c:v>
                </c:pt>
                <c:pt idx="457">
                  <c:v>40753</c:v>
                </c:pt>
                <c:pt idx="458">
                  <c:v>40756</c:v>
                </c:pt>
                <c:pt idx="459">
                  <c:v>40757</c:v>
                </c:pt>
                <c:pt idx="460">
                  <c:v>40758</c:v>
                </c:pt>
                <c:pt idx="461">
                  <c:v>40759</c:v>
                </c:pt>
                <c:pt idx="462">
                  <c:v>40760</c:v>
                </c:pt>
                <c:pt idx="463">
                  <c:v>40763</c:v>
                </c:pt>
                <c:pt idx="464">
                  <c:v>40764</c:v>
                </c:pt>
                <c:pt idx="465">
                  <c:v>40765</c:v>
                </c:pt>
                <c:pt idx="466">
                  <c:v>40766</c:v>
                </c:pt>
                <c:pt idx="467">
                  <c:v>40767</c:v>
                </c:pt>
                <c:pt idx="468">
                  <c:v>40770</c:v>
                </c:pt>
                <c:pt idx="469">
                  <c:v>40771</c:v>
                </c:pt>
                <c:pt idx="470">
                  <c:v>40772</c:v>
                </c:pt>
                <c:pt idx="471">
                  <c:v>40773</c:v>
                </c:pt>
                <c:pt idx="472">
                  <c:v>40774</c:v>
                </c:pt>
                <c:pt idx="473">
                  <c:v>40777</c:v>
                </c:pt>
                <c:pt idx="474">
                  <c:v>40778</c:v>
                </c:pt>
                <c:pt idx="475">
                  <c:v>40779</c:v>
                </c:pt>
                <c:pt idx="476">
                  <c:v>40780</c:v>
                </c:pt>
                <c:pt idx="477">
                  <c:v>40781</c:v>
                </c:pt>
                <c:pt idx="478">
                  <c:v>40784</c:v>
                </c:pt>
                <c:pt idx="479">
                  <c:v>40785</c:v>
                </c:pt>
                <c:pt idx="480">
                  <c:v>40786</c:v>
                </c:pt>
                <c:pt idx="481">
                  <c:v>40787</c:v>
                </c:pt>
                <c:pt idx="482">
                  <c:v>40788</c:v>
                </c:pt>
                <c:pt idx="483">
                  <c:v>40791</c:v>
                </c:pt>
                <c:pt idx="484">
                  <c:v>40792</c:v>
                </c:pt>
                <c:pt idx="485">
                  <c:v>40794</c:v>
                </c:pt>
                <c:pt idx="486">
                  <c:v>40795</c:v>
                </c:pt>
                <c:pt idx="487">
                  <c:v>40798</c:v>
                </c:pt>
                <c:pt idx="488">
                  <c:v>40799</c:v>
                </c:pt>
                <c:pt idx="489">
                  <c:v>40800</c:v>
                </c:pt>
                <c:pt idx="490">
                  <c:v>40801</c:v>
                </c:pt>
                <c:pt idx="491">
                  <c:v>40802</c:v>
                </c:pt>
                <c:pt idx="492">
                  <c:v>40805</c:v>
                </c:pt>
                <c:pt idx="493">
                  <c:v>40806</c:v>
                </c:pt>
                <c:pt idx="494">
                  <c:v>40807</c:v>
                </c:pt>
                <c:pt idx="495">
                  <c:v>40808</c:v>
                </c:pt>
                <c:pt idx="496">
                  <c:v>40809</c:v>
                </c:pt>
                <c:pt idx="497">
                  <c:v>40812</c:v>
                </c:pt>
                <c:pt idx="498">
                  <c:v>40813</c:v>
                </c:pt>
                <c:pt idx="499">
                  <c:v>40814</c:v>
                </c:pt>
                <c:pt idx="500">
                  <c:v>40815</c:v>
                </c:pt>
                <c:pt idx="501">
                  <c:v>40816</c:v>
                </c:pt>
                <c:pt idx="502">
                  <c:v>40819</c:v>
                </c:pt>
                <c:pt idx="503">
                  <c:v>40820</c:v>
                </c:pt>
                <c:pt idx="504">
                  <c:v>40821</c:v>
                </c:pt>
                <c:pt idx="505">
                  <c:v>40822</c:v>
                </c:pt>
                <c:pt idx="506">
                  <c:v>40823</c:v>
                </c:pt>
                <c:pt idx="507">
                  <c:v>40826</c:v>
                </c:pt>
                <c:pt idx="508">
                  <c:v>40827</c:v>
                </c:pt>
                <c:pt idx="509">
                  <c:v>40829</c:v>
                </c:pt>
                <c:pt idx="510">
                  <c:v>40830</c:v>
                </c:pt>
                <c:pt idx="511">
                  <c:v>40833</c:v>
                </c:pt>
                <c:pt idx="512">
                  <c:v>40834</c:v>
                </c:pt>
                <c:pt idx="513">
                  <c:v>40835</c:v>
                </c:pt>
                <c:pt idx="514">
                  <c:v>40836</c:v>
                </c:pt>
                <c:pt idx="515">
                  <c:v>40837</c:v>
                </c:pt>
                <c:pt idx="516">
                  <c:v>40840</c:v>
                </c:pt>
                <c:pt idx="517">
                  <c:v>40841</c:v>
                </c:pt>
                <c:pt idx="518">
                  <c:v>40842</c:v>
                </c:pt>
                <c:pt idx="519">
                  <c:v>40843</c:v>
                </c:pt>
                <c:pt idx="520">
                  <c:v>40844</c:v>
                </c:pt>
                <c:pt idx="521">
                  <c:v>40847</c:v>
                </c:pt>
                <c:pt idx="522">
                  <c:v>40848</c:v>
                </c:pt>
                <c:pt idx="523">
                  <c:v>40850</c:v>
                </c:pt>
                <c:pt idx="524">
                  <c:v>40851</c:v>
                </c:pt>
                <c:pt idx="525">
                  <c:v>40854</c:v>
                </c:pt>
                <c:pt idx="526">
                  <c:v>40855</c:v>
                </c:pt>
                <c:pt idx="527">
                  <c:v>40856</c:v>
                </c:pt>
                <c:pt idx="528">
                  <c:v>40857</c:v>
                </c:pt>
                <c:pt idx="529">
                  <c:v>40858</c:v>
                </c:pt>
                <c:pt idx="530">
                  <c:v>40861</c:v>
                </c:pt>
                <c:pt idx="531">
                  <c:v>40863</c:v>
                </c:pt>
                <c:pt idx="532">
                  <c:v>40864</c:v>
                </c:pt>
                <c:pt idx="533">
                  <c:v>40865</c:v>
                </c:pt>
                <c:pt idx="534">
                  <c:v>40868</c:v>
                </c:pt>
                <c:pt idx="535">
                  <c:v>40869</c:v>
                </c:pt>
                <c:pt idx="536">
                  <c:v>40870</c:v>
                </c:pt>
                <c:pt idx="537">
                  <c:v>40871</c:v>
                </c:pt>
                <c:pt idx="538">
                  <c:v>40872</c:v>
                </c:pt>
                <c:pt idx="539">
                  <c:v>40875</c:v>
                </c:pt>
                <c:pt idx="540">
                  <c:v>40876</c:v>
                </c:pt>
                <c:pt idx="541">
                  <c:v>40877</c:v>
                </c:pt>
                <c:pt idx="542">
                  <c:v>40878</c:v>
                </c:pt>
                <c:pt idx="543">
                  <c:v>40879</c:v>
                </c:pt>
                <c:pt idx="544">
                  <c:v>40882</c:v>
                </c:pt>
                <c:pt idx="545">
                  <c:v>40883</c:v>
                </c:pt>
                <c:pt idx="546">
                  <c:v>40884</c:v>
                </c:pt>
                <c:pt idx="547">
                  <c:v>40885</c:v>
                </c:pt>
                <c:pt idx="548">
                  <c:v>40886</c:v>
                </c:pt>
                <c:pt idx="549">
                  <c:v>40889</c:v>
                </c:pt>
                <c:pt idx="550">
                  <c:v>40890</c:v>
                </c:pt>
                <c:pt idx="551">
                  <c:v>40891</c:v>
                </c:pt>
                <c:pt idx="552">
                  <c:v>40892</c:v>
                </c:pt>
                <c:pt idx="553">
                  <c:v>40893</c:v>
                </c:pt>
                <c:pt idx="554">
                  <c:v>40896</c:v>
                </c:pt>
                <c:pt idx="555">
                  <c:v>40897</c:v>
                </c:pt>
                <c:pt idx="556">
                  <c:v>40898</c:v>
                </c:pt>
                <c:pt idx="557">
                  <c:v>40899</c:v>
                </c:pt>
                <c:pt idx="558">
                  <c:v>40900</c:v>
                </c:pt>
                <c:pt idx="559">
                  <c:v>40903</c:v>
                </c:pt>
                <c:pt idx="560">
                  <c:v>40904</c:v>
                </c:pt>
                <c:pt idx="561">
                  <c:v>40905</c:v>
                </c:pt>
                <c:pt idx="562">
                  <c:v>40906</c:v>
                </c:pt>
                <c:pt idx="563">
                  <c:v>40907</c:v>
                </c:pt>
                <c:pt idx="564">
                  <c:v>40910</c:v>
                </c:pt>
                <c:pt idx="565">
                  <c:v>40911</c:v>
                </c:pt>
                <c:pt idx="566">
                  <c:v>40912</c:v>
                </c:pt>
                <c:pt idx="567">
                  <c:v>40913</c:v>
                </c:pt>
                <c:pt idx="568">
                  <c:v>40914</c:v>
                </c:pt>
                <c:pt idx="569">
                  <c:v>40917</c:v>
                </c:pt>
                <c:pt idx="570">
                  <c:v>40918</c:v>
                </c:pt>
                <c:pt idx="571">
                  <c:v>40919</c:v>
                </c:pt>
                <c:pt idx="572">
                  <c:v>40920</c:v>
                </c:pt>
                <c:pt idx="573">
                  <c:v>40921</c:v>
                </c:pt>
                <c:pt idx="574">
                  <c:v>40924</c:v>
                </c:pt>
                <c:pt idx="575">
                  <c:v>40925</c:v>
                </c:pt>
                <c:pt idx="576">
                  <c:v>40926</c:v>
                </c:pt>
                <c:pt idx="577">
                  <c:v>40927</c:v>
                </c:pt>
                <c:pt idx="578">
                  <c:v>40928</c:v>
                </c:pt>
                <c:pt idx="579">
                  <c:v>40931</c:v>
                </c:pt>
                <c:pt idx="580">
                  <c:v>40932</c:v>
                </c:pt>
                <c:pt idx="581">
                  <c:v>40933</c:v>
                </c:pt>
                <c:pt idx="582">
                  <c:v>40934</c:v>
                </c:pt>
                <c:pt idx="583">
                  <c:v>40935</c:v>
                </c:pt>
                <c:pt idx="584">
                  <c:v>40938</c:v>
                </c:pt>
                <c:pt idx="585">
                  <c:v>40939</c:v>
                </c:pt>
                <c:pt idx="586">
                  <c:v>40940</c:v>
                </c:pt>
                <c:pt idx="587">
                  <c:v>40941</c:v>
                </c:pt>
                <c:pt idx="588">
                  <c:v>40942</c:v>
                </c:pt>
                <c:pt idx="589">
                  <c:v>40945</c:v>
                </c:pt>
                <c:pt idx="590">
                  <c:v>40946</c:v>
                </c:pt>
                <c:pt idx="591">
                  <c:v>40947</c:v>
                </c:pt>
                <c:pt idx="592">
                  <c:v>40948</c:v>
                </c:pt>
                <c:pt idx="593">
                  <c:v>40949</c:v>
                </c:pt>
                <c:pt idx="594">
                  <c:v>40952</c:v>
                </c:pt>
                <c:pt idx="595">
                  <c:v>40953</c:v>
                </c:pt>
                <c:pt idx="596">
                  <c:v>40954</c:v>
                </c:pt>
                <c:pt idx="597">
                  <c:v>40955</c:v>
                </c:pt>
                <c:pt idx="598">
                  <c:v>40956</c:v>
                </c:pt>
                <c:pt idx="599">
                  <c:v>40961</c:v>
                </c:pt>
                <c:pt idx="600">
                  <c:v>40962</c:v>
                </c:pt>
                <c:pt idx="601">
                  <c:v>40963</c:v>
                </c:pt>
                <c:pt idx="602">
                  <c:v>40966</c:v>
                </c:pt>
                <c:pt idx="603">
                  <c:v>40967</c:v>
                </c:pt>
                <c:pt idx="604">
                  <c:v>40968</c:v>
                </c:pt>
                <c:pt idx="605">
                  <c:v>40969</c:v>
                </c:pt>
                <c:pt idx="606">
                  <c:v>40970</c:v>
                </c:pt>
                <c:pt idx="607">
                  <c:v>40973</c:v>
                </c:pt>
                <c:pt idx="608">
                  <c:v>40974</c:v>
                </c:pt>
                <c:pt idx="609">
                  <c:v>40975</c:v>
                </c:pt>
                <c:pt idx="610">
                  <c:v>40976</c:v>
                </c:pt>
                <c:pt idx="611">
                  <c:v>40977</c:v>
                </c:pt>
                <c:pt idx="612">
                  <c:v>40980</c:v>
                </c:pt>
                <c:pt idx="613">
                  <c:v>40981</c:v>
                </c:pt>
                <c:pt idx="614">
                  <c:v>40982</c:v>
                </c:pt>
                <c:pt idx="615">
                  <c:v>40983</c:v>
                </c:pt>
                <c:pt idx="616">
                  <c:v>40984</c:v>
                </c:pt>
                <c:pt idx="617">
                  <c:v>40987</c:v>
                </c:pt>
                <c:pt idx="618">
                  <c:v>40988</c:v>
                </c:pt>
                <c:pt idx="619">
                  <c:v>40989</c:v>
                </c:pt>
                <c:pt idx="620">
                  <c:v>40990</c:v>
                </c:pt>
                <c:pt idx="621">
                  <c:v>40991</c:v>
                </c:pt>
                <c:pt idx="622">
                  <c:v>40994</c:v>
                </c:pt>
                <c:pt idx="623">
                  <c:v>40995</c:v>
                </c:pt>
                <c:pt idx="624">
                  <c:v>40996</c:v>
                </c:pt>
                <c:pt idx="625">
                  <c:v>40997</c:v>
                </c:pt>
                <c:pt idx="626">
                  <c:v>40998</c:v>
                </c:pt>
                <c:pt idx="627">
                  <c:v>41001</c:v>
                </c:pt>
                <c:pt idx="628">
                  <c:v>41002</c:v>
                </c:pt>
                <c:pt idx="629">
                  <c:v>41003</c:v>
                </c:pt>
                <c:pt idx="630">
                  <c:v>41004</c:v>
                </c:pt>
                <c:pt idx="631">
                  <c:v>41008</c:v>
                </c:pt>
                <c:pt idx="632">
                  <c:v>41009</c:v>
                </c:pt>
                <c:pt idx="633">
                  <c:v>41010</c:v>
                </c:pt>
                <c:pt idx="634">
                  <c:v>41011</c:v>
                </c:pt>
                <c:pt idx="635">
                  <c:v>41012</c:v>
                </c:pt>
                <c:pt idx="636">
                  <c:v>41015</c:v>
                </c:pt>
                <c:pt idx="637">
                  <c:v>41016</c:v>
                </c:pt>
                <c:pt idx="638">
                  <c:v>41017</c:v>
                </c:pt>
                <c:pt idx="639">
                  <c:v>41018</c:v>
                </c:pt>
                <c:pt idx="640">
                  <c:v>41019</c:v>
                </c:pt>
                <c:pt idx="641">
                  <c:v>41022</c:v>
                </c:pt>
                <c:pt idx="642">
                  <c:v>41023</c:v>
                </c:pt>
                <c:pt idx="643">
                  <c:v>41024</c:v>
                </c:pt>
                <c:pt idx="644">
                  <c:v>41025</c:v>
                </c:pt>
                <c:pt idx="645">
                  <c:v>41026</c:v>
                </c:pt>
                <c:pt idx="646">
                  <c:v>41029</c:v>
                </c:pt>
                <c:pt idx="647">
                  <c:v>41031</c:v>
                </c:pt>
                <c:pt idx="648">
                  <c:v>41032</c:v>
                </c:pt>
                <c:pt idx="649">
                  <c:v>41033</c:v>
                </c:pt>
                <c:pt idx="650">
                  <c:v>41036</c:v>
                </c:pt>
                <c:pt idx="651">
                  <c:v>41037</c:v>
                </c:pt>
                <c:pt idx="652">
                  <c:v>41038</c:v>
                </c:pt>
                <c:pt idx="653">
                  <c:v>41039</c:v>
                </c:pt>
                <c:pt idx="654">
                  <c:v>41040</c:v>
                </c:pt>
                <c:pt idx="655">
                  <c:v>41043</c:v>
                </c:pt>
                <c:pt idx="656">
                  <c:v>41044</c:v>
                </c:pt>
                <c:pt idx="657">
                  <c:v>41045</c:v>
                </c:pt>
                <c:pt idx="658">
                  <c:v>41046</c:v>
                </c:pt>
                <c:pt idx="659">
                  <c:v>41047</c:v>
                </c:pt>
                <c:pt idx="660">
                  <c:v>41050</c:v>
                </c:pt>
                <c:pt idx="661">
                  <c:v>41051</c:v>
                </c:pt>
                <c:pt idx="662">
                  <c:v>41052</c:v>
                </c:pt>
                <c:pt idx="663">
                  <c:v>41053</c:v>
                </c:pt>
                <c:pt idx="664">
                  <c:v>41054</c:v>
                </c:pt>
                <c:pt idx="665">
                  <c:v>41057</c:v>
                </c:pt>
                <c:pt idx="666">
                  <c:v>41058</c:v>
                </c:pt>
                <c:pt idx="667">
                  <c:v>41059</c:v>
                </c:pt>
                <c:pt idx="668">
                  <c:v>41060</c:v>
                </c:pt>
                <c:pt idx="669">
                  <c:v>41061</c:v>
                </c:pt>
                <c:pt idx="670">
                  <c:v>41064</c:v>
                </c:pt>
                <c:pt idx="671">
                  <c:v>41065</c:v>
                </c:pt>
                <c:pt idx="672">
                  <c:v>41066</c:v>
                </c:pt>
                <c:pt idx="673">
                  <c:v>41068</c:v>
                </c:pt>
                <c:pt idx="674">
                  <c:v>41071</c:v>
                </c:pt>
                <c:pt idx="675">
                  <c:v>41072</c:v>
                </c:pt>
                <c:pt idx="676">
                  <c:v>41073</c:v>
                </c:pt>
                <c:pt idx="677">
                  <c:v>41074</c:v>
                </c:pt>
                <c:pt idx="678">
                  <c:v>41075</c:v>
                </c:pt>
                <c:pt idx="679">
                  <c:v>41078</c:v>
                </c:pt>
                <c:pt idx="680">
                  <c:v>41079</c:v>
                </c:pt>
                <c:pt idx="681">
                  <c:v>41080</c:v>
                </c:pt>
                <c:pt idx="682">
                  <c:v>41081</c:v>
                </c:pt>
                <c:pt idx="683">
                  <c:v>41082</c:v>
                </c:pt>
                <c:pt idx="684">
                  <c:v>41085</c:v>
                </c:pt>
                <c:pt idx="685">
                  <c:v>41086</c:v>
                </c:pt>
                <c:pt idx="686">
                  <c:v>41087</c:v>
                </c:pt>
                <c:pt idx="687">
                  <c:v>41088</c:v>
                </c:pt>
                <c:pt idx="688">
                  <c:v>41089</c:v>
                </c:pt>
                <c:pt idx="689">
                  <c:v>41092</c:v>
                </c:pt>
                <c:pt idx="690">
                  <c:v>41093</c:v>
                </c:pt>
                <c:pt idx="691">
                  <c:v>41094</c:v>
                </c:pt>
                <c:pt idx="692">
                  <c:v>41095</c:v>
                </c:pt>
                <c:pt idx="693">
                  <c:v>41096</c:v>
                </c:pt>
                <c:pt idx="694">
                  <c:v>41099</c:v>
                </c:pt>
                <c:pt idx="695">
                  <c:v>41100</c:v>
                </c:pt>
                <c:pt idx="696">
                  <c:v>41101</c:v>
                </c:pt>
                <c:pt idx="697">
                  <c:v>41102</c:v>
                </c:pt>
                <c:pt idx="698">
                  <c:v>41103</c:v>
                </c:pt>
                <c:pt idx="699">
                  <c:v>41106</c:v>
                </c:pt>
                <c:pt idx="700">
                  <c:v>41107</c:v>
                </c:pt>
                <c:pt idx="701">
                  <c:v>41108</c:v>
                </c:pt>
                <c:pt idx="702">
                  <c:v>41109</c:v>
                </c:pt>
                <c:pt idx="703">
                  <c:v>41110</c:v>
                </c:pt>
                <c:pt idx="704">
                  <c:v>41113</c:v>
                </c:pt>
                <c:pt idx="705">
                  <c:v>41114</c:v>
                </c:pt>
                <c:pt idx="706">
                  <c:v>41115</c:v>
                </c:pt>
                <c:pt idx="707">
                  <c:v>41116</c:v>
                </c:pt>
                <c:pt idx="708">
                  <c:v>41117</c:v>
                </c:pt>
                <c:pt idx="709">
                  <c:v>41120</c:v>
                </c:pt>
                <c:pt idx="710">
                  <c:v>41121</c:v>
                </c:pt>
                <c:pt idx="711">
                  <c:v>41122</c:v>
                </c:pt>
                <c:pt idx="712">
                  <c:v>41123</c:v>
                </c:pt>
                <c:pt idx="713">
                  <c:v>41124</c:v>
                </c:pt>
                <c:pt idx="714">
                  <c:v>41127</c:v>
                </c:pt>
                <c:pt idx="715">
                  <c:v>41128</c:v>
                </c:pt>
                <c:pt idx="716">
                  <c:v>41129</c:v>
                </c:pt>
                <c:pt idx="717">
                  <c:v>41130</c:v>
                </c:pt>
                <c:pt idx="718">
                  <c:v>41131</c:v>
                </c:pt>
                <c:pt idx="719">
                  <c:v>41134</c:v>
                </c:pt>
                <c:pt idx="720">
                  <c:v>41135</c:v>
                </c:pt>
                <c:pt idx="721">
                  <c:v>41136</c:v>
                </c:pt>
                <c:pt idx="722">
                  <c:v>41137</c:v>
                </c:pt>
                <c:pt idx="723">
                  <c:v>41138</c:v>
                </c:pt>
                <c:pt idx="724">
                  <c:v>41141</c:v>
                </c:pt>
                <c:pt idx="725">
                  <c:v>41142</c:v>
                </c:pt>
                <c:pt idx="726">
                  <c:v>41143</c:v>
                </c:pt>
                <c:pt idx="727">
                  <c:v>41144</c:v>
                </c:pt>
                <c:pt idx="728">
                  <c:v>41145</c:v>
                </c:pt>
                <c:pt idx="729">
                  <c:v>41148</c:v>
                </c:pt>
                <c:pt idx="730">
                  <c:v>41149</c:v>
                </c:pt>
                <c:pt idx="731">
                  <c:v>41150</c:v>
                </c:pt>
                <c:pt idx="732">
                  <c:v>41151</c:v>
                </c:pt>
                <c:pt idx="733">
                  <c:v>41152</c:v>
                </c:pt>
                <c:pt idx="734">
                  <c:v>41155</c:v>
                </c:pt>
                <c:pt idx="735">
                  <c:v>41156</c:v>
                </c:pt>
                <c:pt idx="736">
                  <c:v>41157</c:v>
                </c:pt>
                <c:pt idx="737">
                  <c:v>41158</c:v>
                </c:pt>
                <c:pt idx="738">
                  <c:v>41162</c:v>
                </c:pt>
                <c:pt idx="739">
                  <c:v>41163</c:v>
                </c:pt>
                <c:pt idx="740">
                  <c:v>41164</c:v>
                </c:pt>
                <c:pt idx="741">
                  <c:v>41165</c:v>
                </c:pt>
                <c:pt idx="742">
                  <c:v>41166</c:v>
                </c:pt>
                <c:pt idx="743">
                  <c:v>41169</c:v>
                </c:pt>
                <c:pt idx="744">
                  <c:v>41170</c:v>
                </c:pt>
                <c:pt idx="745">
                  <c:v>41171</c:v>
                </c:pt>
                <c:pt idx="746">
                  <c:v>41172</c:v>
                </c:pt>
                <c:pt idx="747">
                  <c:v>41173</c:v>
                </c:pt>
                <c:pt idx="748">
                  <c:v>41176</c:v>
                </c:pt>
                <c:pt idx="749">
                  <c:v>41177</c:v>
                </c:pt>
                <c:pt idx="750">
                  <c:v>41178</c:v>
                </c:pt>
                <c:pt idx="751">
                  <c:v>41179</c:v>
                </c:pt>
                <c:pt idx="752">
                  <c:v>41180</c:v>
                </c:pt>
                <c:pt idx="753">
                  <c:v>41183</c:v>
                </c:pt>
                <c:pt idx="754">
                  <c:v>41184</c:v>
                </c:pt>
                <c:pt idx="755">
                  <c:v>41185</c:v>
                </c:pt>
                <c:pt idx="756">
                  <c:v>41186</c:v>
                </c:pt>
                <c:pt idx="757">
                  <c:v>41187</c:v>
                </c:pt>
                <c:pt idx="758">
                  <c:v>41190</c:v>
                </c:pt>
                <c:pt idx="759">
                  <c:v>41191</c:v>
                </c:pt>
                <c:pt idx="760">
                  <c:v>41192</c:v>
                </c:pt>
                <c:pt idx="761">
                  <c:v>41193</c:v>
                </c:pt>
                <c:pt idx="762">
                  <c:v>41197</c:v>
                </c:pt>
                <c:pt idx="763">
                  <c:v>41198</c:v>
                </c:pt>
                <c:pt idx="764">
                  <c:v>41199</c:v>
                </c:pt>
                <c:pt idx="765">
                  <c:v>41200</c:v>
                </c:pt>
                <c:pt idx="766">
                  <c:v>41201</c:v>
                </c:pt>
                <c:pt idx="767">
                  <c:v>41204</c:v>
                </c:pt>
                <c:pt idx="768">
                  <c:v>41205</c:v>
                </c:pt>
                <c:pt idx="769">
                  <c:v>41206</c:v>
                </c:pt>
                <c:pt idx="770">
                  <c:v>41207</c:v>
                </c:pt>
                <c:pt idx="771">
                  <c:v>41208</c:v>
                </c:pt>
                <c:pt idx="772">
                  <c:v>41211</c:v>
                </c:pt>
                <c:pt idx="773">
                  <c:v>41212</c:v>
                </c:pt>
                <c:pt idx="774">
                  <c:v>41213</c:v>
                </c:pt>
                <c:pt idx="775">
                  <c:v>41214</c:v>
                </c:pt>
                <c:pt idx="776">
                  <c:v>41218</c:v>
                </c:pt>
                <c:pt idx="777">
                  <c:v>41219</c:v>
                </c:pt>
                <c:pt idx="778">
                  <c:v>41220</c:v>
                </c:pt>
                <c:pt idx="779">
                  <c:v>41221</c:v>
                </c:pt>
                <c:pt idx="780">
                  <c:v>41222</c:v>
                </c:pt>
                <c:pt idx="781">
                  <c:v>41225</c:v>
                </c:pt>
                <c:pt idx="782">
                  <c:v>41226</c:v>
                </c:pt>
                <c:pt idx="783">
                  <c:v>41227</c:v>
                </c:pt>
                <c:pt idx="784">
                  <c:v>41229</c:v>
                </c:pt>
                <c:pt idx="785">
                  <c:v>41232</c:v>
                </c:pt>
                <c:pt idx="786">
                  <c:v>41233</c:v>
                </c:pt>
                <c:pt idx="787">
                  <c:v>41234</c:v>
                </c:pt>
                <c:pt idx="788">
                  <c:v>41235</c:v>
                </c:pt>
                <c:pt idx="789">
                  <c:v>41236</c:v>
                </c:pt>
                <c:pt idx="790">
                  <c:v>41239</c:v>
                </c:pt>
                <c:pt idx="791">
                  <c:v>41240</c:v>
                </c:pt>
                <c:pt idx="792">
                  <c:v>41241</c:v>
                </c:pt>
                <c:pt idx="793">
                  <c:v>41242</c:v>
                </c:pt>
                <c:pt idx="794">
                  <c:v>41243</c:v>
                </c:pt>
                <c:pt idx="795">
                  <c:v>41246</c:v>
                </c:pt>
                <c:pt idx="796">
                  <c:v>41247</c:v>
                </c:pt>
                <c:pt idx="797">
                  <c:v>41248</c:v>
                </c:pt>
                <c:pt idx="798">
                  <c:v>41249</c:v>
                </c:pt>
                <c:pt idx="799">
                  <c:v>41250</c:v>
                </c:pt>
                <c:pt idx="800">
                  <c:v>41253</c:v>
                </c:pt>
                <c:pt idx="801">
                  <c:v>41254</c:v>
                </c:pt>
                <c:pt idx="802">
                  <c:v>41255</c:v>
                </c:pt>
                <c:pt idx="803">
                  <c:v>41256</c:v>
                </c:pt>
                <c:pt idx="804">
                  <c:v>41257</c:v>
                </c:pt>
                <c:pt idx="805">
                  <c:v>41260</c:v>
                </c:pt>
                <c:pt idx="806">
                  <c:v>41261</c:v>
                </c:pt>
                <c:pt idx="807">
                  <c:v>41262</c:v>
                </c:pt>
                <c:pt idx="808">
                  <c:v>41263</c:v>
                </c:pt>
                <c:pt idx="809">
                  <c:v>41264</c:v>
                </c:pt>
                <c:pt idx="810">
                  <c:v>41267</c:v>
                </c:pt>
                <c:pt idx="811">
                  <c:v>41269</c:v>
                </c:pt>
                <c:pt idx="812">
                  <c:v>41270</c:v>
                </c:pt>
                <c:pt idx="813">
                  <c:v>41271</c:v>
                </c:pt>
                <c:pt idx="814">
                  <c:v>41274</c:v>
                </c:pt>
                <c:pt idx="815">
                  <c:v>41276</c:v>
                </c:pt>
                <c:pt idx="816">
                  <c:v>41277</c:v>
                </c:pt>
                <c:pt idx="817">
                  <c:v>41278</c:v>
                </c:pt>
                <c:pt idx="818">
                  <c:v>41281</c:v>
                </c:pt>
                <c:pt idx="819">
                  <c:v>41282</c:v>
                </c:pt>
                <c:pt idx="820">
                  <c:v>41283</c:v>
                </c:pt>
                <c:pt idx="821">
                  <c:v>41284</c:v>
                </c:pt>
                <c:pt idx="822">
                  <c:v>41285</c:v>
                </c:pt>
                <c:pt idx="823">
                  <c:v>41288</c:v>
                </c:pt>
                <c:pt idx="824">
                  <c:v>41289</c:v>
                </c:pt>
                <c:pt idx="825">
                  <c:v>41290</c:v>
                </c:pt>
                <c:pt idx="826">
                  <c:v>41291</c:v>
                </c:pt>
                <c:pt idx="827">
                  <c:v>41292</c:v>
                </c:pt>
                <c:pt idx="828">
                  <c:v>41295</c:v>
                </c:pt>
                <c:pt idx="829">
                  <c:v>41296</c:v>
                </c:pt>
                <c:pt idx="830">
                  <c:v>41297</c:v>
                </c:pt>
                <c:pt idx="831">
                  <c:v>41298</c:v>
                </c:pt>
                <c:pt idx="832">
                  <c:v>41299</c:v>
                </c:pt>
                <c:pt idx="833">
                  <c:v>41302</c:v>
                </c:pt>
                <c:pt idx="834">
                  <c:v>41303</c:v>
                </c:pt>
                <c:pt idx="835">
                  <c:v>41304</c:v>
                </c:pt>
                <c:pt idx="836">
                  <c:v>41305</c:v>
                </c:pt>
                <c:pt idx="837">
                  <c:v>41306</c:v>
                </c:pt>
                <c:pt idx="838">
                  <c:v>41309</c:v>
                </c:pt>
                <c:pt idx="839">
                  <c:v>41310</c:v>
                </c:pt>
                <c:pt idx="840">
                  <c:v>41311</c:v>
                </c:pt>
                <c:pt idx="841">
                  <c:v>41312</c:v>
                </c:pt>
                <c:pt idx="842">
                  <c:v>41313</c:v>
                </c:pt>
                <c:pt idx="843">
                  <c:v>41318</c:v>
                </c:pt>
                <c:pt idx="844">
                  <c:v>41319</c:v>
                </c:pt>
                <c:pt idx="845">
                  <c:v>41320</c:v>
                </c:pt>
                <c:pt idx="846">
                  <c:v>41323</c:v>
                </c:pt>
                <c:pt idx="847">
                  <c:v>41324</c:v>
                </c:pt>
                <c:pt idx="848">
                  <c:v>41325</c:v>
                </c:pt>
                <c:pt idx="849">
                  <c:v>41326</c:v>
                </c:pt>
                <c:pt idx="850">
                  <c:v>41327</c:v>
                </c:pt>
                <c:pt idx="851">
                  <c:v>41330</c:v>
                </c:pt>
                <c:pt idx="852">
                  <c:v>41331</c:v>
                </c:pt>
                <c:pt idx="853">
                  <c:v>41332</c:v>
                </c:pt>
                <c:pt idx="854">
                  <c:v>41333</c:v>
                </c:pt>
                <c:pt idx="855">
                  <c:v>41334</c:v>
                </c:pt>
                <c:pt idx="856">
                  <c:v>41337</c:v>
                </c:pt>
                <c:pt idx="857">
                  <c:v>41338</c:v>
                </c:pt>
                <c:pt idx="858">
                  <c:v>41339</c:v>
                </c:pt>
                <c:pt idx="859">
                  <c:v>41340</c:v>
                </c:pt>
                <c:pt idx="860">
                  <c:v>41341</c:v>
                </c:pt>
                <c:pt idx="861">
                  <c:v>41344</c:v>
                </c:pt>
                <c:pt idx="862">
                  <c:v>41345</c:v>
                </c:pt>
                <c:pt idx="863">
                  <c:v>41346</c:v>
                </c:pt>
                <c:pt idx="864">
                  <c:v>41347</c:v>
                </c:pt>
                <c:pt idx="865">
                  <c:v>41348</c:v>
                </c:pt>
                <c:pt idx="866">
                  <c:v>41351</c:v>
                </c:pt>
                <c:pt idx="867">
                  <c:v>41352</c:v>
                </c:pt>
                <c:pt idx="868">
                  <c:v>41353</c:v>
                </c:pt>
                <c:pt idx="869">
                  <c:v>41354</c:v>
                </c:pt>
                <c:pt idx="870">
                  <c:v>41355</c:v>
                </c:pt>
                <c:pt idx="871">
                  <c:v>41358</c:v>
                </c:pt>
                <c:pt idx="872">
                  <c:v>41359</c:v>
                </c:pt>
                <c:pt idx="873">
                  <c:v>41360</c:v>
                </c:pt>
                <c:pt idx="874">
                  <c:v>41361</c:v>
                </c:pt>
                <c:pt idx="875">
                  <c:v>41365</c:v>
                </c:pt>
                <c:pt idx="876">
                  <c:v>41366</c:v>
                </c:pt>
                <c:pt idx="877">
                  <c:v>41367</c:v>
                </c:pt>
                <c:pt idx="878">
                  <c:v>41368</c:v>
                </c:pt>
                <c:pt idx="879">
                  <c:v>41369</c:v>
                </c:pt>
                <c:pt idx="880">
                  <c:v>41372</c:v>
                </c:pt>
                <c:pt idx="881">
                  <c:v>41373</c:v>
                </c:pt>
                <c:pt idx="882">
                  <c:v>41374</c:v>
                </c:pt>
                <c:pt idx="883">
                  <c:v>41375</c:v>
                </c:pt>
                <c:pt idx="884">
                  <c:v>41376</c:v>
                </c:pt>
                <c:pt idx="885">
                  <c:v>41379</c:v>
                </c:pt>
                <c:pt idx="886">
                  <c:v>41380</c:v>
                </c:pt>
                <c:pt idx="887">
                  <c:v>41381</c:v>
                </c:pt>
                <c:pt idx="888">
                  <c:v>41382</c:v>
                </c:pt>
                <c:pt idx="889">
                  <c:v>41383</c:v>
                </c:pt>
                <c:pt idx="890">
                  <c:v>41386</c:v>
                </c:pt>
                <c:pt idx="891">
                  <c:v>41387</c:v>
                </c:pt>
                <c:pt idx="892">
                  <c:v>41388</c:v>
                </c:pt>
                <c:pt idx="893">
                  <c:v>41389</c:v>
                </c:pt>
                <c:pt idx="894">
                  <c:v>41390</c:v>
                </c:pt>
                <c:pt idx="895">
                  <c:v>41393</c:v>
                </c:pt>
                <c:pt idx="896">
                  <c:v>41394</c:v>
                </c:pt>
                <c:pt idx="897">
                  <c:v>41396</c:v>
                </c:pt>
                <c:pt idx="898">
                  <c:v>41397</c:v>
                </c:pt>
                <c:pt idx="899">
                  <c:v>41400</c:v>
                </c:pt>
                <c:pt idx="900">
                  <c:v>41401</c:v>
                </c:pt>
                <c:pt idx="901">
                  <c:v>41402</c:v>
                </c:pt>
                <c:pt idx="902">
                  <c:v>41403</c:v>
                </c:pt>
                <c:pt idx="903">
                  <c:v>41404</c:v>
                </c:pt>
                <c:pt idx="904">
                  <c:v>41407</c:v>
                </c:pt>
                <c:pt idx="905">
                  <c:v>41408</c:v>
                </c:pt>
                <c:pt idx="906">
                  <c:v>41409</c:v>
                </c:pt>
                <c:pt idx="907">
                  <c:v>41410</c:v>
                </c:pt>
                <c:pt idx="908">
                  <c:v>41411</c:v>
                </c:pt>
                <c:pt idx="909">
                  <c:v>41414</c:v>
                </c:pt>
                <c:pt idx="910">
                  <c:v>41415</c:v>
                </c:pt>
                <c:pt idx="911">
                  <c:v>41416</c:v>
                </c:pt>
                <c:pt idx="912">
                  <c:v>41417</c:v>
                </c:pt>
                <c:pt idx="913">
                  <c:v>41418</c:v>
                </c:pt>
                <c:pt idx="914">
                  <c:v>41421</c:v>
                </c:pt>
                <c:pt idx="915">
                  <c:v>41422</c:v>
                </c:pt>
                <c:pt idx="916">
                  <c:v>41423</c:v>
                </c:pt>
                <c:pt idx="917">
                  <c:v>41425</c:v>
                </c:pt>
                <c:pt idx="918">
                  <c:v>41428</c:v>
                </c:pt>
                <c:pt idx="919">
                  <c:v>41429</c:v>
                </c:pt>
                <c:pt idx="920">
                  <c:v>41430</c:v>
                </c:pt>
                <c:pt idx="921">
                  <c:v>41431</c:v>
                </c:pt>
                <c:pt idx="922">
                  <c:v>41432</c:v>
                </c:pt>
                <c:pt idx="923">
                  <c:v>41435</c:v>
                </c:pt>
                <c:pt idx="924">
                  <c:v>41436</c:v>
                </c:pt>
                <c:pt idx="925">
                  <c:v>41437</c:v>
                </c:pt>
                <c:pt idx="926">
                  <c:v>41438</c:v>
                </c:pt>
                <c:pt idx="927">
                  <c:v>41439</c:v>
                </c:pt>
                <c:pt idx="928">
                  <c:v>41442</c:v>
                </c:pt>
                <c:pt idx="929">
                  <c:v>41443</c:v>
                </c:pt>
                <c:pt idx="930">
                  <c:v>41444</c:v>
                </c:pt>
                <c:pt idx="931">
                  <c:v>41445</c:v>
                </c:pt>
                <c:pt idx="932">
                  <c:v>41446</c:v>
                </c:pt>
                <c:pt idx="933">
                  <c:v>41449</c:v>
                </c:pt>
                <c:pt idx="934">
                  <c:v>41450</c:v>
                </c:pt>
                <c:pt idx="935">
                  <c:v>41451</c:v>
                </c:pt>
                <c:pt idx="936">
                  <c:v>41452</c:v>
                </c:pt>
                <c:pt idx="937">
                  <c:v>41453</c:v>
                </c:pt>
                <c:pt idx="938">
                  <c:v>41456</c:v>
                </c:pt>
                <c:pt idx="939">
                  <c:v>41457</c:v>
                </c:pt>
                <c:pt idx="940">
                  <c:v>41458</c:v>
                </c:pt>
                <c:pt idx="941">
                  <c:v>41459</c:v>
                </c:pt>
                <c:pt idx="942">
                  <c:v>41460</c:v>
                </c:pt>
                <c:pt idx="943">
                  <c:v>41463</c:v>
                </c:pt>
                <c:pt idx="944">
                  <c:v>41464</c:v>
                </c:pt>
                <c:pt idx="945">
                  <c:v>41465</c:v>
                </c:pt>
                <c:pt idx="946">
                  <c:v>41466</c:v>
                </c:pt>
                <c:pt idx="947">
                  <c:v>41467</c:v>
                </c:pt>
                <c:pt idx="948">
                  <c:v>41470</c:v>
                </c:pt>
                <c:pt idx="949">
                  <c:v>41471</c:v>
                </c:pt>
                <c:pt idx="950">
                  <c:v>41472</c:v>
                </c:pt>
                <c:pt idx="951">
                  <c:v>41473</c:v>
                </c:pt>
                <c:pt idx="952">
                  <c:v>41474</c:v>
                </c:pt>
                <c:pt idx="953">
                  <c:v>41477</c:v>
                </c:pt>
                <c:pt idx="954">
                  <c:v>41478</c:v>
                </c:pt>
                <c:pt idx="955">
                  <c:v>41479</c:v>
                </c:pt>
                <c:pt idx="956">
                  <c:v>41480</c:v>
                </c:pt>
                <c:pt idx="957">
                  <c:v>41481</c:v>
                </c:pt>
                <c:pt idx="958">
                  <c:v>41484</c:v>
                </c:pt>
                <c:pt idx="959">
                  <c:v>41485</c:v>
                </c:pt>
                <c:pt idx="960">
                  <c:v>41486</c:v>
                </c:pt>
                <c:pt idx="961">
                  <c:v>41487</c:v>
                </c:pt>
                <c:pt idx="962">
                  <c:v>41488</c:v>
                </c:pt>
                <c:pt idx="963">
                  <c:v>41491</c:v>
                </c:pt>
                <c:pt idx="964">
                  <c:v>41492</c:v>
                </c:pt>
                <c:pt idx="965">
                  <c:v>41493</c:v>
                </c:pt>
                <c:pt idx="966">
                  <c:v>41494</c:v>
                </c:pt>
                <c:pt idx="967">
                  <c:v>41495</c:v>
                </c:pt>
                <c:pt idx="968">
                  <c:v>41498</c:v>
                </c:pt>
                <c:pt idx="969">
                  <c:v>41499</c:v>
                </c:pt>
                <c:pt idx="970">
                  <c:v>41500</c:v>
                </c:pt>
                <c:pt idx="971">
                  <c:v>41501</c:v>
                </c:pt>
                <c:pt idx="972">
                  <c:v>41502</c:v>
                </c:pt>
                <c:pt idx="973">
                  <c:v>41505</c:v>
                </c:pt>
                <c:pt idx="974">
                  <c:v>41506</c:v>
                </c:pt>
                <c:pt idx="975">
                  <c:v>41507</c:v>
                </c:pt>
                <c:pt idx="976">
                  <c:v>41508</c:v>
                </c:pt>
                <c:pt idx="977">
                  <c:v>41509</c:v>
                </c:pt>
                <c:pt idx="978">
                  <c:v>41512</c:v>
                </c:pt>
                <c:pt idx="979">
                  <c:v>41513</c:v>
                </c:pt>
                <c:pt idx="980">
                  <c:v>41514</c:v>
                </c:pt>
                <c:pt idx="981">
                  <c:v>41515</c:v>
                </c:pt>
                <c:pt idx="982">
                  <c:v>41516</c:v>
                </c:pt>
                <c:pt idx="983">
                  <c:v>41519</c:v>
                </c:pt>
                <c:pt idx="984">
                  <c:v>41520</c:v>
                </c:pt>
                <c:pt idx="985">
                  <c:v>41521</c:v>
                </c:pt>
                <c:pt idx="986">
                  <c:v>41522</c:v>
                </c:pt>
                <c:pt idx="987">
                  <c:v>41523</c:v>
                </c:pt>
                <c:pt idx="988">
                  <c:v>41526</c:v>
                </c:pt>
                <c:pt idx="989">
                  <c:v>41527</c:v>
                </c:pt>
                <c:pt idx="990">
                  <c:v>41528</c:v>
                </c:pt>
                <c:pt idx="991">
                  <c:v>41529</c:v>
                </c:pt>
                <c:pt idx="992">
                  <c:v>41530</c:v>
                </c:pt>
                <c:pt idx="993">
                  <c:v>41533</c:v>
                </c:pt>
                <c:pt idx="994">
                  <c:v>41534</c:v>
                </c:pt>
                <c:pt idx="995">
                  <c:v>41535</c:v>
                </c:pt>
                <c:pt idx="996">
                  <c:v>41536</c:v>
                </c:pt>
                <c:pt idx="997">
                  <c:v>41537</c:v>
                </c:pt>
                <c:pt idx="998">
                  <c:v>41540</c:v>
                </c:pt>
                <c:pt idx="999">
                  <c:v>41541</c:v>
                </c:pt>
                <c:pt idx="1000">
                  <c:v>41542</c:v>
                </c:pt>
                <c:pt idx="1001">
                  <c:v>41543</c:v>
                </c:pt>
                <c:pt idx="1002">
                  <c:v>41544</c:v>
                </c:pt>
                <c:pt idx="1003">
                  <c:v>41547</c:v>
                </c:pt>
                <c:pt idx="1004">
                  <c:v>41548</c:v>
                </c:pt>
                <c:pt idx="1005">
                  <c:v>41549</c:v>
                </c:pt>
                <c:pt idx="1006">
                  <c:v>41550</c:v>
                </c:pt>
                <c:pt idx="1007">
                  <c:v>41551</c:v>
                </c:pt>
                <c:pt idx="1008">
                  <c:v>41554</c:v>
                </c:pt>
                <c:pt idx="1009">
                  <c:v>41555</c:v>
                </c:pt>
                <c:pt idx="1010">
                  <c:v>41556</c:v>
                </c:pt>
                <c:pt idx="1011">
                  <c:v>41557</c:v>
                </c:pt>
                <c:pt idx="1012">
                  <c:v>41558</c:v>
                </c:pt>
                <c:pt idx="1013">
                  <c:v>41561</c:v>
                </c:pt>
                <c:pt idx="1014">
                  <c:v>41562</c:v>
                </c:pt>
                <c:pt idx="1015">
                  <c:v>41563</c:v>
                </c:pt>
                <c:pt idx="1016">
                  <c:v>41564</c:v>
                </c:pt>
                <c:pt idx="1017">
                  <c:v>41565</c:v>
                </c:pt>
                <c:pt idx="1018">
                  <c:v>41568</c:v>
                </c:pt>
                <c:pt idx="1019">
                  <c:v>41569</c:v>
                </c:pt>
                <c:pt idx="1020">
                  <c:v>41570</c:v>
                </c:pt>
                <c:pt idx="1021">
                  <c:v>41571</c:v>
                </c:pt>
                <c:pt idx="1022">
                  <c:v>41572</c:v>
                </c:pt>
                <c:pt idx="1023">
                  <c:v>41575</c:v>
                </c:pt>
                <c:pt idx="1024">
                  <c:v>41576</c:v>
                </c:pt>
                <c:pt idx="1025">
                  <c:v>41577</c:v>
                </c:pt>
                <c:pt idx="1026">
                  <c:v>41578</c:v>
                </c:pt>
                <c:pt idx="1027">
                  <c:v>41579</c:v>
                </c:pt>
                <c:pt idx="1028">
                  <c:v>41582</c:v>
                </c:pt>
                <c:pt idx="1029">
                  <c:v>41583</c:v>
                </c:pt>
                <c:pt idx="1030">
                  <c:v>41584</c:v>
                </c:pt>
                <c:pt idx="1031">
                  <c:v>41585</c:v>
                </c:pt>
                <c:pt idx="1032">
                  <c:v>41586</c:v>
                </c:pt>
                <c:pt idx="1033">
                  <c:v>41589</c:v>
                </c:pt>
                <c:pt idx="1034">
                  <c:v>41590</c:v>
                </c:pt>
                <c:pt idx="1035">
                  <c:v>41591</c:v>
                </c:pt>
                <c:pt idx="1036">
                  <c:v>41592</c:v>
                </c:pt>
                <c:pt idx="1037">
                  <c:v>41596</c:v>
                </c:pt>
                <c:pt idx="1038">
                  <c:v>41597</c:v>
                </c:pt>
                <c:pt idx="1039">
                  <c:v>41598</c:v>
                </c:pt>
                <c:pt idx="1040">
                  <c:v>41599</c:v>
                </c:pt>
                <c:pt idx="1041">
                  <c:v>41600</c:v>
                </c:pt>
                <c:pt idx="1042">
                  <c:v>41603</c:v>
                </c:pt>
                <c:pt idx="1043">
                  <c:v>41604</c:v>
                </c:pt>
                <c:pt idx="1044">
                  <c:v>41605</c:v>
                </c:pt>
                <c:pt idx="1045">
                  <c:v>41606</c:v>
                </c:pt>
                <c:pt idx="1046">
                  <c:v>41607</c:v>
                </c:pt>
                <c:pt idx="1047">
                  <c:v>41610</c:v>
                </c:pt>
                <c:pt idx="1048">
                  <c:v>41611</c:v>
                </c:pt>
                <c:pt idx="1049">
                  <c:v>41612</c:v>
                </c:pt>
                <c:pt idx="1050">
                  <c:v>41613</c:v>
                </c:pt>
                <c:pt idx="1051">
                  <c:v>41614</c:v>
                </c:pt>
                <c:pt idx="1052">
                  <c:v>41617</c:v>
                </c:pt>
                <c:pt idx="1053">
                  <c:v>41618</c:v>
                </c:pt>
                <c:pt idx="1054">
                  <c:v>41619</c:v>
                </c:pt>
                <c:pt idx="1055">
                  <c:v>41620</c:v>
                </c:pt>
                <c:pt idx="1056">
                  <c:v>41621</c:v>
                </c:pt>
                <c:pt idx="1057">
                  <c:v>41624</c:v>
                </c:pt>
                <c:pt idx="1058">
                  <c:v>41625</c:v>
                </c:pt>
                <c:pt idx="1059">
                  <c:v>41626</c:v>
                </c:pt>
                <c:pt idx="1060">
                  <c:v>41627</c:v>
                </c:pt>
                <c:pt idx="1061">
                  <c:v>41628</c:v>
                </c:pt>
                <c:pt idx="1062">
                  <c:v>41631</c:v>
                </c:pt>
                <c:pt idx="1063">
                  <c:v>41632</c:v>
                </c:pt>
                <c:pt idx="1064">
                  <c:v>41634</c:v>
                </c:pt>
                <c:pt idx="1065">
                  <c:v>41635</c:v>
                </c:pt>
                <c:pt idx="1066">
                  <c:v>41638</c:v>
                </c:pt>
                <c:pt idx="1067">
                  <c:v>41639</c:v>
                </c:pt>
                <c:pt idx="1068">
                  <c:v>41641</c:v>
                </c:pt>
                <c:pt idx="1069">
                  <c:v>41642</c:v>
                </c:pt>
                <c:pt idx="1070">
                  <c:v>41645</c:v>
                </c:pt>
                <c:pt idx="1071">
                  <c:v>41646</c:v>
                </c:pt>
                <c:pt idx="1072">
                  <c:v>41647</c:v>
                </c:pt>
                <c:pt idx="1073">
                  <c:v>41648</c:v>
                </c:pt>
                <c:pt idx="1074">
                  <c:v>41649</c:v>
                </c:pt>
                <c:pt idx="1075">
                  <c:v>41652</c:v>
                </c:pt>
                <c:pt idx="1076">
                  <c:v>41653</c:v>
                </c:pt>
                <c:pt idx="1077">
                  <c:v>41654</c:v>
                </c:pt>
                <c:pt idx="1078">
                  <c:v>41655</c:v>
                </c:pt>
                <c:pt idx="1079">
                  <c:v>41656</c:v>
                </c:pt>
                <c:pt idx="1080">
                  <c:v>41656</c:v>
                </c:pt>
                <c:pt idx="1081">
                  <c:v>41659</c:v>
                </c:pt>
                <c:pt idx="1082">
                  <c:v>41660</c:v>
                </c:pt>
                <c:pt idx="1083">
                  <c:v>41661</c:v>
                </c:pt>
                <c:pt idx="1084">
                  <c:v>41662</c:v>
                </c:pt>
                <c:pt idx="1085">
                  <c:v>41663</c:v>
                </c:pt>
                <c:pt idx="1086">
                  <c:v>41666</c:v>
                </c:pt>
                <c:pt idx="1087">
                  <c:v>41667</c:v>
                </c:pt>
                <c:pt idx="1088">
                  <c:v>41668</c:v>
                </c:pt>
                <c:pt idx="1089">
                  <c:v>41669</c:v>
                </c:pt>
                <c:pt idx="1090">
                  <c:v>41670</c:v>
                </c:pt>
                <c:pt idx="1091">
                  <c:v>41673</c:v>
                </c:pt>
                <c:pt idx="1092">
                  <c:v>41674</c:v>
                </c:pt>
                <c:pt idx="1093">
                  <c:v>41675</c:v>
                </c:pt>
                <c:pt idx="1094">
                  <c:v>41676</c:v>
                </c:pt>
                <c:pt idx="1095">
                  <c:v>41677</c:v>
                </c:pt>
                <c:pt idx="1096">
                  <c:v>41680</c:v>
                </c:pt>
                <c:pt idx="1097">
                  <c:v>41681</c:v>
                </c:pt>
                <c:pt idx="1098">
                  <c:v>41682</c:v>
                </c:pt>
                <c:pt idx="1099">
                  <c:v>41683</c:v>
                </c:pt>
                <c:pt idx="1100">
                  <c:v>41684</c:v>
                </c:pt>
                <c:pt idx="1101">
                  <c:v>41687</c:v>
                </c:pt>
                <c:pt idx="1102">
                  <c:v>41688</c:v>
                </c:pt>
                <c:pt idx="1103">
                  <c:v>41689</c:v>
                </c:pt>
                <c:pt idx="1104">
                  <c:v>41690</c:v>
                </c:pt>
                <c:pt idx="1105">
                  <c:v>41691</c:v>
                </c:pt>
                <c:pt idx="1106">
                  <c:v>41694</c:v>
                </c:pt>
                <c:pt idx="1107">
                  <c:v>41695</c:v>
                </c:pt>
                <c:pt idx="1108">
                  <c:v>41696</c:v>
                </c:pt>
                <c:pt idx="1109">
                  <c:v>41697</c:v>
                </c:pt>
                <c:pt idx="1110">
                  <c:v>41698</c:v>
                </c:pt>
                <c:pt idx="1111">
                  <c:v>41703</c:v>
                </c:pt>
                <c:pt idx="1112">
                  <c:v>41704</c:v>
                </c:pt>
                <c:pt idx="1113">
                  <c:v>41705</c:v>
                </c:pt>
                <c:pt idx="1114">
                  <c:v>41708</c:v>
                </c:pt>
                <c:pt idx="1115">
                  <c:v>41709</c:v>
                </c:pt>
                <c:pt idx="1116">
                  <c:v>41710</c:v>
                </c:pt>
                <c:pt idx="1117">
                  <c:v>41711</c:v>
                </c:pt>
                <c:pt idx="1118">
                  <c:v>41712</c:v>
                </c:pt>
                <c:pt idx="1119">
                  <c:v>41715</c:v>
                </c:pt>
                <c:pt idx="1120">
                  <c:v>41716</c:v>
                </c:pt>
                <c:pt idx="1121">
                  <c:v>41717</c:v>
                </c:pt>
                <c:pt idx="1122">
                  <c:v>41718</c:v>
                </c:pt>
                <c:pt idx="1123">
                  <c:v>41719</c:v>
                </c:pt>
                <c:pt idx="1124">
                  <c:v>41722</c:v>
                </c:pt>
                <c:pt idx="1125">
                  <c:v>41723</c:v>
                </c:pt>
                <c:pt idx="1126">
                  <c:v>41724</c:v>
                </c:pt>
                <c:pt idx="1127">
                  <c:v>41725</c:v>
                </c:pt>
                <c:pt idx="1128">
                  <c:v>41726</c:v>
                </c:pt>
                <c:pt idx="1129">
                  <c:v>41729</c:v>
                </c:pt>
                <c:pt idx="1130">
                  <c:v>41730</c:v>
                </c:pt>
                <c:pt idx="1131">
                  <c:v>41731</c:v>
                </c:pt>
                <c:pt idx="1132">
                  <c:v>41732</c:v>
                </c:pt>
                <c:pt idx="1133">
                  <c:v>41733</c:v>
                </c:pt>
                <c:pt idx="1134">
                  <c:v>41736</c:v>
                </c:pt>
                <c:pt idx="1135">
                  <c:v>41737</c:v>
                </c:pt>
                <c:pt idx="1136">
                  <c:v>41738</c:v>
                </c:pt>
                <c:pt idx="1137">
                  <c:v>41739</c:v>
                </c:pt>
                <c:pt idx="1138">
                  <c:v>41740</c:v>
                </c:pt>
                <c:pt idx="1139">
                  <c:v>41743</c:v>
                </c:pt>
                <c:pt idx="1140">
                  <c:v>41744</c:v>
                </c:pt>
                <c:pt idx="1141">
                  <c:v>41745</c:v>
                </c:pt>
                <c:pt idx="1142">
                  <c:v>41746</c:v>
                </c:pt>
                <c:pt idx="1143">
                  <c:v>41751</c:v>
                </c:pt>
                <c:pt idx="1144">
                  <c:v>41752</c:v>
                </c:pt>
                <c:pt idx="1145">
                  <c:v>41753</c:v>
                </c:pt>
                <c:pt idx="1146">
                  <c:v>41754</c:v>
                </c:pt>
                <c:pt idx="1147">
                  <c:v>41757</c:v>
                </c:pt>
                <c:pt idx="1148">
                  <c:v>41758</c:v>
                </c:pt>
                <c:pt idx="1149">
                  <c:v>41759</c:v>
                </c:pt>
                <c:pt idx="1150">
                  <c:v>41761</c:v>
                </c:pt>
                <c:pt idx="1151">
                  <c:v>41764</c:v>
                </c:pt>
                <c:pt idx="1152">
                  <c:v>41765</c:v>
                </c:pt>
                <c:pt idx="1153">
                  <c:v>41766</c:v>
                </c:pt>
                <c:pt idx="1154">
                  <c:v>41767</c:v>
                </c:pt>
                <c:pt idx="1155">
                  <c:v>41768</c:v>
                </c:pt>
                <c:pt idx="1156">
                  <c:v>41771</c:v>
                </c:pt>
                <c:pt idx="1157">
                  <c:v>41772</c:v>
                </c:pt>
                <c:pt idx="1158">
                  <c:v>41773</c:v>
                </c:pt>
                <c:pt idx="1159">
                  <c:v>41774</c:v>
                </c:pt>
                <c:pt idx="1160">
                  <c:v>41775</c:v>
                </c:pt>
                <c:pt idx="1161">
                  <c:v>41778</c:v>
                </c:pt>
                <c:pt idx="1162">
                  <c:v>41779</c:v>
                </c:pt>
                <c:pt idx="1163">
                  <c:v>41780</c:v>
                </c:pt>
                <c:pt idx="1164">
                  <c:v>41781</c:v>
                </c:pt>
                <c:pt idx="1165">
                  <c:v>41782</c:v>
                </c:pt>
                <c:pt idx="1166">
                  <c:v>41785</c:v>
                </c:pt>
                <c:pt idx="1167">
                  <c:v>41786</c:v>
                </c:pt>
                <c:pt idx="1168">
                  <c:v>41787</c:v>
                </c:pt>
                <c:pt idx="1169">
                  <c:v>41788</c:v>
                </c:pt>
                <c:pt idx="1170">
                  <c:v>41789</c:v>
                </c:pt>
                <c:pt idx="1171">
                  <c:v>41792</c:v>
                </c:pt>
                <c:pt idx="1172">
                  <c:v>41793</c:v>
                </c:pt>
                <c:pt idx="1173">
                  <c:v>41794</c:v>
                </c:pt>
                <c:pt idx="1174">
                  <c:v>41795</c:v>
                </c:pt>
                <c:pt idx="1175">
                  <c:v>41796</c:v>
                </c:pt>
                <c:pt idx="1176">
                  <c:v>41799</c:v>
                </c:pt>
                <c:pt idx="1177">
                  <c:v>41800</c:v>
                </c:pt>
                <c:pt idx="1178">
                  <c:v>41801</c:v>
                </c:pt>
                <c:pt idx="1179">
                  <c:v>41802</c:v>
                </c:pt>
                <c:pt idx="1180">
                  <c:v>41803</c:v>
                </c:pt>
                <c:pt idx="1181">
                  <c:v>41804</c:v>
                </c:pt>
                <c:pt idx="1182">
                  <c:v>41807</c:v>
                </c:pt>
                <c:pt idx="1183">
                  <c:v>41808</c:v>
                </c:pt>
                <c:pt idx="1184">
                  <c:v>41810</c:v>
                </c:pt>
                <c:pt idx="1185">
                  <c:v>41813</c:v>
                </c:pt>
                <c:pt idx="1186">
                  <c:v>41814</c:v>
                </c:pt>
                <c:pt idx="1187">
                  <c:v>41815</c:v>
                </c:pt>
                <c:pt idx="1188">
                  <c:v>41816</c:v>
                </c:pt>
                <c:pt idx="1189">
                  <c:v>41817</c:v>
                </c:pt>
                <c:pt idx="1190">
                  <c:v>41820</c:v>
                </c:pt>
                <c:pt idx="1191">
                  <c:v>41821</c:v>
                </c:pt>
                <c:pt idx="1192">
                  <c:v>41822</c:v>
                </c:pt>
                <c:pt idx="1193">
                  <c:v>41823</c:v>
                </c:pt>
                <c:pt idx="1194">
                  <c:v>41824</c:v>
                </c:pt>
                <c:pt idx="1195">
                  <c:v>41827</c:v>
                </c:pt>
                <c:pt idx="1196">
                  <c:v>41828</c:v>
                </c:pt>
                <c:pt idx="1197">
                  <c:v>41829</c:v>
                </c:pt>
                <c:pt idx="1198">
                  <c:v>41830</c:v>
                </c:pt>
                <c:pt idx="1199">
                  <c:v>41831</c:v>
                </c:pt>
                <c:pt idx="1200">
                  <c:v>41834</c:v>
                </c:pt>
                <c:pt idx="1201">
                  <c:v>41835</c:v>
                </c:pt>
                <c:pt idx="1202">
                  <c:v>41836</c:v>
                </c:pt>
                <c:pt idx="1203">
                  <c:v>41837</c:v>
                </c:pt>
                <c:pt idx="1204">
                  <c:v>41838</c:v>
                </c:pt>
                <c:pt idx="1205">
                  <c:v>41841</c:v>
                </c:pt>
                <c:pt idx="1206">
                  <c:v>41842</c:v>
                </c:pt>
                <c:pt idx="1207">
                  <c:v>41843</c:v>
                </c:pt>
                <c:pt idx="1208">
                  <c:v>41844</c:v>
                </c:pt>
                <c:pt idx="1209">
                  <c:v>41845</c:v>
                </c:pt>
                <c:pt idx="1210">
                  <c:v>41848</c:v>
                </c:pt>
                <c:pt idx="1211">
                  <c:v>41849</c:v>
                </c:pt>
                <c:pt idx="1212">
                  <c:v>41850</c:v>
                </c:pt>
                <c:pt idx="1213">
                  <c:v>41851</c:v>
                </c:pt>
                <c:pt idx="1214">
                  <c:v>41852</c:v>
                </c:pt>
                <c:pt idx="1215">
                  <c:v>41855</c:v>
                </c:pt>
                <c:pt idx="1216">
                  <c:v>41856</c:v>
                </c:pt>
                <c:pt idx="1217">
                  <c:v>41857</c:v>
                </c:pt>
                <c:pt idx="1218">
                  <c:v>41858</c:v>
                </c:pt>
                <c:pt idx="1219">
                  <c:v>41859</c:v>
                </c:pt>
                <c:pt idx="1220">
                  <c:v>41862</c:v>
                </c:pt>
                <c:pt idx="1221">
                  <c:v>41863</c:v>
                </c:pt>
                <c:pt idx="1222">
                  <c:v>41864</c:v>
                </c:pt>
                <c:pt idx="1223">
                  <c:v>41865</c:v>
                </c:pt>
                <c:pt idx="1224">
                  <c:v>41866</c:v>
                </c:pt>
                <c:pt idx="1225">
                  <c:v>41869</c:v>
                </c:pt>
                <c:pt idx="1226">
                  <c:v>41870</c:v>
                </c:pt>
                <c:pt idx="1227">
                  <c:v>41871</c:v>
                </c:pt>
                <c:pt idx="1228">
                  <c:v>41872</c:v>
                </c:pt>
                <c:pt idx="1229">
                  <c:v>41873</c:v>
                </c:pt>
                <c:pt idx="1230">
                  <c:v>41876</c:v>
                </c:pt>
                <c:pt idx="1231">
                  <c:v>41877</c:v>
                </c:pt>
                <c:pt idx="1232">
                  <c:v>41878</c:v>
                </c:pt>
                <c:pt idx="1233">
                  <c:v>41879</c:v>
                </c:pt>
                <c:pt idx="1234">
                  <c:v>41880</c:v>
                </c:pt>
                <c:pt idx="1235">
                  <c:v>41883</c:v>
                </c:pt>
                <c:pt idx="1236">
                  <c:v>41884</c:v>
                </c:pt>
                <c:pt idx="1237">
                  <c:v>41885</c:v>
                </c:pt>
                <c:pt idx="1238">
                  <c:v>41886</c:v>
                </c:pt>
                <c:pt idx="1239">
                  <c:v>41887</c:v>
                </c:pt>
                <c:pt idx="1240">
                  <c:v>41890</c:v>
                </c:pt>
                <c:pt idx="1241">
                  <c:v>41891</c:v>
                </c:pt>
                <c:pt idx="1242">
                  <c:v>41892</c:v>
                </c:pt>
                <c:pt idx="1243">
                  <c:v>41893</c:v>
                </c:pt>
                <c:pt idx="1244">
                  <c:v>41894</c:v>
                </c:pt>
                <c:pt idx="1245">
                  <c:v>41897</c:v>
                </c:pt>
                <c:pt idx="1246">
                  <c:v>41898</c:v>
                </c:pt>
                <c:pt idx="1247">
                  <c:v>41899</c:v>
                </c:pt>
                <c:pt idx="1248">
                  <c:v>41900</c:v>
                </c:pt>
                <c:pt idx="1249">
                  <c:v>41901</c:v>
                </c:pt>
                <c:pt idx="1250">
                  <c:v>41904</c:v>
                </c:pt>
                <c:pt idx="1251">
                  <c:v>41905</c:v>
                </c:pt>
                <c:pt idx="1252">
                  <c:v>41906</c:v>
                </c:pt>
                <c:pt idx="1253">
                  <c:v>41907</c:v>
                </c:pt>
                <c:pt idx="1254">
                  <c:v>41908</c:v>
                </c:pt>
                <c:pt idx="1255">
                  <c:v>41911</c:v>
                </c:pt>
                <c:pt idx="1256">
                  <c:v>41912</c:v>
                </c:pt>
                <c:pt idx="1257">
                  <c:v>41913</c:v>
                </c:pt>
                <c:pt idx="1258">
                  <c:v>41914</c:v>
                </c:pt>
                <c:pt idx="1259">
                  <c:v>41915</c:v>
                </c:pt>
                <c:pt idx="1260">
                  <c:v>41918</c:v>
                </c:pt>
                <c:pt idx="1261">
                  <c:v>41919</c:v>
                </c:pt>
                <c:pt idx="1262">
                  <c:v>41920</c:v>
                </c:pt>
                <c:pt idx="1263">
                  <c:v>41921</c:v>
                </c:pt>
                <c:pt idx="1264">
                  <c:v>41922</c:v>
                </c:pt>
                <c:pt idx="1265">
                  <c:v>41925</c:v>
                </c:pt>
                <c:pt idx="1266">
                  <c:v>41926</c:v>
                </c:pt>
                <c:pt idx="1267">
                  <c:v>41927</c:v>
                </c:pt>
                <c:pt idx="1268">
                  <c:v>41928</c:v>
                </c:pt>
                <c:pt idx="1269">
                  <c:v>41929</c:v>
                </c:pt>
                <c:pt idx="1270">
                  <c:v>41932</c:v>
                </c:pt>
                <c:pt idx="1271">
                  <c:v>41933</c:v>
                </c:pt>
                <c:pt idx="1272">
                  <c:v>41934</c:v>
                </c:pt>
                <c:pt idx="1273">
                  <c:v>41935</c:v>
                </c:pt>
                <c:pt idx="1274">
                  <c:v>41936</c:v>
                </c:pt>
                <c:pt idx="1275">
                  <c:v>41939</c:v>
                </c:pt>
                <c:pt idx="1276">
                  <c:v>41940</c:v>
                </c:pt>
                <c:pt idx="1277">
                  <c:v>41941</c:v>
                </c:pt>
                <c:pt idx="1278">
                  <c:v>41942</c:v>
                </c:pt>
                <c:pt idx="1279">
                  <c:v>41943</c:v>
                </c:pt>
                <c:pt idx="1280">
                  <c:v>41946</c:v>
                </c:pt>
                <c:pt idx="1281">
                  <c:v>41947</c:v>
                </c:pt>
                <c:pt idx="1282">
                  <c:v>41948</c:v>
                </c:pt>
                <c:pt idx="1283">
                  <c:v>41949</c:v>
                </c:pt>
                <c:pt idx="1284">
                  <c:v>41950</c:v>
                </c:pt>
                <c:pt idx="1285">
                  <c:v>41953</c:v>
                </c:pt>
                <c:pt idx="1286">
                  <c:v>41954</c:v>
                </c:pt>
                <c:pt idx="1287">
                  <c:v>41955</c:v>
                </c:pt>
                <c:pt idx="1288">
                  <c:v>41956</c:v>
                </c:pt>
                <c:pt idx="1289">
                  <c:v>41957</c:v>
                </c:pt>
                <c:pt idx="1290">
                  <c:v>41960</c:v>
                </c:pt>
                <c:pt idx="1291">
                  <c:v>41961</c:v>
                </c:pt>
                <c:pt idx="1292">
                  <c:v>41962</c:v>
                </c:pt>
                <c:pt idx="1293">
                  <c:v>41963</c:v>
                </c:pt>
                <c:pt idx="1294">
                  <c:v>41964</c:v>
                </c:pt>
                <c:pt idx="1295">
                  <c:v>41967</c:v>
                </c:pt>
                <c:pt idx="1296">
                  <c:v>41968</c:v>
                </c:pt>
                <c:pt idx="1297">
                  <c:v>41969</c:v>
                </c:pt>
                <c:pt idx="1298">
                  <c:v>41970</c:v>
                </c:pt>
                <c:pt idx="1299">
                  <c:v>41971</c:v>
                </c:pt>
                <c:pt idx="1300">
                  <c:v>41974</c:v>
                </c:pt>
                <c:pt idx="1301">
                  <c:v>41975</c:v>
                </c:pt>
                <c:pt idx="1302">
                  <c:v>41976</c:v>
                </c:pt>
                <c:pt idx="1303">
                  <c:v>41977</c:v>
                </c:pt>
                <c:pt idx="1304">
                  <c:v>41978</c:v>
                </c:pt>
                <c:pt idx="1305">
                  <c:v>41981</c:v>
                </c:pt>
                <c:pt idx="1306">
                  <c:v>41982</c:v>
                </c:pt>
                <c:pt idx="1307">
                  <c:v>41983</c:v>
                </c:pt>
                <c:pt idx="1308">
                  <c:v>41984</c:v>
                </c:pt>
                <c:pt idx="1309">
                  <c:v>41985</c:v>
                </c:pt>
                <c:pt idx="1310">
                  <c:v>41988</c:v>
                </c:pt>
                <c:pt idx="1311">
                  <c:v>41989</c:v>
                </c:pt>
                <c:pt idx="1312">
                  <c:v>41990</c:v>
                </c:pt>
                <c:pt idx="1313">
                  <c:v>41991</c:v>
                </c:pt>
                <c:pt idx="1314">
                  <c:v>41992</c:v>
                </c:pt>
                <c:pt idx="1315">
                  <c:v>41995</c:v>
                </c:pt>
                <c:pt idx="1316">
                  <c:v>41996</c:v>
                </c:pt>
                <c:pt idx="1317">
                  <c:v>41997</c:v>
                </c:pt>
                <c:pt idx="1318">
                  <c:v>41999</c:v>
                </c:pt>
                <c:pt idx="1319">
                  <c:v>42002</c:v>
                </c:pt>
                <c:pt idx="1320">
                  <c:v>42003</c:v>
                </c:pt>
                <c:pt idx="1321">
                  <c:v>42004</c:v>
                </c:pt>
                <c:pt idx="1322">
                  <c:v>42006</c:v>
                </c:pt>
                <c:pt idx="1323">
                  <c:v>42009</c:v>
                </c:pt>
                <c:pt idx="1324">
                  <c:v>42010</c:v>
                </c:pt>
                <c:pt idx="1325">
                  <c:v>42011</c:v>
                </c:pt>
                <c:pt idx="1326">
                  <c:v>42012</c:v>
                </c:pt>
                <c:pt idx="1327">
                  <c:v>42013</c:v>
                </c:pt>
                <c:pt idx="1328">
                  <c:v>42016</c:v>
                </c:pt>
                <c:pt idx="1329">
                  <c:v>42017</c:v>
                </c:pt>
                <c:pt idx="1330">
                  <c:v>42018</c:v>
                </c:pt>
                <c:pt idx="1331">
                  <c:v>42019</c:v>
                </c:pt>
                <c:pt idx="1332">
                  <c:v>42020</c:v>
                </c:pt>
                <c:pt idx="1333">
                  <c:v>42023</c:v>
                </c:pt>
                <c:pt idx="1334">
                  <c:v>42024</c:v>
                </c:pt>
                <c:pt idx="1335">
                  <c:v>42025</c:v>
                </c:pt>
                <c:pt idx="1336">
                  <c:v>42026</c:v>
                </c:pt>
                <c:pt idx="1337">
                  <c:v>42027</c:v>
                </c:pt>
                <c:pt idx="1338">
                  <c:v>42030</c:v>
                </c:pt>
                <c:pt idx="1339">
                  <c:v>42031</c:v>
                </c:pt>
                <c:pt idx="1340">
                  <c:v>42032</c:v>
                </c:pt>
                <c:pt idx="1341">
                  <c:v>42033</c:v>
                </c:pt>
                <c:pt idx="1342">
                  <c:v>42034</c:v>
                </c:pt>
                <c:pt idx="1343">
                  <c:v>42037</c:v>
                </c:pt>
                <c:pt idx="1344">
                  <c:v>42038</c:v>
                </c:pt>
                <c:pt idx="1345">
                  <c:v>42039</c:v>
                </c:pt>
                <c:pt idx="1346">
                  <c:v>42040</c:v>
                </c:pt>
                <c:pt idx="1347">
                  <c:v>42041</c:v>
                </c:pt>
                <c:pt idx="1348">
                  <c:v>42044</c:v>
                </c:pt>
                <c:pt idx="1349">
                  <c:v>42045</c:v>
                </c:pt>
                <c:pt idx="1350">
                  <c:v>42046</c:v>
                </c:pt>
                <c:pt idx="1351">
                  <c:v>42047</c:v>
                </c:pt>
                <c:pt idx="1352">
                  <c:v>42048</c:v>
                </c:pt>
                <c:pt idx="1353">
                  <c:v>42053</c:v>
                </c:pt>
                <c:pt idx="1354">
                  <c:v>42054</c:v>
                </c:pt>
                <c:pt idx="1355">
                  <c:v>42055</c:v>
                </c:pt>
                <c:pt idx="1356">
                  <c:v>42058</c:v>
                </c:pt>
                <c:pt idx="1357">
                  <c:v>42059</c:v>
                </c:pt>
                <c:pt idx="1358">
                  <c:v>42060</c:v>
                </c:pt>
                <c:pt idx="1359">
                  <c:v>42061</c:v>
                </c:pt>
                <c:pt idx="1360">
                  <c:v>42062</c:v>
                </c:pt>
                <c:pt idx="1361">
                  <c:v>42065</c:v>
                </c:pt>
                <c:pt idx="1362">
                  <c:v>42066</c:v>
                </c:pt>
                <c:pt idx="1363">
                  <c:v>42067</c:v>
                </c:pt>
                <c:pt idx="1364">
                  <c:v>42068</c:v>
                </c:pt>
                <c:pt idx="1365">
                  <c:v>42069</c:v>
                </c:pt>
                <c:pt idx="1366">
                  <c:v>42072</c:v>
                </c:pt>
                <c:pt idx="1367">
                  <c:v>42073</c:v>
                </c:pt>
                <c:pt idx="1368">
                  <c:v>42074</c:v>
                </c:pt>
                <c:pt idx="1369">
                  <c:v>42075</c:v>
                </c:pt>
                <c:pt idx="1370">
                  <c:v>42076</c:v>
                </c:pt>
                <c:pt idx="1371">
                  <c:v>42079</c:v>
                </c:pt>
                <c:pt idx="1372">
                  <c:v>42080</c:v>
                </c:pt>
                <c:pt idx="1373">
                  <c:v>42081</c:v>
                </c:pt>
                <c:pt idx="1374">
                  <c:v>42082</c:v>
                </c:pt>
                <c:pt idx="1375">
                  <c:v>42083</c:v>
                </c:pt>
                <c:pt idx="1376">
                  <c:v>42086</c:v>
                </c:pt>
                <c:pt idx="1377">
                  <c:v>42087</c:v>
                </c:pt>
                <c:pt idx="1378">
                  <c:v>42088</c:v>
                </c:pt>
                <c:pt idx="1379">
                  <c:v>42089</c:v>
                </c:pt>
                <c:pt idx="1380">
                  <c:v>42090</c:v>
                </c:pt>
                <c:pt idx="1381">
                  <c:v>42093</c:v>
                </c:pt>
                <c:pt idx="1382">
                  <c:v>42094</c:v>
                </c:pt>
                <c:pt idx="1383">
                  <c:v>42095</c:v>
                </c:pt>
                <c:pt idx="1384">
                  <c:v>42096</c:v>
                </c:pt>
                <c:pt idx="1385">
                  <c:v>42100</c:v>
                </c:pt>
                <c:pt idx="1386">
                  <c:v>42101</c:v>
                </c:pt>
                <c:pt idx="1387">
                  <c:v>42102</c:v>
                </c:pt>
                <c:pt idx="1388">
                  <c:v>42103</c:v>
                </c:pt>
                <c:pt idx="1389">
                  <c:v>42104</c:v>
                </c:pt>
                <c:pt idx="1390">
                  <c:v>42107</c:v>
                </c:pt>
                <c:pt idx="1391">
                  <c:v>42108</c:v>
                </c:pt>
                <c:pt idx="1392">
                  <c:v>42109</c:v>
                </c:pt>
                <c:pt idx="1393">
                  <c:v>42110</c:v>
                </c:pt>
                <c:pt idx="1394">
                  <c:v>42164</c:v>
                </c:pt>
                <c:pt idx="1395">
                  <c:v>42165</c:v>
                </c:pt>
                <c:pt idx="1396">
                  <c:v>42166</c:v>
                </c:pt>
                <c:pt idx="1397">
                  <c:v>42167</c:v>
                </c:pt>
                <c:pt idx="1398">
                  <c:v>42170</c:v>
                </c:pt>
                <c:pt idx="1399">
                  <c:v>42171</c:v>
                </c:pt>
                <c:pt idx="1400">
                  <c:v>42172</c:v>
                </c:pt>
                <c:pt idx="1401">
                  <c:v>42173</c:v>
                </c:pt>
                <c:pt idx="1402">
                  <c:v>42174</c:v>
                </c:pt>
                <c:pt idx="1403">
                  <c:v>42177</c:v>
                </c:pt>
                <c:pt idx="1404">
                  <c:v>42205</c:v>
                </c:pt>
                <c:pt idx="1405">
                  <c:v>42206</c:v>
                </c:pt>
                <c:pt idx="1406">
                  <c:v>42207</c:v>
                </c:pt>
                <c:pt idx="1407">
                  <c:v>42208</c:v>
                </c:pt>
                <c:pt idx="1408">
                  <c:v>42209</c:v>
                </c:pt>
                <c:pt idx="1409">
                  <c:v>42212</c:v>
                </c:pt>
                <c:pt idx="1410">
                  <c:v>42213</c:v>
                </c:pt>
                <c:pt idx="1411">
                  <c:v>42214</c:v>
                </c:pt>
                <c:pt idx="1412">
                  <c:v>42215</c:v>
                </c:pt>
                <c:pt idx="1413">
                  <c:v>42216</c:v>
                </c:pt>
                <c:pt idx="1414">
                  <c:v>42219</c:v>
                </c:pt>
                <c:pt idx="1415">
                  <c:v>42220</c:v>
                </c:pt>
                <c:pt idx="1416">
                  <c:v>42221</c:v>
                </c:pt>
                <c:pt idx="1417">
                  <c:v>42222</c:v>
                </c:pt>
                <c:pt idx="1418">
                  <c:v>42223</c:v>
                </c:pt>
                <c:pt idx="1419">
                  <c:v>42226</c:v>
                </c:pt>
                <c:pt idx="1420">
                  <c:v>42227</c:v>
                </c:pt>
                <c:pt idx="1421">
                  <c:v>42228</c:v>
                </c:pt>
                <c:pt idx="1422">
                  <c:v>42229</c:v>
                </c:pt>
                <c:pt idx="1423">
                  <c:v>42230</c:v>
                </c:pt>
                <c:pt idx="1424">
                  <c:v>42233</c:v>
                </c:pt>
                <c:pt idx="1425">
                  <c:v>42234</c:v>
                </c:pt>
                <c:pt idx="1426">
                  <c:v>42235</c:v>
                </c:pt>
                <c:pt idx="1427">
                  <c:v>42236</c:v>
                </c:pt>
                <c:pt idx="1428">
                  <c:v>42237</c:v>
                </c:pt>
                <c:pt idx="1429">
                  <c:v>42240</c:v>
                </c:pt>
                <c:pt idx="1430">
                  <c:v>42241</c:v>
                </c:pt>
                <c:pt idx="1431">
                  <c:v>42242</c:v>
                </c:pt>
                <c:pt idx="1432">
                  <c:v>42243</c:v>
                </c:pt>
                <c:pt idx="1433">
                  <c:v>42244</c:v>
                </c:pt>
                <c:pt idx="1434">
                  <c:v>42247</c:v>
                </c:pt>
                <c:pt idx="1435">
                  <c:v>42248</c:v>
                </c:pt>
                <c:pt idx="1436">
                  <c:v>42249</c:v>
                </c:pt>
                <c:pt idx="1437">
                  <c:v>42250</c:v>
                </c:pt>
                <c:pt idx="1438">
                  <c:v>42251</c:v>
                </c:pt>
                <c:pt idx="1439">
                  <c:v>42255</c:v>
                </c:pt>
                <c:pt idx="1440">
                  <c:v>42256</c:v>
                </c:pt>
                <c:pt idx="1441">
                  <c:v>42257</c:v>
                </c:pt>
                <c:pt idx="1442">
                  <c:v>42258</c:v>
                </c:pt>
                <c:pt idx="1443">
                  <c:v>42261</c:v>
                </c:pt>
                <c:pt idx="1444">
                  <c:v>42262</c:v>
                </c:pt>
                <c:pt idx="1445">
                  <c:v>42263</c:v>
                </c:pt>
                <c:pt idx="1446">
                  <c:v>42264</c:v>
                </c:pt>
                <c:pt idx="1447">
                  <c:v>42265</c:v>
                </c:pt>
                <c:pt idx="1448">
                  <c:v>42268</c:v>
                </c:pt>
                <c:pt idx="1449">
                  <c:v>42269</c:v>
                </c:pt>
                <c:pt idx="1450">
                  <c:v>42270</c:v>
                </c:pt>
                <c:pt idx="1451">
                  <c:v>42271</c:v>
                </c:pt>
                <c:pt idx="1452">
                  <c:v>42272</c:v>
                </c:pt>
                <c:pt idx="1453">
                  <c:v>42275</c:v>
                </c:pt>
                <c:pt idx="1454">
                  <c:v>42276</c:v>
                </c:pt>
                <c:pt idx="1455">
                  <c:v>42277</c:v>
                </c:pt>
                <c:pt idx="1456">
                  <c:v>42278</c:v>
                </c:pt>
                <c:pt idx="1457">
                  <c:v>42279</c:v>
                </c:pt>
                <c:pt idx="1458">
                  <c:v>42282</c:v>
                </c:pt>
                <c:pt idx="1459">
                  <c:v>42283</c:v>
                </c:pt>
                <c:pt idx="1460">
                  <c:v>42284</c:v>
                </c:pt>
                <c:pt idx="1461">
                  <c:v>42285</c:v>
                </c:pt>
                <c:pt idx="1462">
                  <c:v>42286</c:v>
                </c:pt>
                <c:pt idx="1463">
                  <c:v>42290</c:v>
                </c:pt>
                <c:pt idx="1464">
                  <c:v>42291</c:v>
                </c:pt>
                <c:pt idx="1465">
                  <c:v>42292</c:v>
                </c:pt>
                <c:pt idx="1466">
                  <c:v>42293</c:v>
                </c:pt>
                <c:pt idx="1467">
                  <c:v>42296</c:v>
                </c:pt>
                <c:pt idx="1468">
                  <c:v>42297</c:v>
                </c:pt>
                <c:pt idx="1469">
                  <c:v>42298</c:v>
                </c:pt>
                <c:pt idx="1470">
                  <c:v>42299</c:v>
                </c:pt>
                <c:pt idx="1471">
                  <c:v>42300</c:v>
                </c:pt>
                <c:pt idx="1472">
                  <c:v>42303</c:v>
                </c:pt>
                <c:pt idx="1473">
                  <c:v>42304</c:v>
                </c:pt>
                <c:pt idx="1474">
                  <c:v>42305</c:v>
                </c:pt>
                <c:pt idx="1475">
                  <c:v>42306</c:v>
                </c:pt>
                <c:pt idx="1476">
                  <c:v>42307</c:v>
                </c:pt>
                <c:pt idx="1477">
                  <c:v>42311</c:v>
                </c:pt>
                <c:pt idx="1478">
                  <c:v>42312</c:v>
                </c:pt>
                <c:pt idx="1479">
                  <c:v>42313</c:v>
                </c:pt>
                <c:pt idx="1480">
                  <c:v>42314</c:v>
                </c:pt>
                <c:pt idx="1481">
                  <c:v>42317</c:v>
                </c:pt>
                <c:pt idx="1482">
                  <c:v>42318</c:v>
                </c:pt>
                <c:pt idx="1483">
                  <c:v>42319</c:v>
                </c:pt>
                <c:pt idx="1484">
                  <c:v>42320</c:v>
                </c:pt>
                <c:pt idx="1485">
                  <c:v>42321</c:v>
                </c:pt>
                <c:pt idx="1486">
                  <c:v>42324</c:v>
                </c:pt>
                <c:pt idx="1487">
                  <c:v>42325</c:v>
                </c:pt>
                <c:pt idx="1488">
                  <c:v>42326</c:v>
                </c:pt>
                <c:pt idx="1489">
                  <c:v>42327</c:v>
                </c:pt>
                <c:pt idx="1490">
                  <c:v>42328</c:v>
                </c:pt>
                <c:pt idx="1491">
                  <c:v>42331</c:v>
                </c:pt>
                <c:pt idx="1492">
                  <c:v>42332</c:v>
                </c:pt>
                <c:pt idx="1493">
                  <c:v>42333</c:v>
                </c:pt>
                <c:pt idx="1494">
                  <c:v>42334</c:v>
                </c:pt>
                <c:pt idx="1495">
                  <c:v>42335</c:v>
                </c:pt>
                <c:pt idx="1496">
                  <c:v>42338</c:v>
                </c:pt>
                <c:pt idx="1497">
                  <c:v>42339</c:v>
                </c:pt>
                <c:pt idx="1498">
                  <c:v>42340</c:v>
                </c:pt>
                <c:pt idx="1499">
                  <c:v>42341</c:v>
                </c:pt>
                <c:pt idx="1500">
                  <c:v>42342</c:v>
                </c:pt>
                <c:pt idx="1501">
                  <c:v>42345</c:v>
                </c:pt>
                <c:pt idx="1502">
                  <c:v>42346</c:v>
                </c:pt>
                <c:pt idx="1503">
                  <c:v>42347</c:v>
                </c:pt>
                <c:pt idx="1504">
                  <c:v>42348</c:v>
                </c:pt>
                <c:pt idx="1505">
                  <c:v>42349</c:v>
                </c:pt>
                <c:pt idx="1506">
                  <c:v>42352</c:v>
                </c:pt>
                <c:pt idx="1507">
                  <c:v>42353</c:v>
                </c:pt>
                <c:pt idx="1508">
                  <c:v>42354</c:v>
                </c:pt>
                <c:pt idx="1509">
                  <c:v>42355</c:v>
                </c:pt>
                <c:pt idx="1510">
                  <c:v>42356</c:v>
                </c:pt>
                <c:pt idx="1511">
                  <c:v>42359</c:v>
                </c:pt>
                <c:pt idx="1512">
                  <c:v>42360</c:v>
                </c:pt>
                <c:pt idx="1513">
                  <c:v>42361</c:v>
                </c:pt>
                <c:pt idx="1514">
                  <c:v>42362</c:v>
                </c:pt>
                <c:pt idx="1515">
                  <c:v>42366</c:v>
                </c:pt>
                <c:pt idx="1516">
                  <c:v>42367</c:v>
                </c:pt>
                <c:pt idx="1517">
                  <c:v>42368</c:v>
                </c:pt>
                <c:pt idx="1518">
                  <c:v>42369</c:v>
                </c:pt>
                <c:pt idx="1519">
                  <c:v>42373</c:v>
                </c:pt>
                <c:pt idx="1520">
                  <c:v>42374</c:v>
                </c:pt>
                <c:pt idx="1521">
                  <c:v>42375</c:v>
                </c:pt>
                <c:pt idx="1522">
                  <c:v>42376</c:v>
                </c:pt>
                <c:pt idx="1523">
                  <c:v>42377</c:v>
                </c:pt>
                <c:pt idx="1524">
                  <c:v>42380</c:v>
                </c:pt>
                <c:pt idx="1525">
                  <c:v>42381</c:v>
                </c:pt>
                <c:pt idx="1526">
                  <c:v>42382</c:v>
                </c:pt>
                <c:pt idx="1527">
                  <c:v>42383</c:v>
                </c:pt>
                <c:pt idx="1528">
                  <c:v>42384</c:v>
                </c:pt>
                <c:pt idx="1529">
                  <c:v>42387</c:v>
                </c:pt>
                <c:pt idx="1530">
                  <c:v>42388</c:v>
                </c:pt>
                <c:pt idx="1531">
                  <c:v>42389</c:v>
                </c:pt>
                <c:pt idx="1532">
                  <c:v>42390</c:v>
                </c:pt>
                <c:pt idx="1533">
                  <c:v>42391</c:v>
                </c:pt>
                <c:pt idx="1534">
                  <c:v>42394</c:v>
                </c:pt>
                <c:pt idx="1535">
                  <c:v>42395</c:v>
                </c:pt>
                <c:pt idx="1536">
                  <c:v>42396</c:v>
                </c:pt>
                <c:pt idx="1537">
                  <c:v>42397</c:v>
                </c:pt>
                <c:pt idx="1538">
                  <c:v>42398</c:v>
                </c:pt>
                <c:pt idx="1539">
                  <c:v>42401</c:v>
                </c:pt>
                <c:pt idx="1540">
                  <c:v>42402</c:v>
                </c:pt>
                <c:pt idx="1541">
                  <c:v>42403</c:v>
                </c:pt>
                <c:pt idx="1542">
                  <c:v>42404</c:v>
                </c:pt>
                <c:pt idx="1543">
                  <c:v>42405</c:v>
                </c:pt>
                <c:pt idx="1544">
                  <c:v>42410</c:v>
                </c:pt>
                <c:pt idx="1545">
                  <c:v>42411</c:v>
                </c:pt>
                <c:pt idx="1546">
                  <c:v>42412</c:v>
                </c:pt>
                <c:pt idx="1547">
                  <c:v>42415</c:v>
                </c:pt>
                <c:pt idx="1548">
                  <c:v>42416</c:v>
                </c:pt>
                <c:pt idx="1549">
                  <c:v>42417</c:v>
                </c:pt>
                <c:pt idx="1550">
                  <c:v>42418</c:v>
                </c:pt>
                <c:pt idx="1551">
                  <c:v>42419</c:v>
                </c:pt>
                <c:pt idx="1552">
                  <c:v>42422</c:v>
                </c:pt>
                <c:pt idx="1553">
                  <c:v>42423</c:v>
                </c:pt>
                <c:pt idx="1554">
                  <c:v>42424</c:v>
                </c:pt>
                <c:pt idx="1555">
                  <c:v>42425</c:v>
                </c:pt>
                <c:pt idx="1556">
                  <c:v>42426</c:v>
                </c:pt>
                <c:pt idx="1557">
                  <c:v>42429</c:v>
                </c:pt>
                <c:pt idx="1558">
                  <c:v>42430</c:v>
                </c:pt>
                <c:pt idx="1559">
                  <c:v>42431</c:v>
                </c:pt>
                <c:pt idx="1560">
                  <c:v>42432</c:v>
                </c:pt>
                <c:pt idx="1561">
                  <c:v>42433</c:v>
                </c:pt>
                <c:pt idx="1562">
                  <c:v>42436</c:v>
                </c:pt>
                <c:pt idx="1563">
                  <c:v>42437</c:v>
                </c:pt>
                <c:pt idx="1564">
                  <c:v>42438</c:v>
                </c:pt>
                <c:pt idx="1565">
                  <c:v>42439</c:v>
                </c:pt>
                <c:pt idx="1566">
                  <c:v>42440</c:v>
                </c:pt>
                <c:pt idx="1567">
                  <c:v>42443</c:v>
                </c:pt>
                <c:pt idx="1568">
                  <c:v>42444</c:v>
                </c:pt>
                <c:pt idx="1569">
                  <c:v>42445</c:v>
                </c:pt>
                <c:pt idx="1570">
                  <c:v>42446</c:v>
                </c:pt>
                <c:pt idx="1571">
                  <c:v>42447</c:v>
                </c:pt>
                <c:pt idx="1572">
                  <c:v>42450</c:v>
                </c:pt>
                <c:pt idx="1573">
                  <c:v>42451</c:v>
                </c:pt>
                <c:pt idx="1574">
                  <c:v>42452</c:v>
                </c:pt>
                <c:pt idx="1575">
                  <c:v>42453</c:v>
                </c:pt>
                <c:pt idx="1576">
                  <c:v>42457</c:v>
                </c:pt>
                <c:pt idx="1577">
                  <c:v>42458</c:v>
                </c:pt>
                <c:pt idx="1578">
                  <c:v>42459</c:v>
                </c:pt>
                <c:pt idx="1579">
                  <c:v>42460</c:v>
                </c:pt>
                <c:pt idx="1580">
                  <c:v>42461</c:v>
                </c:pt>
                <c:pt idx="1581">
                  <c:v>42464</c:v>
                </c:pt>
                <c:pt idx="1582">
                  <c:v>42465</c:v>
                </c:pt>
                <c:pt idx="1583">
                  <c:v>42466</c:v>
                </c:pt>
                <c:pt idx="1584">
                  <c:v>42467</c:v>
                </c:pt>
                <c:pt idx="1585">
                  <c:v>42468</c:v>
                </c:pt>
                <c:pt idx="1586">
                  <c:v>42471</c:v>
                </c:pt>
                <c:pt idx="1587">
                  <c:v>42472</c:v>
                </c:pt>
                <c:pt idx="1588">
                  <c:v>42473</c:v>
                </c:pt>
                <c:pt idx="1589">
                  <c:v>42474</c:v>
                </c:pt>
                <c:pt idx="1590">
                  <c:v>42475</c:v>
                </c:pt>
                <c:pt idx="1591">
                  <c:v>42478</c:v>
                </c:pt>
                <c:pt idx="1592">
                  <c:v>42479</c:v>
                </c:pt>
                <c:pt idx="1593">
                  <c:v>42480</c:v>
                </c:pt>
                <c:pt idx="1594">
                  <c:v>42482</c:v>
                </c:pt>
                <c:pt idx="1595">
                  <c:v>42485</c:v>
                </c:pt>
                <c:pt idx="1596">
                  <c:v>42486</c:v>
                </c:pt>
                <c:pt idx="1597">
                  <c:v>42487</c:v>
                </c:pt>
                <c:pt idx="1598">
                  <c:v>42488</c:v>
                </c:pt>
                <c:pt idx="1599">
                  <c:v>42489</c:v>
                </c:pt>
                <c:pt idx="1600">
                  <c:v>42492</c:v>
                </c:pt>
                <c:pt idx="1601">
                  <c:v>42493</c:v>
                </c:pt>
                <c:pt idx="1602">
                  <c:v>42494</c:v>
                </c:pt>
                <c:pt idx="1603">
                  <c:v>42495</c:v>
                </c:pt>
                <c:pt idx="1604">
                  <c:v>42496</c:v>
                </c:pt>
                <c:pt idx="1605">
                  <c:v>42499</c:v>
                </c:pt>
                <c:pt idx="1606">
                  <c:v>42500</c:v>
                </c:pt>
                <c:pt idx="1607">
                  <c:v>42501</c:v>
                </c:pt>
                <c:pt idx="1608">
                  <c:v>42502</c:v>
                </c:pt>
                <c:pt idx="1609">
                  <c:v>42503</c:v>
                </c:pt>
                <c:pt idx="1610">
                  <c:v>42506</c:v>
                </c:pt>
                <c:pt idx="1611">
                  <c:v>42507</c:v>
                </c:pt>
                <c:pt idx="1612">
                  <c:v>42508</c:v>
                </c:pt>
                <c:pt idx="1613">
                  <c:v>42509</c:v>
                </c:pt>
                <c:pt idx="1614">
                  <c:v>42510</c:v>
                </c:pt>
                <c:pt idx="1615">
                  <c:v>42513</c:v>
                </c:pt>
                <c:pt idx="1616">
                  <c:v>42514</c:v>
                </c:pt>
                <c:pt idx="1617">
                  <c:v>42515</c:v>
                </c:pt>
                <c:pt idx="1618">
                  <c:v>42517</c:v>
                </c:pt>
                <c:pt idx="1619">
                  <c:v>42520</c:v>
                </c:pt>
                <c:pt idx="1620">
                  <c:v>42521</c:v>
                </c:pt>
                <c:pt idx="1621">
                  <c:v>42522</c:v>
                </c:pt>
                <c:pt idx="1622">
                  <c:v>42523</c:v>
                </c:pt>
                <c:pt idx="1623">
                  <c:v>42524</c:v>
                </c:pt>
                <c:pt idx="1624">
                  <c:v>42527</c:v>
                </c:pt>
                <c:pt idx="1625">
                  <c:v>42528</c:v>
                </c:pt>
                <c:pt idx="1626">
                  <c:v>42529</c:v>
                </c:pt>
                <c:pt idx="1627">
                  <c:v>42530</c:v>
                </c:pt>
                <c:pt idx="1628">
                  <c:v>42531</c:v>
                </c:pt>
                <c:pt idx="1629">
                  <c:v>42534</c:v>
                </c:pt>
                <c:pt idx="1630">
                  <c:v>42535</c:v>
                </c:pt>
                <c:pt idx="1631">
                  <c:v>42536</c:v>
                </c:pt>
                <c:pt idx="1632">
                  <c:v>42537</c:v>
                </c:pt>
                <c:pt idx="1633">
                  <c:v>42538</c:v>
                </c:pt>
                <c:pt idx="1634">
                  <c:v>42541</c:v>
                </c:pt>
                <c:pt idx="1635">
                  <c:v>42542</c:v>
                </c:pt>
                <c:pt idx="1636">
                  <c:v>42543</c:v>
                </c:pt>
                <c:pt idx="1637">
                  <c:v>42544</c:v>
                </c:pt>
                <c:pt idx="1638">
                  <c:v>42545</c:v>
                </c:pt>
                <c:pt idx="1639">
                  <c:v>42548</c:v>
                </c:pt>
                <c:pt idx="1640">
                  <c:v>42549</c:v>
                </c:pt>
                <c:pt idx="1641">
                  <c:v>42550</c:v>
                </c:pt>
                <c:pt idx="1642">
                  <c:v>42551</c:v>
                </c:pt>
                <c:pt idx="1643">
                  <c:v>42552</c:v>
                </c:pt>
                <c:pt idx="1644">
                  <c:v>42555</c:v>
                </c:pt>
                <c:pt idx="1645">
                  <c:v>42556</c:v>
                </c:pt>
                <c:pt idx="1646">
                  <c:v>42557</c:v>
                </c:pt>
                <c:pt idx="1647">
                  <c:v>42558</c:v>
                </c:pt>
                <c:pt idx="1648">
                  <c:v>42559</c:v>
                </c:pt>
                <c:pt idx="1649">
                  <c:v>42562</c:v>
                </c:pt>
                <c:pt idx="1650">
                  <c:v>42563</c:v>
                </c:pt>
                <c:pt idx="1651">
                  <c:v>42564</c:v>
                </c:pt>
                <c:pt idx="1652">
                  <c:v>42565</c:v>
                </c:pt>
                <c:pt idx="1653">
                  <c:v>42566</c:v>
                </c:pt>
                <c:pt idx="1654">
                  <c:v>42569</c:v>
                </c:pt>
                <c:pt idx="1655">
                  <c:v>42570</c:v>
                </c:pt>
                <c:pt idx="1656">
                  <c:v>42571</c:v>
                </c:pt>
                <c:pt idx="1657">
                  <c:v>42572</c:v>
                </c:pt>
                <c:pt idx="1658">
                  <c:v>42573</c:v>
                </c:pt>
                <c:pt idx="1659">
                  <c:v>42576</c:v>
                </c:pt>
                <c:pt idx="1660">
                  <c:v>42577</c:v>
                </c:pt>
                <c:pt idx="1661">
                  <c:v>42578</c:v>
                </c:pt>
                <c:pt idx="1662">
                  <c:v>42579</c:v>
                </c:pt>
                <c:pt idx="1663">
                  <c:v>42580</c:v>
                </c:pt>
                <c:pt idx="1664">
                  <c:v>42583</c:v>
                </c:pt>
                <c:pt idx="1665">
                  <c:v>42584</c:v>
                </c:pt>
                <c:pt idx="1666">
                  <c:v>42585</c:v>
                </c:pt>
                <c:pt idx="1667">
                  <c:v>42586</c:v>
                </c:pt>
                <c:pt idx="1668">
                  <c:v>42587</c:v>
                </c:pt>
                <c:pt idx="1669">
                  <c:v>42590</c:v>
                </c:pt>
                <c:pt idx="1670">
                  <c:v>42591</c:v>
                </c:pt>
                <c:pt idx="1671">
                  <c:v>42592</c:v>
                </c:pt>
                <c:pt idx="1672">
                  <c:v>42593</c:v>
                </c:pt>
                <c:pt idx="1673">
                  <c:v>42594</c:v>
                </c:pt>
                <c:pt idx="1674">
                  <c:v>42597</c:v>
                </c:pt>
                <c:pt idx="1675">
                  <c:v>42598</c:v>
                </c:pt>
                <c:pt idx="1676">
                  <c:v>42599</c:v>
                </c:pt>
                <c:pt idx="1677">
                  <c:v>42600</c:v>
                </c:pt>
                <c:pt idx="1678">
                  <c:v>42601</c:v>
                </c:pt>
                <c:pt idx="1679">
                  <c:v>42604</c:v>
                </c:pt>
                <c:pt idx="1680">
                  <c:v>42605</c:v>
                </c:pt>
                <c:pt idx="1681">
                  <c:v>42606</c:v>
                </c:pt>
                <c:pt idx="1682">
                  <c:v>42607</c:v>
                </c:pt>
                <c:pt idx="1683">
                  <c:v>42608</c:v>
                </c:pt>
                <c:pt idx="1684">
                  <c:v>42611</c:v>
                </c:pt>
                <c:pt idx="1685">
                  <c:v>42612</c:v>
                </c:pt>
                <c:pt idx="1686">
                  <c:v>42613</c:v>
                </c:pt>
                <c:pt idx="1687">
                  <c:v>42614</c:v>
                </c:pt>
                <c:pt idx="1688">
                  <c:v>42615</c:v>
                </c:pt>
                <c:pt idx="1689">
                  <c:v>42618</c:v>
                </c:pt>
                <c:pt idx="1690">
                  <c:v>42619</c:v>
                </c:pt>
                <c:pt idx="1691">
                  <c:v>42621</c:v>
                </c:pt>
                <c:pt idx="1692">
                  <c:v>42622</c:v>
                </c:pt>
                <c:pt idx="1693">
                  <c:v>42625</c:v>
                </c:pt>
                <c:pt idx="1694">
                  <c:v>42626</c:v>
                </c:pt>
                <c:pt idx="1695">
                  <c:v>42627</c:v>
                </c:pt>
                <c:pt idx="1696">
                  <c:v>42628</c:v>
                </c:pt>
                <c:pt idx="1697">
                  <c:v>42629</c:v>
                </c:pt>
                <c:pt idx="1698">
                  <c:v>42632</c:v>
                </c:pt>
                <c:pt idx="1699">
                  <c:v>42633</c:v>
                </c:pt>
                <c:pt idx="1700">
                  <c:v>42634</c:v>
                </c:pt>
                <c:pt idx="1701">
                  <c:v>42635</c:v>
                </c:pt>
                <c:pt idx="1702">
                  <c:v>42636</c:v>
                </c:pt>
                <c:pt idx="1703">
                  <c:v>42639</c:v>
                </c:pt>
                <c:pt idx="1704">
                  <c:v>42640</c:v>
                </c:pt>
                <c:pt idx="1705">
                  <c:v>42641</c:v>
                </c:pt>
                <c:pt idx="1706">
                  <c:v>42642</c:v>
                </c:pt>
                <c:pt idx="1707">
                  <c:v>42643</c:v>
                </c:pt>
                <c:pt idx="1708">
                  <c:v>42646</c:v>
                </c:pt>
                <c:pt idx="1709">
                  <c:v>42647</c:v>
                </c:pt>
                <c:pt idx="1710">
                  <c:v>42648</c:v>
                </c:pt>
                <c:pt idx="1711">
                  <c:v>42649</c:v>
                </c:pt>
                <c:pt idx="1712">
                  <c:v>42650</c:v>
                </c:pt>
                <c:pt idx="1713">
                  <c:v>42653</c:v>
                </c:pt>
                <c:pt idx="1714">
                  <c:v>42654</c:v>
                </c:pt>
                <c:pt idx="1715">
                  <c:v>42656</c:v>
                </c:pt>
                <c:pt idx="1716">
                  <c:v>42657</c:v>
                </c:pt>
                <c:pt idx="1717">
                  <c:v>42660</c:v>
                </c:pt>
                <c:pt idx="1718">
                  <c:v>42661</c:v>
                </c:pt>
                <c:pt idx="1719">
                  <c:v>42662</c:v>
                </c:pt>
                <c:pt idx="1720">
                  <c:v>42663</c:v>
                </c:pt>
                <c:pt idx="1721">
                  <c:v>42664</c:v>
                </c:pt>
                <c:pt idx="1722">
                  <c:v>42667</c:v>
                </c:pt>
                <c:pt idx="1723">
                  <c:v>42668</c:v>
                </c:pt>
                <c:pt idx="1724">
                  <c:v>42669</c:v>
                </c:pt>
                <c:pt idx="1725">
                  <c:v>42670</c:v>
                </c:pt>
                <c:pt idx="1726">
                  <c:v>42671</c:v>
                </c:pt>
                <c:pt idx="1727">
                  <c:v>42674</c:v>
                </c:pt>
                <c:pt idx="1728">
                  <c:v>42675</c:v>
                </c:pt>
                <c:pt idx="1729">
                  <c:v>42677</c:v>
                </c:pt>
                <c:pt idx="1730">
                  <c:v>42678</c:v>
                </c:pt>
                <c:pt idx="1731">
                  <c:v>42681</c:v>
                </c:pt>
                <c:pt idx="1732">
                  <c:v>42682</c:v>
                </c:pt>
                <c:pt idx="1733">
                  <c:v>42683</c:v>
                </c:pt>
                <c:pt idx="1734">
                  <c:v>42684</c:v>
                </c:pt>
                <c:pt idx="1735">
                  <c:v>42685</c:v>
                </c:pt>
                <c:pt idx="1736">
                  <c:v>42688</c:v>
                </c:pt>
                <c:pt idx="1737">
                  <c:v>42690</c:v>
                </c:pt>
                <c:pt idx="1738">
                  <c:v>42691</c:v>
                </c:pt>
                <c:pt idx="1739">
                  <c:v>42692</c:v>
                </c:pt>
                <c:pt idx="1740">
                  <c:v>42695</c:v>
                </c:pt>
                <c:pt idx="1741">
                  <c:v>42696</c:v>
                </c:pt>
                <c:pt idx="1742">
                  <c:v>42697</c:v>
                </c:pt>
                <c:pt idx="1743">
                  <c:v>42698</c:v>
                </c:pt>
                <c:pt idx="1744">
                  <c:v>42699</c:v>
                </c:pt>
                <c:pt idx="1745">
                  <c:v>42702</c:v>
                </c:pt>
                <c:pt idx="1746">
                  <c:v>42703</c:v>
                </c:pt>
                <c:pt idx="1747">
                  <c:v>42704</c:v>
                </c:pt>
                <c:pt idx="1748">
                  <c:v>42705</c:v>
                </c:pt>
                <c:pt idx="1749">
                  <c:v>42706</c:v>
                </c:pt>
                <c:pt idx="1750">
                  <c:v>42709</c:v>
                </c:pt>
                <c:pt idx="1751">
                  <c:v>42710</c:v>
                </c:pt>
                <c:pt idx="1752">
                  <c:v>42711</c:v>
                </c:pt>
                <c:pt idx="1753">
                  <c:v>42712</c:v>
                </c:pt>
                <c:pt idx="1754">
                  <c:v>42713</c:v>
                </c:pt>
                <c:pt idx="1755">
                  <c:v>42716</c:v>
                </c:pt>
                <c:pt idx="1756">
                  <c:v>42717</c:v>
                </c:pt>
                <c:pt idx="1757">
                  <c:v>42718</c:v>
                </c:pt>
                <c:pt idx="1758">
                  <c:v>42719</c:v>
                </c:pt>
                <c:pt idx="1759">
                  <c:v>42720</c:v>
                </c:pt>
                <c:pt idx="1760">
                  <c:v>42723</c:v>
                </c:pt>
                <c:pt idx="1761">
                  <c:v>42724</c:v>
                </c:pt>
                <c:pt idx="1762">
                  <c:v>42725</c:v>
                </c:pt>
                <c:pt idx="1763">
                  <c:v>42726</c:v>
                </c:pt>
                <c:pt idx="1764">
                  <c:v>42727</c:v>
                </c:pt>
                <c:pt idx="1765">
                  <c:v>42730</c:v>
                </c:pt>
                <c:pt idx="1766">
                  <c:v>42731</c:v>
                </c:pt>
                <c:pt idx="1767">
                  <c:v>42732</c:v>
                </c:pt>
                <c:pt idx="1768">
                  <c:v>42733</c:v>
                </c:pt>
                <c:pt idx="1769">
                  <c:v>42734</c:v>
                </c:pt>
                <c:pt idx="1770">
                  <c:v>42737</c:v>
                </c:pt>
                <c:pt idx="1771">
                  <c:v>42738</c:v>
                </c:pt>
                <c:pt idx="1772">
                  <c:v>42739</c:v>
                </c:pt>
                <c:pt idx="1773">
                  <c:v>42740</c:v>
                </c:pt>
                <c:pt idx="1774">
                  <c:v>42741</c:v>
                </c:pt>
                <c:pt idx="1775">
                  <c:v>42744</c:v>
                </c:pt>
                <c:pt idx="1776">
                  <c:v>42745</c:v>
                </c:pt>
                <c:pt idx="1777">
                  <c:v>42746</c:v>
                </c:pt>
                <c:pt idx="1778">
                  <c:v>42747</c:v>
                </c:pt>
                <c:pt idx="1779">
                  <c:v>42748</c:v>
                </c:pt>
                <c:pt idx="1780">
                  <c:v>42751</c:v>
                </c:pt>
                <c:pt idx="1781">
                  <c:v>42752</c:v>
                </c:pt>
                <c:pt idx="1782">
                  <c:v>42753</c:v>
                </c:pt>
                <c:pt idx="1783">
                  <c:v>42754</c:v>
                </c:pt>
                <c:pt idx="1784">
                  <c:v>42755</c:v>
                </c:pt>
                <c:pt idx="1785">
                  <c:v>42758</c:v>
                </c:pt>
                <c:pt idx="1786">
                  <c:v>42759</c:v>
                </c:pt>
                <c:pt idx="1787">
                  <c:v>42760</c:v>
                </c:pt>
                <c:pt idx="1788">
                  <c:v>42761</c:v>
                </c:pt>
                <c:pt idx="1789">
                  <c:v>42762</c:v>
                </c:pt>
                <c:pt idx="1790">
                  <c:v>42765</c:v>
                </c:pt>
                <c:pt idx="1791">
                  <c:v>42766</c:v>
                </c:pt>
                <c:pt idx="1792">
                  <c:v>42767</c:v>
                </c:pt>
                <c:pt idx="1793">
                  <c:v>42768</c:v>
                </c:pt>
                <c:pt idx="1794">
                  <c:v>42769</c:v>
                </c:pt>
                <c:pt idx="1795">
                  <c:v>42772</c:v>
                </c:pt>
                <c:pt idx="1796">
                  <c:v>42773</c:v>
                </c:pt>
                <c:pt idx="1797">
                  <c:v>42774</c:v>
                </c:pt>
                <c:pt idx="1798">
                  <c:v>42775</c:v>
                </c:pt>
                <c:pt idx="1799">
                  <c:v>42776</c:v>
                </c:pt>
                <c:pt idx="1800">
                  <c:v>42779</c:v>
                </c:pt>
                <c:pt idx="1801">
                  <c:v>42780</c:v>
                </c:pt>
                <c:pt idx="1802">
                  <c:v>42781</c:v>
                </c:pt>
                <c:pt idx="1803">
                  <c:v>42782</c:v>
                </c:pt>
                <c:pt idx="1804">
                  <c:v>42783</c:v>
                </c:pt>
                <c:pt idx="1805">
                  <c:v>42786</c:v>
                </c:pt>
                <c:pt idx="1806">
                  <c:v>42787</c:v>
                </c:pt>
                <c:pt idx="1807">
                  <c:v>42788</c:v>
                </c:pt>
                <c:pt idx="1808">
                  <c:v>42789</c:v>
                </c:pt>
                <c:pt idx="1809">
                  <c:v>42790</c:v>
                </c:pt>
                <c:pt idx="1810">
                  <c:v>42795</c:v>
                </c:pt>
                <c:pt idx="1811">
                  <c:v>42796</c:v>
                </c:pt>
                <c:pt idx="1812">
                  <c:v>42797</c:v>
                </c:pt>
                <c:pt idx="1813">
                  <c:v>42800</c:v>
                </c:pt>
                <c:pt idx="1814">
                  <c:v>42801</c:v>
                </c:pt>
                <c:pt idx="1815">
                  <c:v>42802</c:v>
                </c:pt>
                <c:pt idx="1816">
                  <c:v>42803</c:v>
                </c:pt>
                <c:pt idx="1817">
                  <c:v>42804</c:v>
                </c:pt>
                <c:pt idx="1818">
                  <c:v>42807</c:v>
                </c:pt>
                <c:pt idx="1819">
                  <c:v>42808</c:v>
                </c:pt>
                <c:pt idx="1820">
                  <c:v>42809</c:v>
                </c:pt>
                <c:pt idx="1821">
                  <c:v>42810</c:v>
                </c:pt>
                <c:pt idx="1822">
                  <c:v>42811</c:v>
                </c:pt>
                <c:pt idx="1823">
                  <c:v>42814</c:v>
                </c:pt>
                <c:pt idx="1824">
                  <c:v>42815</c:v>
                </c:pt>
                <c:pt idx="1825">
                  <c:v>42816</c:v>
                </c:pt>
                <c:pt idx="1826">
                  <c:v>42817</c:v>
                </c:pt>
                <c:pt idx="1827">
                  <c:v>42818</c:v>
                </c:pt>
                <c:pt idx="1828">
                  <c:v>42821</c:v>
                </c:pt>
                <c:pt idx="1829">
                  <c:v>42822</c:v>
                </c:pt>
                <c:pt idx="1830">
                  <c:v>42823</c:v>
                </c:pt>
                <c:pt idx="1831">
                  <c:v>42824</c:v>
                </c:pt>
                <c:pt idx="1832">
                  <c:v>42825</c:v>
                </c:pt>
                <c:pt idx="1833">
                  <c:v>42828</c:v>
                </c:pt>
                <c:pt idx="1834">
                  <c:v>42829</c:v>
                </c:pt>
                <c:pt idx="1835">
                  <c:v>42830</c:v>
                </c:pt>
                <c:pt idx="1836">
                  <c:v>42831</c:v>
                </c:pt>
                <c:pt idx="1837">
                  <c:v>42832</c:v>
                </c:pt>
                <c:pt idx="1838">
                  <c:v>42835</c:v>
                </c:pt>
                <c:pt idx="1839">
                  <c:v>42836</c:v>
                </c:pt>
                <c:pt idx="1840">
                  <c:v>42837</c:v>
                </c:pt>
                <c:pt idx="1841">
                  <c:v>42838</c:v>
                </c:pt>
                <c:pt idx="1842">
                  <c:v>42842</c:v>
                </c:pt>
                <c:pt idx="1843">
                  <c:v>42843</c:v>
                </c:pt>
                <c:pt idx="1844">
                  <c:v>42844</c:v>
                </c:pt>
                <c:pt idx="1845">
                  <c:v>42845</c:v>
                </c:pt>
              </c:numCache>
            </c:numRef>
          </c:cat>
          <c:val>
            <c:numRef>
              <c:f>focus!$V$420:$V$3991</c:f>
              <c:numCache>
                <c:formatCode>General</c:formatCode>
                <c:ptCount val="3519"/>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formatCode="#,##0.00">
                  <c:v>4.5</c:v>
                </c:pt>
                <c:pt idx="822" formatCode="#,##0.00">
                  <c:v>4.6499999999999977</c:v>
                </c:pt>
                <c:pt idx="823" formatCode="#,##0.00">
                  <c:v>4.68</c:v>
                </c:pt>
                <c:pt idx="824" formatCode="#,##0.00">
                  <c:v>4.68</c:v>
                </c:pt>
                <c:pt idx="825" formatCode="#,##0.00">
                  <c:v>5</c:v>
                </c:pt>
                <c:pt idx="826" formatCode="#,##0.00">
                  <c:v>5</c:v>
                </c:pt>
                <c:pt idx="827" formatCode="#,##0.00">
                  <c:v>5</c:v>
                </c:pt>
                <c:pt idx="828" formatCode="#,##0.00">
                  <c:v>5</c:v>
                </c:pt>
                <c:pt idx="829" formatCode="#,##0.00">
                  <c:v>5</c:v>
                </c:pt>
                <c:pt idx="830" formatCode="#,##0.00">
                  <c:v>5</c:v>
                </c:pt>
                <c:pt idx="831" formatCode="#,##0.00">
                  <c:v>5</c:v>
                </c:pt>
                <c:pt idx="832" formatCode="#,##0.00">
                  <c:v>5</c:v>
                </c:pt>
                <c:pt idx="833" formatCode="#,##0.00">
                  <c:v>5</c:v>
                </c:pt>
                <c:pt idx="834" formatCode="#,##0.00">
                  <c:v>5</c:v>
                </c:pt>
                <c:pt idx="835" formatCode="#,##0.00">
                  <c:v>5</c:v>
                </c:pt>
                <c:pt idx="836" formatCode="#,##0.00">
                  <c:v>5</c:v>
                </c:pt>
                <c:pt idx="837" formatCode="#,##0.00">
                  <c:v>5</c:v>
                </c:pt>
                <c:pt idx="838" formatCode="#,##0.00">
                  <c:v>5</c:v>
                </c:pt>
                <c:pt idx="839" formatCode="#,##0.00">
                  <c:v>5</c:v>
                </c:pt>
                <c:pt idx="840" formatCode="#,##0.00">
                  <c:v>5</c:v>
                </c:pt>
                <c:pt idx="841" formatCode="#,##0.00">
                  <c:v>5</c:v>
                </c:pt>
                <c:pt idx="842" formatCode="#,##0.00">
                  <c:v>5</c:v>
                </c:pt>
                <c:pt idx="843" formatCode="#,##0.00">
                  <c:v>5</c:v>
                </c:pt>
                <c:pt idx="844" formatCode="#,##0.00">
                  <c:v>5</c:v>
                </c:pt>
                <c:pt idx="845" formatCode="#,##0.00">
                  <c:v>5</c:v>
                </c:pt>
                <c:pt idx="846" formatCode="#,##0.00">
                  <c:v>5</c:v>
                </c:pt>
                <c:pt idx="847" formatCode="#,##0.00">
                  <c:v>5</c:v>
                </c:pt>
                <c:pt idx="848" formatCode="#,##0.00">
                  <c:v>5</c:v>
                </c:pt>
                <c:pt idx="849" formatCode="#,##0.00">
                  <c:v>5</c:v>
                </c:pt>
                <c:pt idx="850" formatCode="#,##0.00">
                  <c:v>5</c:v>
                </c:pt>
                <c:pt idx="851" formatCode="#,##0.00">
                  <c:v>5</c:v>
                </c:pt>
                <c:pt idx="852" formatCode="#,##0.00">
                  <c:v>5</c:v>
                </c:pt>
                <c:pt idx="853" formatCode="#,##0.00">
                  <c:v>5</c:v>
                </c:pt>
                <c:pt idx="854" formatCode="#,##0.00">
                  <c:v>5</c:v>
                </c:pt>
                <c:pt idx="855" formatCode="#,##0.00">
                  <c:v>5</c:v>
                </c:pt>
                <c:pt idx="856" formatCode="#,##0.00">
                  <c:v>5</c:v>
                </c:pt>
                <c:pt idx="857" formatCode="#,##0.00">
                  <c:v>5</c:v>
                </c:pt>
                <c:pt idx="858" formatCode="#,##0.00">
                  <c:v>5</c:v>
                </c:pt>
                <c:pt idx="859" formatCode="#,##0.00">
                  <c:v>5</c:v>
                </c:pt>
                <c:pt idx="860" formatCode="#,##0.00">
                  <c:v>5</c:v>
                </c:pt>
                <c:pt idx="861" formatCode="#,##0.00">
                  <c:v>5</c:v>
                </c:pt>
                <c:pt idx="862" formatCode="#,##0.00">
                  <c:v>5</c:v>
                </c:pt>
                <c:pt idx="863" formatCode="#,##0.00">
                  <c:v>5</c:v>
                </c:pt>
                <c:pt idx="864" formatCode="#,##0.00">
                  <c:v>5</c:v>
                </c:pt>
                <c:pt idx="865" formatCode="#,##0.00">
                  <c:v>5</c:v>
                </c:pt>
                <c:pt idx="866" formatCode="#,##0.00">
                  <c:v>5</c:v>
                </c:pt>
                <c:pt idx="867" formatCode="#,##0.00">
                  <c:v>5</c:v>
                </c:pt>
                <c:pt idx="868" formatCode="#,##0.00">
                  <c:v>5</c:v>
                </c:pt>
                <c:pt idx="869" formatCode="#,##0.00">
                  <c:v>5.05</c:v>
                </c:pt>
                <c:pt idx="870" formatCode="#,##0.00">
                  <c:v>5</c:v>
                </c:pt>
                <c:pt idx="871" formatCode="#,##0.00">
                  <c:v>5</c:v>
                </c:pt>
                <c:pt idx="872" formatCode="#,##0.00">
                  <c:v>5.05</c:v>
                </c:pt>
                <c:pt idx="873" formatCode="#,##0.00">
                  <c:v>5.05</c:v>
                </c:pt>
                <c:pt idx="874" formatCode="#,##0.00">
                  <c:v>5</c:v>
                </c:pt>
                <c:pt idx="875" formatCode="#,##0.00">
                  <c:v>5</c:v>
                </c:pt>
                <c:pt idx="876" formatCode="#,##0.00">
                  <c:v>5</c:v>
                </c:pt>
                <c:pt idx="877" formatCode="#,##0.00">
                  <c:v>5.05</c:v>
                </c:pt>
                <c:pt idx="878" formatCode="#,##0.00">
                  <c:v>5.05</c:v>
                </c:pt>
                <c:pt idx="879" formatCode="#,##0.00">
                  <c:v>5</c:v>
                </c:pt>
                <c:pt idx="880" formatCode="#,##0.00">
                  <c:v>5.05</c:v>
                </c:pt>
                <c:pt idx="881" formatCode="#,##0.00">
                  <c:v>5.05</c:v>
                </c:pt>
                <c:pt idx="882" formatCode="#,##0.00">
                  <c:v>5.05</c:v>
                </c:pt>
                <c:pt idx="883" formatCode="#,##0.00">
                  <c:v>5.05</c:v>
                </c:pt>
                <c:pt idx="884" formatCode="#,##0.00">
                  <c:v>5.05</c:v>
                </c:pt>
                <c:pt idx="885" formatCode="#,##0.00">
                  <c:v>5</c:v>
                </c:pt>
                <c:pt idx="886" formatCode="#,##0.00">
                  <c:v>5</c:v>
                </c:pt>
                <c:pt idx="887" formatCode="#,##0.00">
                  <c:v>5</c:v>
                </c:pt>
                <c:pt idx="888" formatCode="#,##0.00">
                  <c:v>5.05</c:v>
                </c:pt>
                <c:pt idx="889" formatCode="#,##0.00">
                  <c:v>5.0999999999999996</c:v>
                </c:pt>
                <c:pt idx="890" formatCode="#,##0.00">
                  <c:v>5.1099999999999994</c:v>
                </c:pt>
                <c:pt idx="891" formatCode="#,##0.00">
                  <c:v>5.1099999999999994</c:v>
                </c:pt>
                <c:pt idx="892" formatCode="#,##0.00">
                  <c:v>5.1099999999999994</c:v>
                </c:pt>
                <c:pt idx="893" formatCode="#,##0.00">
                  <c:v>5.1099999999999994</c:v>
                </c:pt>
                <c:pt idx="894" formatCode="#,##0.00">
                  <c:v>5.1099999999999994</c:v>
                </c:pt>
                <c:pt idx="895" formatCode="#,##0.00">
                  <c:v>5.31</c:v>
                </c:pt>
                <c:pt idx="896" formatCode="#,##0.00">
                  <c:v>5.31</c:v>
                </c:pt>
                <c:pt idx="897" formatCode="#,##0.00">
                  <c:v>5.1099999999999994</c:v>
                </c:pt>
                <c:pt idx="898" formatCode="#,##0.00">
                  <c:v>5.1099999999999994</c:v>
                </c:pt>
                <c:pt idx="899" formatCode="#,##0.00">
                  <c:v>5.1099999999999994</c:v>
                </c:pt>
                <c:pt idx="900" formatCode="#,##0.00">
                  <c:v>5.1099999999999994</c:v>
                </c:pt>
                <c:pt idx="901" formatCode="#,##0.00">
                  <c:v>5.1099999999999994</c:v>
                </c:pt>
                <c:pt idx="902" formatCode="#,##0.00">
                  <c:v>5.1099999999999994</c:v>
                </c:pt>
                <c:pt idx="903" formatCode="#,##0.00">
                  <c:v>5.1099999999999994</c:v>
                </c:pt>
                <c:pt idx="904" formatCode="#,##0.00">
                  <c:v>5.1099999999999994</c:v>
                </c:pt>
                <c:pt idx="905" formatCode="#,##0.00">
                  <c:v>5.1099999999999994</c:v>
                </c:pt>
                <c:pt idx="906" formatCode="#,##0.00">
                  <c:v>5.31</c:v>
                </c:pt>
                <c:pt idx="907" formatCode="#,##0.00">
                  <c:v>5.31</c:v>
                </c:pt>
                <c:pt idx="908" formatCode="#,##0.00">
                  <c:v>5.31</c:v>
                </c:pt>
                <c:pt idx="909" formatCode="#,##0.00">
                  <c:v>5.0999999999999996</c:v>
                </c:pt>
                <c:pt idx="910" formatCode="#,##0.00">
                  <c:v>5.0999999999999996</c:v>
                </c:pt>
                <c:pt idx="911" formatCode="#,##0.00">
                  <c:v>5.0999999999999996</c:v>
                </c:pt>
                <c:pt idx="912" formatCode="#,##0.00">
                  <c:v>5.1099999999999994</c:v>
                </c:pt>
                <c:pt idx="913" formatCode="#,##0.00">
                  <c:v>5.0999999999999996</c:v>
                </c:pt>
                <c:pt idx="914" formatCode="#,##0.00">
                  <c:v>5.1099999999999994</c:v>
                </c:pt>
                <c:pt idx="915" formatCode="#,##0.00">
                  <c:v>5.1099999999999994</c:v>
                </c:pt>
                <c:pt idx="916" formatCode="#,##0.00">
                  <c:v>5.1099999999999994</c:v>
                </c:pt>
                <c:pt idx="917" formatCode="#,##0.00">
                  <c:v>5.4</c:v>
                </c:pt>
                <c:pt idx="918" formatCode="#,##0.00">
                  <c:v>5.4</c:v>
                </c:pt>
                <c:pt idx="919" formatCode="#,##0.00">
                  <c:v>5.4</c:v>
                </c:pt>
                <c:pt idx="920" formatCode="#,##0.00">
                  <c:v>5.3</c:v>
                </c:pt>
                <c:pt idx="921" formatCode="#,##0.00">
                  <c:v>5.2</c:v>
                </c:pt>
                <c:pt idx="922" formatCode="#,##0.00">
                  <c:v>5.2</c:v>
                </c:pt>
                <c:pt idx="923" formatCode="#,##0.00">
                  <c:v>5.2</c:v>
                </c:pt>
                <c:pt idx="924" formatCode="#,##0.00">
                  <c:v>5.3</c:v>
                </c:pt>
                <c:pt idx="925" formatCode="#,##0.00">
                  <c:v>5.3</c:v>
                </c:pt>
                <c:pt idx="926" formatCode="#,##0.00">
                  <c:v>5.3</c:v>
                </c:pt>
                <c:pt idx="927" formatCode="#,##0.00">
                  <c:v>5.3</c:v>
                </c:pt>
                <c:pt idx="928" formatCode="#,##0.00">
                  <c:v>5.35</c:v>
                </c:pt>
                <c:pt idx="929" formatCode="#,##0.00">
                  <c:v>5.35</c:v>
                </c:pt>
                <c:pt idx="930" formatCode="#,##0.00">
                  <c:v>5.35</c:v>
                </c:pt>
                <c:pt idx="931" formatCode="#,##0.00">
                  <c:v>5.35</c:v>
                </c:pt>
                <c:pt idx="932" formatCode="#,##0.00">
                  <c:v>5.35</c:v>
                </c:pt>
                <c:pt idx="933" formatCode="#,##0.00">
                  <c:v>5.2</c:v>
                </c:pt>
                <c:pt idx="934" formatCode="#,##0.00">
                  <c:v>5.2</c:v>
                </c:pt>
                <c:pt idx="935" formatCode="#,##0.00">
                  <c:v>5.2</c:v>
                </c:pt>
                <c:pt idx="936" formatCode="#,##0.00">
                  <c:v>5.2</c:v>
                </c:pt>
                <c:pt idx="937" formatCode="#,##0.00">
                  <c:v>5.2</c:v>
                </c:pt>
                <c:pt idx="938" formatCode="#,##0.00">
                  <c:v>5.45</c:v>
                </c:pt>
                <c:pt idx="939" formatCode="#,##0.00">
                  <c:v>5.4</c:v>
                </c:pt>
                <c:pt idx="940" formatCode="#,##0.00">
                  <c:v>5.4</c:v>
                </c:pt>
                <c:pt idx="941" formatCode="#,##0.00">
                  <c:v>5.4</c:v>
                </c:pt>
                <c:pt idx="942" formatCode="#,##0.00">
                  <c:v>5.4</c:v>
                </c:pt>
                <c:pt idx="943" formatCode="#,##0.00">
                  <c:v>5.4</c:v>
                </c:pt>
                <c:pt idx="944" formatCode="#,##0.00">
                  <c:v>5.5</c:v>
                </c:pt>
                <c:pt idx="945" formatCode="#,##0.00">
                  <c:v>5.5</c:v>
                </c:pt>
                <c:pt idx="946" formatCode="#,##0.00">
                  <c:v>5.5</c:v>
                </c:pt>
                <c:pt idx="947" formatCode="#,##0.00">
                  <c:v>5.45</c:v>
                </c:pt>
                <c:pt idx="948" formatCode="#,##0.00">
                  <c:v>5.5</c:v>
                </c:pt>
                <c:pt idx="949" formatCode="#,##0.00">
                  <c:v>5.4</c:v>
                </c:pt>
                <c:pt idx="950" formatCode="#,##0.00">
                  <c:v>5.4</c:v>
                </c:pt>
                <c:pt idx="951" formatCode="#,##0.00">
                  <c:v>5.2</c:v>
                </c:pt>
                <c:pt idx="952" formatCode="#,##0.00">
                  <c:v>5.4</c:v>
                </c:pt>
                <c:pt idx="953" formatCode="#,##0.00">
                  <c:v>5.4</c:v>
                </c:pt>
                <c:pt idx="954" formatCode="#,##0.00">
                  <c:v>5.4</c:v>
                </c:pt>
                <c:pt idx="955" formatCode="#,##0.00">
                  <c:v>5.4</c:v>
                </c:pt>
                <c:pt idx="956" formatCode="#,##0.00">
                  <c:v>5.45</c:v>
                </c:pt>
                <c:pt idx="957" formatCode="#,##0.00">
                  <c:v>5.45</c:v>
                </c:pt>
                <c:pt idx="958" formatCode="#,##0.00">
                  <c:v>5.5</c:v>
                </c:pt>
                <c:pt idx="959" formatCode="#,##0.00">
                  <c:v>5.45</c:v>
                </c:pt>
                <c:pt idx="960" formatCode="#,##0.00">
                  <c:v>5.5</c:v>
                </c:pt>
                <c:pt idx="961" formatCode="#,##0.00">
                  <c:v>5.5</c:v>
                </c:pt>
                <c:pt idx="962" formatCode="#,##0.00">
                  <c:v>5.45</c:v>
                </c:pt>
                <c:pt idx="963" formatCode="#,##0.00">
                  <c:v>5.45</c:v>
                </c:pt>
                <c:pt idx="964" formatCode="#,##0.00">
                  <c:v>5.45</c:v>
                </c:pt>
                <c:pt idx="965" formatCode="#,##0.00">
                  <c:v>5.5</c:v>
                </c:pt>
                <c:pt idx="966" formatCode="#,##0.00">
                  <c:v>5.5</c:v>
                </c:pt>
                <c:pt idx="967" formatCode="#,##0.00">
                  <c:v>5.5</c:v>
                </c:pt>
                <c:pt idx="968" formatCode="#,##0.00">
                  <c:v>5.5</c:v>
                </c:pt>
                <c:pt idx="969" formatCode="#,##0.00">
                  <c:v>5.45</c:v>
                </c:pt>
                <c:pt idx="970" formatCode="#,##0.00">
                  <c:v>5.45</c:v>
                </c:pt>
                <c:pt idx="971" formatCode="#,##0.00">
                  <c:v>5.45</c:v>
                </c:pt>
                <c:pt idx="972" formatCode="#,##0.00">
                  <c:v>5.45</c:v>
                </c:pt>
                <c:pt idx="973" formatCode="#,##0.00">
                  <c:v>5.45</c:v>
                </c:pt>
                <c:pt idx="974" formatCode="#,##0.00">
                  <c:v>5.5</c:v>
                </c:pt>
                <c:pt idx="975" formatCode="#,##0.00">
                  <c:v>5.5</c:v>
                </c:pt>
                <c:pt idx="976" formatCode="#,##0.00">
                  <c:v>5.5</c:v>
                </c:pt>
                <c:pt idx="977" formatCode="#,##0.00">
                  <c:v>5.5</c:v>
                </c:pt>
                <c:pt idx="978" formatCode="#,##0.00">
                  <c:v>5.5</c:v>
                </c:pt>
                <c:pt idx="979" formatCode="#,##0.00">
                  <c:v>5.5</c:v>
                </c:pt>
                <c:pt idx="980" formatCode="#,##0.00">
                  <c:v>5.5</c:v>
                </c:pt>
                <c:pt idx="981" formatCode="#,##0.00">
                  <c:v>5.45</c:v>
                </c:pt>
                <c:pt idx="982" formatCode="#,##0.00">
                  <c:v>5.5</c:v>
                </c:pt>
                <c:pt idx="983" formatCode="#,##0.00">
                  <c:v>5.5</c:v>
                </c:pt>
                <c:pt idx="984" formatCode="#,##0.00">
                  <c:v>5.5</c:v>
                </c:pt>
                <c:pt idx="985" formatCode="#,##0.00">
                  <c:v>5.5</c:v>
                </c:pt>
                <c:pt idx="986" formatCode="#,##0.00">
                  <c:v>5.5</c:v>
                </c:pt>
                <c:pt idx="987" formatCode="#,##0.00">
                  <c:v>5.5</c:v>
                </c:pt>
                <c:pt idx="988" formatCode="#,##0.00">
                  <c:v>5.45</c:v>
                </c:pt>
                <c:pt idx="989" formatCode="#,##0.00">
                  <c:v>5.45</c:v>
                </c:pt>
                <c:pt idx="990" formatCode="#,##0.00">
                  <c:v>5.45</c:v>
                </c:pt>
                <c:pt idx="991" formatCode="#,##0.00">
                  <c:v>5.5</c:v>
                </c:pt>
                <c:pt idx="992" formatCode="#,##0.00">
                  <c:v>5.45</c:v>
                </c:pt>
                <c:pt idx="993" formatCode="#,##0.00">
                  <c:v>5.45</c:v>
                </c:pt>
                <c:pt idx="994" formatCode="#,##0.00">
                  <c:v>5.4</c:v>
                </c:pt>
                <c:pt idx="995" formatCode="#,##0.00">
                  <c:v>5.4</c:v>
                </c:pt>
                <c:pt idx="996" formatCode="#,##0.00">
                  <c:v>5.45</c:v>
                </c:pt>
                <c:pt idx="997" formatCode="#,##0.00">
                  <c:v>5.45</c:v>
                </c:pt>
                <c:pt idx="998" formatCode="#,##0.00">
                  <c:v>5.45</c:v>
                </c:pt>
                <c:pt idx="999" formatCode="#,##0.00">
                  <c:v>5.45</c:v>
                </c:pt>
                <c:pt idx="1000" formatCode="#,##0.00">
                  <c:v>5.45</c:v>
                </c:pt>
                <c:pt idx="1001" formatCode="#,##0.00">
                  <c:v>5.4</c:v>
                </c:pt>
                <c:pt idx="1002" formatCode="#,##0.00">
                  <c:v>5.4</c:v>
                </c:pt>
                <c:pt idx="1003" formatCode="#,##0.00">
                  <c:v>5.4</c:v>
                </c:pt>
                <c:pt idx="1004" formatCode="#,##0.00">
                  <c:v>5.4</c:v>
                </c:pt>
                <c:pt idx="1005" formatCode="#,##0.00">
                  <c:v>5.4</c:v>
                </c:pt>
                <c:pt idx="1006" formatCode="#,##0.00">
                  <c:v>5.35</c:v>
                </c:pt>
                <c:pt idx="1007" formatCode="#,##0.00">
                  <c:v>5.35</c:v>
                </c:pt>
                <c:pt idx="1008" formatCode="#,##0.00">
                  <c:v>5.35</c:v>
                </c:pt>
                <c:pt idx="1009" formatCode="#,##0.00">
                  <c:v>5.4</c:v>
                </c:pt>
                <c:pt idx="1010" formatCode="#,##0.00">
                  <c:v>5.4</c:v>
                </c:pt>
                <c:pt idx="1011" formatCode="#,##0.00">
                  <c:v>5.4</c:v>
                </c:pt>
                <c:pt idx="1012" formatCode="#,##0.00">
                  <c:v>5.4</c:v>
                </c:pt>
                <c:pt idx="1013" formatCode="#,##0.00">
                  <c:v>5.45</c:v>
                </c:pt>
                <c:pt idx="1014" formatCode="#,##0.00">
                  <c:v>5.4</c:v>
                </c:pt>
                <c:pt idx="1015" formatCode="#,##0.00">
                  <c:v>5.4</c:v>
                </c:pt>
                <c:pt idx="1016" formatCode="#,##0.00">
                  <c:v>5.4</c:v>
                </c:pt>
                <c:pt idx="1017" formatCode="#,##0.00">
                  <c:v>5.5</c:v>
                </c:pt>
                <c:pt idx="1018" formatCode="#,##0.00">
                  <c:v>5.5</c:v>
                </c:pt>
                <c:pt idx="1019" formatCode="#,##0.00">
                  <c:v>5.5</c:v>
                </c:pt>
                <c:pt idx="1020" formatCode="#,##0.00">
                  <c:v>5.5</c:v>
                </c:pt>
                <c:pt idx="1021" formatCode="#,##0.00">
                  <c:v>5.5</c:v>
                </c:pt>
                <c:pt idx="1022" formatCode="#,##0.00">
                  <c:v>5.5</c:v>
                </c:pt>
                <c:pt idx="1023" formatCode="#,##0.00">
                  <c:v>5.45</c:v>
                </c:pt>
                <c:pt idx="1024" formatCode="#,##0.00">
                  <c:v>5.45</c:v>
                </c:pt>
                <c:pt idx="1025" formatCode="#,##0.00">
                  <c:v>5.45</c:v>
                </c:pt>
                <c:pt idx="1026" formatCode="#,##0.00">
                  <c:v>5.45</c:v>
                </c:pt>
                <c:pt idx="1027" formatCode="#,##0.00">
                  <c:v>5.4</c:v>
                </c:pt>
                <c:pt idx="1028" formatCode="#,##0.00">
                  <c:v>5.4</c:v>
                </c:pt>
                <c:pt idx="1029" formatCode="#,##0.00">
                  <c:v>5.4</c:v>
                </c:pt>
                <c:pt idx="1030" formatCode="#,##0.00">
                  <c:v>5.4</c:v>
                </c:pt>
                <c:pt idx="1031" formatCode="#,##0.00">
                  <c:v>5.4</c:v>
                </c:pt>
                <c:pt idx="1032" formatCode="#,##0.00">
                  <c:v>5.35</c:v>
                </c:pt>
                <c:pt idx="1033" formatCode="#,##0.00">
                  <c:v>5.3</c:v>
                </c:pt>
                <c:pt idx="1034" formatCode="#,##0.00">
                  <c:v>5.3</c:v>
                </c:pt>
                <c:pt idx="1035" formatCode="#,##0.00">
                  <c:v>5.3</c:v>
                </c:pt>
                <c:pt idx="1036" formatCode="#,##0.00">
                  <c:v>5.3</c:v>
                </c:pt>
                <c:pt idx="1037" formatCode="#,##0.00">
                  <c:v>5.35</c:v>
                </c:pt>
                <c:pt idx="1038" formatCode="#,##0.00">
                  <c:v>5.35</c:v>
                </c:pt>
                <c:pt idx="1039" formatCode="#,##0.00">
                  <c:v>5.35</c:v>
                </c:pt>
                <c:pt idx="1040" formatCode="#,##0.00">
                  <c:v>5.4</c:v>
                </c:pt>
                <c:pt idx="1041" formatCode="#,##0.00">
                  <c:v>5.4</c:v>
                </c:pt>
                <c:pt idx="1042" formatCode="#,##0.00">
                  <c:v>5.4</c:v>
                </c:pt>
                <c:pt idx="1043" formatCode="#,##0.00">
                  <c:v>5.4</c:v>
                </c:pt>
                <c:pt idx="1044" formatCode="#,##0.00">
                  <c:v>5.4</c:v>
                </c:pt>
                <c:pt idx="1045" formatCode="#,##0.00">
                  <c:v>5.3</c:v>
                </c:pt>
                <c:pt idx="1046" formatCode="#,##0.00">
                  <c:v>5.35</c:v>
                </c:pt>
                <c:pt idx="1047" formatCode="#,##0.00">
                  <c:v>5.4</c:v>
                </c:pt>
                <c:pt idx="1048" formatCode="#,##0.00">
                  <c:v>5.4</c:v>
                </c:pt>
                <c:pt idx="1049" formatCode="#,##0.00">
                  <c:v>5.45</c:v>
                </c:pt>
                <c:pt idx="1050" formatCode="#,##0.00">
                  <c:v>5.45</c:v>
                </c:pt>
                <c:pt idx="1051" formatCode="#,##0.00">
                  <c:v>5.45</c:v>
                </c:pt>
                <c:pt idx="1052" formatCode="#,##0.00">
                  <c:v>5.45</c:v>
                </c:pt>
                <c:pt idx="1053" formatCode="#,##0.00">
                  <c:v>5.45</c:v>
                </c:pt>
                <c:pt idx="1054" formatCode="#,##0.00">
                  <c:v>5.45</c:v>
                </c:pt>
                <c:pt idx="1055" formatCode="#,##0.00">
                  <c:v>5.45</c:v>
                </c:pt>
                <c:pt idx="1056" formatCode="#,##0.00">
                  <c:v>5.45</c:v>
                </c:pt>
                <c:pt idx="1057" formatCode="#,##0.00">
                  <c:v>5.4</c:v>
                </c:pt>
                <c:pt idx="1058" formatCode="#,##0.00">
                  <c:v>5.35</c:v>
                </c:pt>
                <c:pt idx="1059" formatCode="#,##0.00">
                  <c:v>5.35</c:v>
                </c:pt>
                <c:pt idx="1060" formatCode="#,##0.00">
                  <c:v>5.3</c:v>
                </c:pt>
                <c:pt idx="1061" formatCode="#,##0.00">
                  <c:v>5.3</c:v>
                </c:pt>
                <c:pt idx="1062" formatCode="#,##0.00">
                  <c:v>5.3</c:v>
                </c:pt>
                <c:pt idx="1063" formatCode="#,##0.00">
                  <c:v>5.3</c:v>
                </c:pt>
                <c:pt idx="1064" formatCode="#,##0.00">
                  <c:v>5.3</c:v>
                </c:pt>
                <c:pt idx="1065" formatCode="#,##0.00">
                  <c:v>5.3</c:v>
                </c:pt>
                <c:pt idx="1066" formatCode="#,##0.00">
                  <c:v>5.35</c:v>
                </c:pt>
                <c:pt idx="1067" formatCode="#,##0.00">
                  <c:v>5.35</c:v>
                </c:pt>
                <c:pt idx="1068" formatCode="#,##0.00">
                  <c:v>5.35</c:v>
                </c:pt>
                <c:pt idx="1069" formatCode="#,##0.00">
                  <c:v>5.35</c:v>
                </c:pt>
                <c:pt idx="1070" formatCode="#,##0.00">
                  <c:v>5.3</c:v>
                </c:pt>
                <c:pt idx="1071" formatCode="#,##0.00">
                  <c:v>5.35</c:v>
                </c:pt>
                <c:pt idx="1072" formatCode="#,##0.00">
                  <c:v>5.35</c:v>
                </c:pt>
                <c:pt idx="1073" formatCode="#,##0.00">
                  <c:v>5.45</c:v>
                </c:pt>
                <c:pt idx="1074" formatCode="#,##0.00">
                  <c:v>5.45</c:v>
                </c:pt>
                <c:pt idx="1075" formatCode="#,##0.00">
                  <c:v>5.45</c:v>
                </c:pt>
                <c:pt idx="1076" formatCode="#,##0.00">
                  <c:v>5.4</c:v>
                </c:pt>
                <c:pt idx="1077" formatCode="#,##0.00">
                  <c:v>5.4</c:v>
                </c:pt>
                <c:pt idx="1078" formatCode="#,##0.00">
                  <c:v>5.35</c:v>
                </c:pt>
                <c:pt idx="1079" formatCode="#,##0.00">
                  <c:v>5.4</c:v>
                </c:pt>
                <c:pt idx="1080" formatCode="#,##0.00">
                  <c:v>5.3</c:v>
                </c:pt>
                <c:pt idx="1081" formatCode="#,##0.00">
                  <c:v>5.3</c:v>
                </c:pt>
                <c:pt idx="1082" formatCode="#,##0.00">
                  <c:v>5.4</c:v>
                </c:pt>
                <c:pt idx="1083" formatCode="#,##0.00">
                  <c:v>5.4</c:v>
                </c:pt>
                <c:pt idx="1084" formatCode="#,##0.00">
                  <c:v>5.5</c:v>
                </c:pt>
                <c:pt idx="1085" formatCode="#,##0.00">
                  <c:v>5.5</c:v>
                </c:pt>
                <c:pt idx="1086" formatCode="#,##0.00">
                  <c:v>5.5</c:v>
                </c:pt>
                <c:pt idx="1087" formatCode="#,##0.00">
                  <c:v>5.5</c:v>
                </c:pt>
                <c:pt idx="1088" formatCode="#,##0.00">
                  <c:v>5.5</c:v>
                </c:pt>
                <c:pt idx="1089" formatCode="#,##0.00">
                  <c:v>5.5</c:v>
                </c:pt>
                <c:pt idx="1090" formatCode="#,##0.00">
                  <c:v>5.5</c:v>
                </c:pt>
                <c:pt idx="1091" formatCode="#,##0.00">
                  <c:v>5.5</c:v>
                </c:pt>
                <c:pt idx="1092" formatCode="#,##0.00">
                  <c:v>5.5</c:v>
                </c:pt>
                <c:pt idx="1093" formatCode="#,##0.00">
                  <c:v>5.5</c:v>
                </c:pt>
                <c:pt idx="1094" formatCode="#,##0.00">
                  <c:v>5.5</c:v>
                </c:pt>
                <c:pt idx="1095" formatCode="#,##0.00">
                  <c:v>5.5</c:v>
                </c:pt>
                <c:pt idx="1096" formatCode="#,##0.00">
                  <c:v>5.5</c:v>
                </c:pt>
                <c:pt idx="1097" formatCode="#,##0.00">
                  <c:v>5.5</c:v>
                </c:pt>
                <c:pt idx="1098" formatCode="#,##0.00">
                  <c:v>5.5</c:v>
                </c:pt>
                <c:pt idx="1099" formatCode="#,##0.00">
                  <c:v>5.5</c:v>
                </c:pt>
                <c:pt idx="1100" formatCode="#,##0.00">
                  <c:v>5.3</c:v>
                </c:pt>
                <c:pt idx="1101" formatCode="#,##0.00">
                  <c:v>5.3</c:v>
                </c:pt>
                <c:pt idx="1102" formatCode="#,##0.00">
                  <c:v>5.3</c:v>
                </c:pt>
                <c:pt idx="1103" formatCode="#,##0.00">
                  <c:v>5.3</c:v>
                </c:pt>
                <c:pt idx="1104" formatCode="#,##0.00">
                  <c:v>5.3</c:v>
                </c:pt>
                <c:pt idx="1105" formatCode="#,##0.00">
                  <c:v>5.3</c:v>
                </c:pt>
                <c:pt idx="1106" formatCode="#,##0.00">
                  <c:v>5.3</c:v>
                </c:pt>
                <c:pt idx="1107" formatCode="#,##0.00">
                  <c:v>5.3</c:v>
                </c:pt>
                <c:pt idx="1108" formatCode="#,##0.00">
                  <c:v>5.3</c:v>
                </c:pt>
                <c:pt idx="1109" formatCode="#,##0.00">
                  <c:v>5.3</c:v>
                </c:pt>
                <c:pt idx="1110" formatCode="#,##0.00">
                  <c:v>5.3</c:v>
                </c:pt>
                <c:pt idx="1111" formatCode="#,##0.00">
                  <c:v>5.28</c:v>
                </c:pt>
                <c:pt idx="1112" formatCode="#,##0.00">
                  <c:v>5.29</c:v>
                </c:pt>
                <c:pt idx="1113" formatCode="#,##0.00">
                  <c:v>5.3</c:v>
                </c:pt>
                <c:pt idx="1114" formatCode="#,##0.00">
                  <c:v>5.3</c:v>
                </c:pt>
                <c:pt idx="1115" formatCode="#,##0.00">
                  <c:v>5.3</c:v>
                </c:pt>
                <c:pt idx="1116" formatCode="#,##0.00">
                  <c:v>5.3</c:v>
                </c:pt>
                <c:pt idx="1117" formatCode="#,##0.00">
                  <c:v>5.3</c:v>
                </c:pt>
                <c:pt idx="1118" formatCode="#,##0.00">
                  <c:v>5.3</c:v>
                </c:pt>
                <c:pt idx="1119" formatCode="#,##0.00">
                  <c:v>5.3</c:v>
                </c:pt>
                <c:pt idx="1120" formatCode="#,##0.00">
                  <c:v>5.3</c:v>
                </c:pt>
                <c:pt idx="1121" formatCode="#,##0.00">
                  <c:v>5.3</c:v>
                </c:pt>
                <c:pt idx="1122" formatCode="#,##0.00">
                  <c:v>5.3</c:v>
                </c:pt>
                <c:pt idx="1123" formatCode="#,##0.00">
                  <c:v>5.3</c:v>
                </c:pt>
                <c:pt idx="1124" formatCode="#,##0.00">
                  <c:v>5.3</c:v>
                </c:pt>
                <c:pt idx="1125" formatCode="#,##0.00">
                  <c:v>5.3</c:v>
                </c:pt>
                <c:pt idx="1126" formatCode="#,##0.00">
                  <c:v>5.3</c:v>
                </c:pt>
                <c:pt idx="1127" formatCode="#,##0.00">
                  <c:v>5.3</c:v>
                </c:pt>
                <c:pt idx="1128" formatCode="#,##0.00">
                  <c:v>5.3</c:v>
                </c:pt>
                <c:pt idx="1129" formatCode="#,##0.00">
                  <c:v>5.3</c:v>
                </c:pt>
                <c:pt idx="1130" formatCode="#,##0.00">
                  <c:v>5.3</c:v>
                </c:pt>
                <c:pt idx="1131" formatCode="#,##0.00">
                  <c:v>5.3</c:v>
                </c:pt>
                <c:pt idx="1132" formatCode="#,##0.00">
                  <c:v>5.35</c:v>
                </c:pt>
                <c:pt idx="1133" formatCode="#,##0.00">
                  <c:v>5.35</c:v>
                </c:pt>
                <c:pt idx="1134" formatCode="#,##0.00">
                  <c:v>5.4</c:v>
                </c:pt>
                <c:pt idx="1135" formatCode="#,##0.00">
                  <c:v>5.4</c:v>
                </c:pt>
                <c:pt idx="1136" formatCode="#,##0.00">
                  <c:v>5.4</c:v>
                </c:pt>
                <c:pt idx="1137" formatCode="#,##0.00">
                  <c:v>5.4</c:v>
                </c:pt>
                <c:pt idx="1138" formatCode="#,##0.00">
                  <c:v>5.35</c:v>
                </c:pt>
                <c:pt idx="1139" formatCode="#,##0.00">
                  <c:v>5.35</c:v>
                </c:pt>
                <c:pt idx="1140" formatCode="#,##0.00">
                  <c:v>5.35</c:v>
                </c:pt>
                <c:pt idx="1141" formatCode="#,##0.00">
                  <c:v>5.35</c:v>
                </c:pt>
                <c:pt idx="1142" formatCode="#,##0.00">
                  <c:v>5.4</c:v>
                </c:pt>
                <c:pt idx="1143" formatCode="#,##0.00">
                  <c:v>5.3</c:v>
                </c:pt>
                <c:pt idx="1144" formatCode="#,##0.00">
                  <c:v>5.4</c:v>
                </c:pt>
                <c:pt idx="1145" formatCode="#,##0.00">
                  <c:v>5.4</c:v>
                </c:pt>
                <c:pt idx="1146" formatCode="#,##0.00">
                  <c:v>5.4</c:v>
                </c:pt>
                <c:pt idx="1147" formatCode="#,##0.00">
                  <c:v>5.4</c:v>
                </c:pt>
                <c:pt idx="1148" formatCode="#,##0.00">
                  <c:v>5.4</c:v>
                </c:pt>
                <c:pt idx="1149" formatCode="#,##0.00">
                  <c:v>5.4</c:v>
                </c:pt>
                <c:pt idx="1150" formatCode="#,##0.00">
                  <c:v>5.4</c:v>
                </c:pt>
                <c:pt idx="1151" formatCode="#,##0.00">
                  <c:v>5.35</c:v>
                </c:pt>
                <c:pt idx="1152" formatCode="#,##0.00">
                  <c:v>5.35</c:v>
                </c:pt>
                <c:pt idx="1153" formatCode="#,##0.00">
                  <c:v>5.4</c:v>
                </c:pt>
                <c:pt idx="1154" formatCode="#,##0.00">
                  <c:v>5.4</c:v>
                </c:pt>
                <c:pt idx="1155" formatCode="#,##0.00">
                  <c:v>5.4</c:v>
                </c:pt>
                <c:pt idx="1156" formatCode="#,##0.00">
                  <c:v>5.4</c:v>
                </c:pt>
                <c:pt idx="1157" formatCode="#,##0.00">
                  <c:v>5.4</c:v>
                </c:pt>
                <c:pt idx="1158" formatCode="#,##0.00">
                  <c:v>5.4</c:v>
                </c:pt>
                <c:pt idx="1159" formatCode="#,##0.00">
                  <c:v>5.45</c:v>
                </c:pt>
                <c:pt idx="1160" formatCode="#,##0.00">
                  <c:v>5.4</c:v>
                </c:pt>
                <c:pt idx="1161" formatCode="#,##0.00">
                  <c:v>5.4</c:v>
                </c:pt>
                <c:pt idx="1162" formatCode="#,##0.00">
                  <c:v>5.45</c:v>
                </c:pt>
                <c:pt idx="1163" formatCode="#,##0.00">
                  <c:v>5.45</c:v>
                </c:pt>
                <c:pt idx="1164" formatCode="#,##0.00">
                  <c:v>5.5</c:v>
                </c:pt>
                <c:pt idx="1165" formatCode="#,##0.00">
                  <c:v>5.5</c:v>
                </c:pt>
                <c:pt idx="1166" formatCode="#,##0.00">
                  <c:v>5.5</c:v>
                </c:pt>
                <c:pt idx="1167" formatCode="#,##0.00">
                  <c:v>5.5</c:v>
                </c:pt>
                <c:pt idx="1168" formatCode="#,##0.00">
                  <c:v>5.5</c:v>
                </c:pt>
                <c:pt idx="1169" formatCode="#,##0.00">
                  <c:v>5.5</c:v>
                </c:pt>
                <c:pt idx="1170" formatCode="#,##0.00">
                  <c:v>5.5</c:v>
                </c:pt>
                <c:pt idx="1171" formatCode="#,##0.00">
                  <c:v>5.5</c:v>
                </c:pt>
                <c:pt idx="1172" formatCode="#,##0.00">
                  <c:v>5.5</c:v>
                </c:pt>
                <c:pt idx="1173" formatCode="#,##0.00">
                  <c:v>5.5</c:v>
                </c:pt>
                <c:pt idx="1174" formatCode="#,##0.00">
                  <c:v>5.5</c:v>
                </c:pt>
                <c:pt idx="1175" formatCode="#,##0.00">
                  <c:v>5.5</c:v>
                </c:pt>
                <c:pt idx="1176" formatCode="#,##0.00">
                  <c:v>5.5</c:v>
                </c:pt>
                <c:pt idx="1177" formatCode="#,##0.00">
                  <c:v>5.5</c:v>
                </c:pt>
                <c:pt idx="1178" formatCode="#,##0.00">
                  <c:v>5.5</c:v>
                </c:pt>
                <c:pt idx="1179" formatCode="#,##0.00">
                  <c:v>5.5</c:v>
                </c:pt>
                <c:pt idx="1180" formatCode="#,##0.00">
                  <c:v>5.5</c:v>
                </c:pt>
                <c:pt idx="1181" formatCode="#,##0.00">
                  <c:v>5.5</c:v>
                </c:pt>
                <c:pt idx="1182" formatCode="#,##0.00">
                  <c:v>5.5</c:v>
                </c:pt>
                <c:pt idx="1183" formatCode="#,##0.00">
                  <c:v>5.5</c:v>
                </c:pt>
                <c:pt idx="1184" formatCode="#,##0.00">
                  <c:v>5.5</c:v>
                </c:pt>
                <c:pt idx="1185" formatCode="#,##0.00">
                  <c:v>5.5</c:v>
                </c:pt>
                <c:pt idx="1186" formatCode="#,##0.00">
                  <c:v>5.5</c:v>
                </c:pt>
                <c:pt idx="1187" formatCode="#,##0.00">
                  <c:v>5.5</c:v>
                </c:pt>
                <c:pt idx="1188" formatCode="#,##0.00">
                  <c:v>5.5</c:v>
                </c:pt>
                <c:pt idx="1189" formatCode="#,##0.00">
                  <c:v>5.5</c:v>
                </c:pt>
                <c:pt idx="1190" formatCode="#,##0.00">
                  <c:v>5.5</c:v>
                </c:pt>
                <c:pt idx="1191" formatCode="#,##0.00">
                  <c:v>5.5</c:v>
                </c:pt>
                <c:pt idx="1192" formatCode="#,##0.00">
                  <c:v>5.5</c:v>
                </c:pt>
                <c:pt idx="1193" formatCode="#,##0.00">
                  <c:v>5.5</c:v>
                </c:pt>
                <c:pt idx="1194" formatCode="#,##0.00">
                  <c:v>5.5</c:v>
                </c:pt>
                <c:pt idx="1195" formatCode="#,##0.00">
                  <c:v>5.5</c:v>
                </c:pt>
                <c:pt idx="1196" formatCode="#,##0.00">
                  <c:v>5.5</c:v>
                </c:pt>
                <c:pt idx="1197" formatCode="#,##0.00">
                  <c:v>5.5</c:v>
                </c:pt>
                <c:pt idx="1198" formatCode="#,##0.00">
                  <c:v>5.5</c:v>
                </c:pt>
                <c:pt idx="1199" formatCode="#,##0.00">
                  <c:v>5.5</c:v>
                </c:pt>
                <c:pt idx="1200" formatCode="#,##0.00">
                  <c:v>5.5</c:v>
                </c:pt>
                <c:pt idx="1201" formatCode="#,##0.00">
                  <c:v>5.5</c:v>
                </c:pt>
                <c:pt idx="1202" formatCode="#,##0.00">
                  <c:v>5.5</c:v>
                </c:pt>
                <c:pt idx="1203" formatCode="#,##0.00">
                  <c:v>5.5</c:v>
                </c:pt>
                <c:pt idx="1204" formatCode="#,##0.00">
                  <c:v>5.5</c:v>
                </c:pt>
                <c:pt idx="1205" formatCode="#,##0.00">
                  <c:v>5.5</c:v>
                </c:pt>
                <c:pt idx="1206" formatCode="#,##0.00">
                  <c:v>5.5</c:v>
                </c:pt>
                <c:pt idx="1207" formatCode="#,##0.00">
                  <c:v>5.5</c:v>
                </c:pt>
                <c:pt idx="1208" formatCode="#,##0.00">
                  <c:v>5.5</c:v>
                </c:pt>
                <c:pt idx="1209" formatCode="#,##0.00">
                  <c:v>5.5</c:v>
                </c:pt>
                <c:pt idx="1210" formatCode="#,##0.00">
                  <c:v>5.5</c:v>
                </c:pt>
                <c:pt idx="1211" formatCode="#,##0.00">
                  <c:v>5.5</c:v>
                </c:pt>
                <c:pt idx="1212" formatCode="#,##0.00">
                  <c:v>5.5</c:v>
                </c:pt>
                <c:pt idx="1213" formatCode="#,##0.00">
                  <c:v>5.5</c:v>
                </c:pt>
                <c:pt idx="1214" formatCode="#,##0.00">
                  <c:v>5.5</c:v>
                </c:pt>
                <c:pt idx="1215" formatCode="#,##0.00">
                  <c:v>5.5</c:v>
                </c:pt>
                <c:pt idx="1216" formatCode="#,##0.00">
                  <c:v>5.5</c:v>
                </c:pt>
                <c:pt idx="1217" formatCode="#,##0.00">
                  <c:v>5.5</c:v>
                </c:pt>
                <c:pt idx="1218" formatCode="#,##0.00">
                  <c:v>5.5</c:v>
                </c:pt>
                <c:pt idx="1219" formatCode="#,##0.00">
                  <c:v>5.5</c:v>
                </c:pt>
                <c:pt idx="1220" formatCode="#,##0.00">
                  <c:v>5.5</c:v>
                </c:pt>
                <c:pt idx="1221" formatCode="#,##0.00">
                  <c:v>5.5</c:v>
                </c:pt>
                <c:pt idx="1222" formatCode="#,##0.00">
                  <c:v>5.5</c:v>
                </c:pt>
                <c:pt idx="1223" formatCode="#,##0.00">
                  <c:v>5.5</c:v>
                </c:pt>
                <c:pt idx="1224" formatCode="#,##0.00">
                  <c:v>5.5</c:v>
                </c:pt>
                <c:pt idx="1225" formatCode="#,##0.00">
                  <c:v>5.5</c:v>
                </c:pt>
                <c:pt idx="1226" formatCode="#,##0.00">
                  <c:v>5.5</c:v>
                </c:pt>
                <c:pt idx="1227" formatCode="#,##0.00">
                  <c:v>5.5</c:v>
                </c:pt>
                <c:pt idx="1228" formatCode="#,##0.00">
                  <c:v>5.5</c:v>
                </c:pt>
                <c:pt idx="1229" formatCode="#,##0.00">
                  <c:v>5.5</c:v>
                </c:pt>
                <c:pt idx="1230" formatCode="#,##0.00">
                  <c:v>5.5</c:v>
                </c:pt>
                <c:pt idx="1231" formatCode="#,##0.00">
                  <c:v>5.5</c:v>
                </c:pt>
                <c:pt idx="1232" formatCode="#,##0.00">
                  <c:v>5.5</c:v>
                </c:pt>
                <c:pt idx="1233" formatCode="#,##0.00">
                  <c:v>5.5</c:v>
                </c:pt>
                <c:pt idx="1234" formatCode="#,##0.00">
                  <c:v>5.5</c:v>
                </c:pt>
                <c:pt idx="1235" formatCode="#,##0.00">
                  <c:v>5.5</c:v>
                </c:pt>
                <c:pt idx="1236" formatCode="#,##0.00">
                  <c:v>5.5</c:v>
                </c:pt>
                <c:pt idx="1237" formatCode="#,##0.00">
                  <c:v>5.5</c:v>
                </c:pt>
                <c:pt idx="1238" formatCode="#,##0.00">
                  <c:v>5.5</c:v>
                </c:pt>
                <c:pt idx="1239" formatCode="#,##0.00">
                  <c:v>5.5</c:v>
                </c:pt>
                <c:pt idx="1240" formatCode="#,##0.00">
                  <c:v>5.5</c:v>
                </c:pt>
                <c:pt idx="1241" formatCode="#,##0.00">
                  <c:v>5.5</c:v>
                </c:pt>
                <c:pt idx="1242" formatCode="#,##0.00">
                  <c:v>5.5</c:v>
                </c:pt>
                <c:pt idx="1243" formatCode="#,##0.00">
                  <c:v>5.5</c:v>
                </c:pt>
                <c:pt idx="1244" formatCode="#,##0.00">
                  <c:v>5.5</c:v>
                </c:pt>
                <c:pt idx="1245" formatCode="#,##0.00">
                  <c:v>5.5</c:v>
                </c:pt>
                <c:pt idx="1246" formatCode="#,##0.00">
                  <c:v>5.5</c:v>
                </c:pt>
                <c:pt idx="1247" formatCode="#,##0.00">
                  <c:v>5.5</c:v>
                </c:pt>
                <c:pt idx="1248" formatCode="#,##0.00">
                  <c:v>5.5</c:v>
                </c:pt>
                <c:pt idx="1249" formatCode="#,##0.00">
                  <c:v>5.5</c:v>
                </c:pt>
                <c:pt idx="1250" formatCode="#,##0.00">
                  <c:v>5.5</c:v>
                </c:pt>
                <c:pt idx="1251" formatCode="#,##0.00">
                  <c:v>5.5</c:v>
                </c:pt>
                <c:pt idx="1252" formatCode="#,##0.00">
                  <c:v>5.5</c:v>
                </c:pt>
                <c:pt idx="1253" formatCode="#,##0.00">
                  <c:v>5.5</c:v>
                </c:pt>
                <c:pt idx="1254" formatCode="#,##0.00">
                  <c:v>5.5</c:v>
                </c:pt>
                <c:pt idx="1255" formatCode="#,##0.00">
                  <c:v>5.5</c:v>
                </c:pt>
                <c:pt idx="1256" formatCode="#,##0.00">
                  <c:v>5.5</c:v>
                </c:pt>
                <c:pt idx="1257" formatCode="#,##0.00">
                  <c:v>5.5</c:v>
                </c:pt>
                <c:pt idx="1258" formatCode="#,##0.00">
                  <c:v>5.5</c:v>
                </c:pt>
                <c:pt idx="1259" formatCode="#,##0.00">
                  <c:v>5.5</c:v>
                </c:pt>
                <c:pt idx="1260" formatCode="#,##0.00">
                  <c:v>5.5</c:v>
                </c:pt>
                <c:pt idx="1261" formatCode="#,##0.00">
                  <c:v>5.5</c:v>
                </c:pt>
                <c:pt idx="1262" formatCode="#,##0.00">
                  <c:v>5.5</c:v>
                </c:pt>
                <c:pt idx="1263" formatCode="#,##0.00">
                  <c:v>5.5</c:v>
                </c:pt>
                <c:pt idx="1264" formatCode="#,##0.00">
                  <c:v>5.5</c:v>
                </c:pt>
                <c:pt idx="1265" formatCode="#,##0.00">
                  <c:v>5.5</c:v>
                </c:pt>
                <c:pt idx="1266" formatCode="#,##0.00">
                  <c:v>5.5</c:v>
                </c:pt>
                <c:pt idx="1267" formatCode="#,##0.00">
                  <c:v>5.5</c:v>
                </c:pt>
                <c:pt idx="1268" formatCode="#,##0.00">
                  <c:v>5.5</c:v>
                </c:pt>
                <c:pt idx="1269" formatCode="#,##0.00">
                  <c:v>5.5</c:v>
                </c:pt>
                <c:pt idx="1270" formatCode="#,##0.00">
                  <c:v>5.5</c:v>
                </c:pt>
                <c:pt idx="1271" formatCode="#,##0.00">
                  <c:v>5.5</c:v>
                </c:pt>
                <c:pt idx="1272" formatCode="#,##0.00">
                  <c:v>5.5</c:v>
                </c:pt>
                <c:pt idx="1273" formatCode="#,##0.00">
                  <c:v>5.5</c:v>
                </c:pt>
                <c:pt idx="1274" formatCode="#,##0.00">
                  <c:v>5.5</c:v>
                </c:pt>
                <c:pt idx="1275" formatCode="#,##0.00">
                  <c:v>5.5</c:v>
                </c:pt>
                <c:pt idx="1276" formatCode="#,##0.00">
                  <c:v>5.5</c:v>
                </c:pt>
                <c:pt idx="1277" formatCode="#,##0.00">
                  <c:v>5.5</c:v>
                </c:pt>
                <c:pt idx="1278" formatCode="#,##0.00">
                  <c:v>5.5</c:v>
                </c:pt>
                <c:pt idx="1279" formatCode="#,##0.00">
                  <c:v>5.5</c:v>
                </c:pt>
                <c:pt idx="1280" formatCode="#,##0.00">
                  <c:v>5.5</c:v>
                </c:pt>
                <c:pt idx="1281" formatCode="#,##0.00">
                  <c:v>5.5</c:v>
                </c:pt>
                <c:pt idx="1282" formatCode="#,##0.00">
                  <c:v>5.5</c:v>
                </c:pt>
                <c:pt idx="1283" formatCode="#,##0.00">
                  <c:v>5.5</c:v>
                </c:pt>
                <c:pt idx="1284" formatCode="#,##0.00">
                  <c:v>5.5</c:v>
                </c:pt>
                <c:pt idx="1285" formatCode="#,##0.00">
                  <c:v>5.5</c:v>
                </c:pt>
                <c:pt idx="1286" formatCode="#,##0.00">
                  <c:v>5.5</c:v>
                </c:pt>
                <c:pt idx="1287" formatCode="#,##0.00">
                  <c:v>5.5</c:v>
                </c:pt>
                <c:pt idx="1288" formatCode="#,##0.00">
                  <c:v>5.5</c:v>
                </c:pt>
                <c:pt idx="1289" formatCode="#,##0.00">
                  <c:v>5.5</c:v>
                </c:pt>
                <c:pt idx="1290" formatCode="#,##0.00">
                  <c:v>5.5</c:v>
                </c:pt>
                <c:pt idx="1291" formatCode="#,##0.00">
                  <c:v>5.5</c:v>
                </c:pt>
                <c:pt idx="1292" formatCode="#,##0.00">
                  <c:v>5.5</c:v>
                </c:pt>
                <c:pt idx="1293" formatCode="#,##0.00">
                  <c:v>5.5</c:v>
                </c:pt>
                <c:pt idx="1294" formatCode="#,##0.00">
                  <c:v>5.5</c:v>
                </c:pt>
                <c:pt idx="1295" formatCode="#,##0.00">
                  <c:v>5.5</c:v>
                </c:pt>
                <c:pt idx="1296" formatCode="#,##0.00">
                  <c:v>5.5</c:v>
                </c:pt>
                <c:pt idx="1297" formatCode="#,##0.00">
                  <c:v>5.5</c:v>
                </c:pt>
                <c:pt idx="1298" formatCode="#,##0.00">
                  <c:v>5.5</c:v>
                </c:pt>
                <c:pt idx="1299" formatCode="#,##0.00">
                  <c:v>5.5</c:v>
                </c:pt>
                <c:pt idx="1300" formatCode="#,##0.00">
                  <c:v>5.5</c:v>
                </c:pt>
                <c:pt idx="1301" formatCode="#,##0.00">
                  <c:v>5.5</c:v>
                </c:pt>
                <c:pt idx="1302" formatCode="#,##0.00">
                  <c:v>5.5</c:v>
                </c:pt>
                <c:pt idx="1303" formatCode="#,##0.00">
                  <c:v>5.5</c:v>
                </c:pt>
                <c:pt idx="1304" formatCode="#,##0.00">
                  <c:v>5.5</c:v>
                </c:pt>
                <c:pt idx="1305" formatCode="#,##0.00">
                  <c:v>5.5</c:v>
                </c:pt>
                <c:pt idx="1306" formatCode="#,##0.00">
                  <c:v>5.5</c:v>
                </c:pt>
                <c:pt idx="1307" formatCode="#,##0.00">
                  <c:v>5.5</c:v>
                </c:pt>
                <c:pt idx="1308" formatCode="#,##0.00">
                  <c:v>5.5</c:v>
                </c:pt>
                <c:pt idx="1309" formatCode="#,##0.00">
                  <c:v>5.5</c:v>
                </c:pt>
                <c:pt idx="1310" formatCode="#,##0.00">
                  <c:v>5.5</c:v>
                </c:pt>
                <c:pt idx="1311" formatCode="#,##0.00">
                  <c:v>5.5</c:v>
                </c:pt>
                <c:pt idx="1312" formatCode="#,##0.00">
                  <c:v>5.5</c:v>
                </c:pt>
                <c:pt idx="1313" formatCode="#,##0.00">
                  <c:v>5.5</c:v>
                </c:pt>
                <c:pt idx="1314" formatCode="#,##0.00">
                  <c:v>5.5</c:v>
                </c:pt>
                <c:pt idx="1315" formatCode="#,##0.00">
                  <c:v>5.5</c:v>
                </c:pt>
                <c:pt idx="1316" formatCode="#,##0.00">
                  <c:v>5.5</c:v>
                </c:pt>
                <c:pt idx="1317" formatCode="#,##0.00">
                  <c:v>5.5</c:v>
                </c:pt>
                <c:pt idx="1318" formatCode="#,##0.00">
                  <c:v>5.5</c:v>
                </c:pt>
                <c:pt idx="1319" formatCode="#,##0.00">
                  <c:v>5.5</c:v>
                </c:pt>
                <c:pt idx="1320" formatCode="#,##0.00">
                  <c:v>5.5</c:v>
                </c:pt>
                <c:pt idx="1321" formatCode="#,##0.00">
                  <c:v>5.5</c:v>
                </c:pt>
                <c:pt idx="1322" formatCode="#,##0.00">
                  <c:v>5.5</c:v>
                </c:pt>
                <c:pt idx="1323" formatCode="#,##0.00">
                  <c:v>5.5</c:v>
                </c:pt>
                <c:pt idx="1324" formatCode="#,##0.00">
                  <c:v>5.5</c:v>
                </c:pt>
                <c:pt idx="1325" formatCode="#,##0.00">
                  <c:v>5.5</c:v>
                </c:pt>
                <c:pt idx="1326" formatCode="#,##0.00">
                  <c:v>5.5</c:v>
                </c:pt>
                <c:pt idx="1327" formatCode="#,##0.00">
                  <c:v>5.5</c:v>
                </c:pt>
                <c:pt idx="1328" formatCode="#,##0.00">
                  <c:v>5.5</c:v>
                </c:pt>
                <c:pt idx="1329" formatCode="#,##0.00">
                  <c:v>5.5</c:v>
                </c:pt>
                <c:pt idx="1330" formatCode="#,##0.00">
                  <c:v>5.5</c:v>
                </c:pt>
                <c:pt idx="1331" formatCode="#,##0.00">
                  <c:v>5.5</c:v>
                </c:pt>
                <c:pt idx="1332" formatCode="#,##0.00">
                  <c:v>5.5</c:v>
                </c:pt>
                <c:pt idx="1333" formatCode="#,##0.00">
                  <c:v>5.5</c:v>
                </c:pt>
                <c:pt idx="1334" formatCode="#,##0.00">
                  <c:v>5.5</c:v>
                </c:pt>
                <c:pt idx="1335" formatCode="#,##0.00">
                  <c:v>5.5</c:v>
                </c:pt>
                <c:pt idx="1336" formatCode="#,##0.00">
                  <c:v>5.5</c:v>
                </c:pt>
                <c:pt idx="1337" formatCode="#,##0.00">
                  <c:v>5.5</c:v>
                </c:pt>
                <c:pt idx="1338" formatCode="#,##0.00">
                  <c:v>5.5</c:v>
                </c:pt>
                <c:pt idx="1339" formatCode="#,##0.00">
                  <c:v>5.5</c:v>
                </c:pt>
                <c:pt idx="1340" formatCode="#,##0.00">
                  <c:v>5.5</c:v>
                </c:pt>
                <c:pt idx="1341" formatCode="#,##0.00">
                  <c:v>5.5</c:v>
                </c:pt>
                <c:pt idx="1342" formatCode="#,##0.00">
                  <c:v>5.41</c:v>
                </c:pt>
                <c:pt idx="1343">
                  <c:v>5.46</c:v>
                </c:pt>
                <c:pt idx="1344">
                  <c:v>5.46</c:v>
                </c:pt>
                <c:pt idx="1345">
                  <c:v>5.41</c:v>
                </c:pt>
                <c:pt idx="1346">
                  <c:v>5.4</c:v>
                </c:pt>
                <c:pt idx="1347" formatCode="#,##0.00">
                  <c:v>5.3</c:v>
                </c:pt>
                <c:pt idx="1348" formatCode="#,##0.00">
                  <c:v>5.2</c:v>
                </c:pt>
                <c:pt idx="1349" formatCode="#,##0.00">
                  <c:v>5.2</c:v>
                </c:pt>
                <c:pt idx="1350" formatCode="#,##0.00">
                  <c:v>5.2</c:v>
                </c:pt>
                <c:pt idx="1351" formatCode="#,##0.00">
                  <c:v>5.2</c:v>
                </c:pt>
                <c:pt idx="1352" formatCode="#,##0.00">
                  <c:v>5.2</c:v>
                </c:pt>
                <c:pt idx="1353" formatCode="#,##0.00">
                  <c:v>5.2</c:v>
                </c:pt>
                <c:pt idx="1354" formatCode="#,##0.00">
                  <c:v>5.25</c:v>
                </c:pt>
                <c:pt idx="1355" formatCode="#,##0.00">
                  <c:v>5.25</c:v>
                </c:pt>
                <c:pt idx="1356" formatCode="#,##0.00">
                  <c:v>5.2</c:v>
                </c:pt>
                <c:pt idx="1357" formatCode="#,##0.00">
                  <c:v>5.2</c:v>
                </c:pt>
                <c:pt idx="1358" formatCode="#,##0.00">
                  <c:v>5.2</c:v>
                </c:pt>
                <c:pt idx="1359" formatCode="#,##0.00">
                  <c:v>5.2</c:v>
                </c:pt>
                <c:pt idx="1360" formatCode="#,##0.00">
                  <c:v>5.2</c:v>
                </c:pt>
                <c:pt idx="1361" formatCode="#,##0.00">
                  <c:v>5.2</c:v>
                </c:pt>
                <c:pt idx="1362" formatCode="#,##0.00">
                  <c:v>5.2</c:v>
                </c:pt>
                <c:pt idx="1363" formatCode="#,##0.00">
                  <c:v>5.2</c:v>
                </c:pt>
                <c:pt idx="1364" formatCode="#,##0.00">
                  <c:v>5.2</c:v>
                </c:pt>
                <c:pt idx="1365" formatCode="#,##0.00">
                  <c:v>5.2</c:v>
                </c:pt>
                <c:pt idx="1366" formatCode="#,##0.00">
                  <c:v>5.2</c:v>
                </c:pt>
                <c:pt idx="1367" formatCode="#,##0.00">
                  <c:v>5.2</c:v>
                </c:pt>
                <c:pt idx="1368" formatCode="#,##0.00">
                  <c:v>5.1499999999999986</c:v>
                </c:pt>
                <c:pt idx="1369" formatCode="#,##0.00">
                  <c:v>5.1499999999999986</c:v>
                </c:pt>
                <c:pt idx="1370" formatCode="#,##0.00">
                  <c:v>5.2</c:v>
                </c:pt>
                <c:pt idx="1371" formatCode="#,##0.00">
                  <c:v>5.1499999999999986</c:v>
                </c:pt>
                <c:pt idx="1372" formatCode="#,##0.00">
                  <c:v>5.1499999999999986</c:v>
                </c:pt>
                <c:pt idx="1373" formatCode="#,##0.00">
                  <c:v>5.0999999999999996</c:v>
                </c:pt>
                <c:pt idx="1374" formatCode="#,##0.00">
                  <c:v>5.0999999999999996</c:v>
                </c:pt>
                <c:pt idx="1375" formatCode="#,##0.00">
                  <c:v>5.0999999999999996</c:v>
                </c:pt>
                <c:pt idx="1376" formatCode="#,##0.00">
                  <c:v>5.05</c:v>
                </c:pt>
                <c:pt idx="1377" formatCode="#,##0.00">
                  <c:v>5.05</c:v>
                </c:pt>
                <c:pt idx="1378" formatCode="#,##0.00">
                  <c:v>5</c:v>
                </c:pt>
                <c:pt idx="1379" formatCode="#,##0.00">
                  <c:v>5</c:v>
                </c:pt>
                <c:pt idx="1380" formatCode="#,##0.00">
                  <c:v>5</c:v>
                </c:pt>
                <c:pt idx="1381">
                  <c:v>5</c:v>
                </c:pt>
                <c:pt idx="1382">
                  <c:v>5</c:v>
                </c:pt>
                <c:pt idx="1383">
                  <c:v>5</c:v>
                </c:pt>
                <c:pt idx="1384" formatCode="#,##0.00">
                  <c:v>5</c:v>
                </c:pt>
                <c:pt idx="1385" formatCode="#,##0.00">
                  <c:v>5</c:v>
                </c:pt>
                <c:pt idx="1386" formatCode="#,##0.00">
                  <c:v>5</c:v>
                </c:pt>
                <c:pt idx="1387" formatCode="#,##0.00">
                  <c:v>5</c:v>
                </c:pt>
                <c:pt idx="1388" formatCode="#,##0.00">
                  <c:v>5</c:v>
                </c:pt>
                <c:pt idx="1389" formatCode="#,##0.00">
                  <c:v>5</c:v>
                </c:pt>
                <c:pt idx="1390" formatCode="#,##0.00">
                  <c:v>5</c:v>
                </c:pt>
                <c:pt idx="1391" formatCode="#,##0.00">
                  <c:v>5</c:v>
                </c:pt>
                <c:pt idx="1392" formatCode="#,##0.00">
                  <c:v>5</c:v>
                </c:pt>
                <c:pt idx="1393" formatCode="#,##0.00">
                  <c:v>5</c:v>
                </c:pt>
                <c:pt idx="1394" formatCode="#,##0.00">
                  <c:v>4.84</c:v>
                </c:pt>
                <c:pt idx="1395" formatCode="#,##0.00">
                  <c:v>4.83</c:v>
                </c:pt>
                <c:pt idx="1396" formatCode="#,##0.00">
                  <c:v>4.84</c:v>
                </c:pt>
                <c:pt idx="1397" formatCode="#,##0.00">
                  <c:v>4.8</c:v>
                </c:pt>
                <c:pt idx="1398" formatCode="#,##0.00">
                  <c:v>4.8</c:v>
                </c:pt>
                <c:pt idx="1399" formatCode="#,##0.00">
                  <c:v>4.8</c:v>
                </c:pt>
                <c:pt idx="1400" formatCode="#,##0.00">
                  <c:v>4.8</c:v>
                </c:pt>
                <c:pt idx="1401" formatCode="#,##0.00">
                  <c:v>4.75</c:v>
                </c:pt>
                <c:pt idx="1402" formatCode="#,##0.00">
                  <c:v>4.75</c:v>
                </c:pt>
                <c:pt idx="1403" formatCode="#,##0.00">
                  <c:v>4.75</c:v>
                </c:pt>
                <c:pt idx="1404" formatCode="#,##0.00">
                  <c:v>4.58</c:v>
                </c:pt>
                <c:pt idx="1405" formatCode="#,##0.00">
                  <c:v>4.7</c:v>
                </c:pt>
                <c:pt idx="1406" formatCode="#,##0.00">
                  <c:v>4.7</c:v>
                </c:pt>
                <c:pt idx="1407" formatCode="#,##0.00">
                  <c:v>4.7</c:v>
                </c:pt>
                <c:pt idx="1408" formatCode="#,##0.00">
                  <c:v>4.7</c:v>
                </c:pt>
                <c:pt idx="1409" formatCode="#,##0.00">
                  <c:v>4.7</c:v>
                </c:pt>
                <c:pt idx="1410" formatCode="#,##0.00">
                  <c:v>4.7</c:v>
                </c:pt>
                <c:pt idx="1411" formatCode="#,##0.00">
                  <c:v>4.7</c:v>
                </c:pt>
                <c:pt idx="1412" formatCode="#,##0.00">
                  <c:v>4.7</c:v>
                </c:pt>
                <c:pt idx="1413" formatCode="#,##0.00">
                  <c:v>4.7</c:v>
                </c:pt>
                <c:pt idx="1414" formatCode="#,##0.00">
                  <c:v>4.6399999999999997</c:v>
                </c:pt>
                <c:pt idx="1415" formatCode="#,##0.00">
                  <c:v>4.67</c:v>
                </c:pt>
                <c:pt idx="1416" formatCode="#,##0.00">
                  <c:v>4.6399999999999997</c:v>
                </c:pt>
                <c:pt idx="1417" formatCode="#,##0.00">
                  <c:v>4.6399999999999997</c:v>
                </c:pt>
                <c:pt idx="1418" formatCode="#,##0.00">
                  <c:v>4.6199999999999957</c:v>
                </c:pt>
                <c:pt idx="1419">
                  <c:v>4.67</c:v>
                </c:pt>
                <c:pt idx="1420">
                  <c:v>4.67</c:v>
                </c:pt>
                <c:pt idx="1421">
                  <c:v>4.6199999999999957</c:v>
                </c:pt>
                <c:pt idx="1422">
                  <c:v>4.5999999999999996</c:v>
                </c:pt>
                <c:pt idx="1423" formatCode="#,##0.00">
                  <c:v>4.55</c:v>
                </c:pt>
                <c:pt idx="1424" formatCode="#,##0.00">
                  <c:v>4.55</c:v>
                </c:pt>
                <c:pt idx="1425" formatCode="#,##0.00">
                  <c:v>4.55</c:v>
                </c:pt>
                <c:pt idx="1426" formatCode="#,##0.00">
                  <c:v>4.55</c:v>
                </c:pt>
                <c:pt idx="1427" formatCode="#,##0.00">
                  <c:v>4.5999999999999996</c:v>
                </c:pt>
                <c:pt idx="1428" formatCode="#,##0.00">
                  <c:v>4.55</c:v>
                </c:pt>
                <c:pt idx="1429" formatCode="#,##0.00">
                  <c:v>4.55</c:v>
                </c:pt>
                <c:pt idx="1430" formatCode="#,##0.00">
                  <c:v>4.55</c:v>
                </c:pt>
                <c:pt idx="1431" formatCode="#,##0.00">
                  <c:v>4.5999999999999996</c:v>
                </c:pt>
                <c:pt idx="1432" formatCode="#,##0.00">
                  <c:v>4.5999999999999996</c:v>
                </c:pt>
                <c:pt idx="1433" formatCode="#,##0.00">
                  <c:v>4.5999999999999996</c:v>
                </c:pt>
                <c:pt idx="1434" formatCode="#,##0.00">
                  <c:v>4.5999999999999996</c:v>
                </c:pt>
                <c:pt idx="1435" formatCode="#,##0.00">
                  <c:v>4.5999999999999996</c:v>
                </c:pt>
                <c:pt idx="1436" formatCode="#,##0.00">
                  <c:v>4.55</c:v>
                </c:pt>
                <c:pt idx="1437" formatCode="#,##0.00">
                  <c:v>4.55</c:v>
                </c:pt>
                <c:pt idx="1438" formatCode="#,##0.00">
                  <c:v>4.7</c:v>
                </c:pt>
                <c:pt idx="1439" formatCode="#,##0.00">
                  <c:v>4.7</c:v>
                </c:pt>
                <c:pt idx="1440" formatCode="#,##0.00">
                  <c:v>4.7</c:v>
                </c:pt>
                <c:pt idx="1441" formatCode="#,##0.00">
                  <c:v>4.7</c:v>
                </c:pt>
                <c:pt idx="1442" formatCode="#,##0.00">
                  <c:v>4.7</c:v>
                </c:pt>
                <c:pt idx="1443" formatCode="#,##0.00">
                  <c:v>4.7</c:v>
                </c:pt>
                <c:pt idx="1444" formatCode="#,##0.00">
                  <c:v>4.7</c:v>
                </c:pt>
                <c:pt idx="1445" formatCode="#,##0.00">
                  <c:v>4.7</c:v>
                </c:pt>
                <c:pt idx="1446" formatCode="#,##0.00">
                  <c:v>4.7</c:v>
                </c:pt>
                <c:pt idx="1447" formatCode="#,##0.00">
                  <c:v>4.74</c:v>
                </c:pt>
                <c:pt idx="1448" formatCode="#,##0.00">
                  <c:v>4.8199999999999976</c:v>
                </c:pt>
                <c:pt idx="1449" formatCode="#,##0.00">
                  <c:v>4.83</c:v>
                </c:pt>
                <c:pt idx="1450" formatCode="#,##0.00">
                  <c:v>4.83</c:v>
                </c:pt>
                <c:pt idx="1451" formatCode="#,##0.00">
                  <c:v>4.9000000000000004</c:v>
                </c:pt>
                <c:pt idx="1452" formatCode="#,##0.00">
                  <c:v>4.9000000000000004</c:v>
                </c:pt>
                <c:pt idx="1453" formatCode="#,##0.00">
                  <c:v>4.9000000000000004</c:v>
                </c:pt>
                <c:pt idx="1454" formatCode="#,##0.00">
                  <c:v>4.9000000000000004</c:v>
                </c:pt>
                <c:pt idx="1455" formatCode="#,##0.00">
                  <c:v>4.83</c:v>
                </c:pt>
                <c:pt idx="1456" formatCode="#,##0.00">
                  <c:v>4.8599999999999977</c:v>
                </c:pt>
                <c:pt idx="1457" formatCode="#,##0.00">
                  <c:v>4.8599999999999977</c:v>
                </c:pt>
                <c:pt idx="1458" formatCode="#,##0.00">
                  <c:v>4.9000000000000004</c:v>
                </c:pt>
                <c:pt idx="1459" formatCode="#,##0.00">
                  <c:v>4.9000000000000004</c:v>
                </c:pt>
                <c:pt idx="1460" formatCode="#,##0.00">
                  <c:v>4.9000000000000004</c:v>
                </c:pt>
                <c:pt idx="1461" formatCode="#,##0.00">
                  <c:v>4.95</c:v>
                </c:pt>
                <c:pt idx="1462" formatCode="#,##0.00">
                  <c:v>5</c:v>
                </c:pt>
                <c:pt idx="1463" formatCode="#,##0.00">
                  <c:v>5</c:v>
                </c:pt>
                <c:pt idx="1464" formatCode="#,##0.00">
                  <c:v>5</c:v>
                </c:pt>
                <c:pt idx="1465" formatCode="#,##0.00">
                  <c:v>5</c:v>
                </c:pt>
                <c:pt idx="1466" formatCode="#,##0.00">
                  <c:v>5</c:v>
                </c:pt>
                <c:pt idx="1467" formatCode="#,##0.00">
                  <c:v>5</c:v>
                </c:pt>
                <c:pt idx="1468" formatCode="#,##0.00">
                  <c:v>5</c:v>
                </c:pt>
                <c:pt idx="1469" formatCode="#,##0.00">
                  <c:v>5</c:v>
                </c:pt>
                <c:pt idx="1470" formatCode="#,##0.00">
                  <c:v>5</c:v>
                </c:pt>
                <c:pt idx="1471" formatCode="#,##0.00">
                  <c:v>5</c:v>
                </c:pt>
                <c:pt idx="1472" formatCode="#,##0.00">
                  <c:v>5</c:v>
                </c:pt>
                <c:pt idx="1473" formatCode="#,##0.00">
                  <c:v>5</c:v>
                </c:pt>
                <c:pt idx="1474" formatCode="#,##0.00">
                  <c:v>5</c:v>
                </c:pt>
                <c:pt idx="1475" formatCode="#,##0.00">
                  <c:v>5</c:v>
                </c:pt>
                <c:pt idx="1476" formatCode="#,##0.00">
                  <c:v>5</c:v>
                </c:pt>
                <c:pt idx="1477" formatCode="#,##0.00">
                  <c:v>5</c:v>
                </c:pt>
                <c:pt idx="1478" formatCode="#,##0.00">
                  <c:v>5</c:v>
                </c:pt>
                <c:pt idx="1479" formatCode="#,##0.00">
                  <c:v>5</c:v>
                </c:pt>
                <c:pt idx="1480" formatCode="#,##0.00">
                  <c:v>5</c:v>
                </c:pt>
                <c:pt idx="1481">
                  <c:v>5</c:v>
                </c:pt>
                <c:pt idx="1482">
                  <c:v>5</c:v>
                </c:pt>
                <c:pt idx="1483">
                  <c:v>5</c:v>
                </c:pt>
                <c:pt idx="1484">
                  <c:v>5</c:v>
                </c:pt>
                <c:pt idx="1485" formatCode="#,##0.00">
                  <c:v>5</c:v>
                </c:pt>
                <c:pt idx="1486" formatCode="#,##0.00">
                  <c:v>5</c:v>
                </c:pt>
                <c:pt idx="1487" formatCode="#,##0.00">
                  <c:v>5</c:v>
                </c:pt>
                <c:pt idx="1488" formatCode="#,##0.00">
                  <c:v>5.0999999999999996</c:v>
                </c:pt>
                <c:pt idx="1489" formatCode="#,##0.00">
                  <c:v>5.0999999999999996</c:v>
                </c:pt>
                <c:pt idx="1490" formatCode="#,##0.00">
                  <c:v>5.0999999999999996</c:v>
                </c:pt>
                <c:pt idx="1491" formatCode="#,##0.00">
                  <c:v>5.0999999999999996</c:v>
                </c:pt>
                <c:pt idx="1492" formatCode="#,##0.00">
                  <c:v>5.0999999999999996</c:v>
                </c:pt>
                <c:pt idx="1493" formatCode="#,##0.00">
                  <c:v>5.0999999999999996</c:v>
                </c:pt>
                <c:pt idx="1494" formatCode="#,##0.00">
                  <c:v>5.1199999999999974</c:v>
                </c:pt>
                <c:pt idx="1495" formatCode="#,##0.00">
                  <c:v>5.1199999999999974</c:v>
                </c:pt>
                <c:pt idx="1496" formatCode="#,##0.00">
                  <c:v>5.14</c:v>
                </c:pt>
                <c:pt idx="1497" formatCode="#,##0.00">
                  <c:v>5.1199999999999974</c:v>
                </c:pt>
                <c:pt idx="1498" formatCode="#,##0.00">
                  <c:v>5.1199999999999974</c:v>
                </c:pt>
                <c:pt idx="1499" formatCode="#,##0.00">
                  <c:v>5.1199999999999974</c:v>
                </c:pt>
                <c:pt idx="1500" formatCode="#,##0.00">
                  <c:v>5.0999999999999996</c:v>
                </c:pt>
                <c:pt idx="1501" formatCode="#,##0.00">
                  <c:v>5.17</c:v>
                </c:pt>
                <c:pt idx="1502" formatCode="#,##0.00">
                  <c:v>5.14</c:v>
                </c:pt>
                <c:pt idx="1503" formatCode="#,##0.00">
                  <c:v>5.1099999999999994</c:v>
                </c:pt>
                <c:pt idx="1504" formatCode="#,##0.00">
                  <c:v>5.0999999999999996</c:v>
                </c:pt>
                <c:pt idx="1505" formatCode="#,##0.00">
                  <c:v>5.0999999999999996</c:v>
                </c:pt>
                <c:pt idx="1506" formatCode="#,##0.00">
                  <c:v>5.1099999999999994</c:v>
                </c:pt>
                <c:pt idx="1507" formatCode="#,##0.00">
                  <c:v>5.1099999999999994</c:v>
                </c:pt>
                <c:pt idx="1508" formatCode="#,##0.00">
                  <c:v>5.14</c:v>
                </c:pt>
                <c:pt idx="1509" formatCode="#,##0.00">
                  <c:v>5.17</c:v>
                </c:pt>
                <c:pt idx="1510" formatCode="#,##0.00">
                  <c:v>5.17</c:v>
                </c:pt>
                <c:pt idx="1511" formatCode="#,##0.00">
                  <c:v>5.14</c:v>
                </c:pt>
                <c:pt idx="1512" formatCode="#,##0.00">
                  <c:v>5.14</c:v>
                </c:pt>
                <c:pt idx="1513" formatCode="#,##0.00">
                  <c:v>5.14</c:v>
                </c:pt>
                <c:pt idx="1514" formatCode="#,##0.00">
                  <c:v>5.17</c:v>
                </c:pt>
                <c:pt idx="1515" formatCode="#,##0.00">
                  <c:v>5.2</c:v>
                </c:pt>
                <c:pt idx="1516" formatCode="#,##0.00">
                  <c:v>5.2</c:v>
                </c:pt>
                <c:pt idx="1517" formatCode="#,##0.00">
                  <c:v>5.2</c:v>
                </c:pt>
                <c:pt idx="1518" formatCode="#,##0.00">
                  <c:v>5.2</c:v>
                </c:pt>
                <c:pt idx="1519" formatCode="#,##0.00">
                  <c:v>5.2</c:v>
                </c:pt>
                <c:pt idx="1520" formatCode="#,##0.00">
                  <c:v>5.2</c:v>
                </c:pt>
                <c:pt idx="1521" formatCode="#,##0.00">
                  <c:v>5.2</c:v>
                </c:pt>
                <c:pt idx="1522" formatCode="#,##0.00">
                  <c:v>5.2</c:v>
                </c:pt>
                <c:pt idx="1523" formatCode="#,##0.00">
                  <c:v>5.2</c:v>
                </c:pt>
                <c:pt idx="1524" formatCode="#,##0.00">
                  <c:v>5.3599999999999977</c:v>
                </c:pt>
                <c:pt idx="1525" formatCode="#,##0.00">
                  <c:v>5.4</c:v>
                </c:pt>
                <c:pt idx="1526" formatCode="#,##0.00">
                  <c:v>5.4</c:v>
                </c:pt>
                <c:pt idx="1527" formatCode="#,##0.00">
                  <c:v>5.33</c:v>
                </c:pt>
                <c:pt idx="1528" formatCode="#,##0.00">
                  <c:v>5.4</c:v>
                </c:pt>
                <c:pt idx="1529" formatCode="#,##0.00">
                  <c:v>5.5</c:v>
                </c:pt>
                <c:pt idx="1530" formatCode="#,##0.00">
                  <c:v>5.5</c:v>
                </c:pt>
                <c:pt idx="1531" formatCode="#,##0.00">
                  <c:v>5.5</c:v>
                </c:pt>
                <c:pt idx="1532" formatCode="#,##0.00">
                  <c:v>5.53</c:v>
                </c:pt>
                <c:pt idx="1533" formatCode="#,##0.00">
                  <c:v>5.6499999999999977</c:v>
                </c:pt>
                <c:pt idx="1534" formatCode="#,##0.00">
                  <c:v>5.6499999999999977</c:v>
                </c:pt>
                <c:pt idx="1535" formatCode="#,##0.00">
                  <c:v>5.7</c:v>
                </c:pt>
                <c:pt idx="1536" formatCode="#,##0.00">
                  <c:v>5.6499999999999977</c:v>
                </c:pt>
                <c:pt idx="1537" formatCode="#,##0.00">
                  <c:v>5.77</c:v>
                </c:pt>
                <c:pt idx="1538" formatCode="#,##0.00">
                  <c:v>5.8</c:v>
                </c:pt>
                <c:pt idx="1539" formatCode="#,##0.00">
                  <c:v>5.9</c:v>
                </c:pt>
                <c:pt idx="1540" formatCode="#,##0.00">
                  <c:v>5.88</c:v>
                </c:pt>
                <c:pt idx="1541" formatCode="#,##0.00">
                  <c:v>5.9</c:v>
                </c:pt>
                <c:pt idx="1542" formatCode="#,##0.00">
                  <c:v>5.95</c:v>
                </c:pt>
                <c:pt idx="1543" formatCode="#,##0.00">
                  <c:v>6</c:v>
                </c:pt>
                <c:pt idx="1544" formatCode="#,##0.00">
                  <c:v>6</c:v>
                </c:pt>
                <c:pt idx="1545" formatCode="#,##0.00">
                  <c:v>6</c:v>
                </c:pt>
                <c:pt idx="1546" formatCode="#,##0.00">
                  <c:v>6</c:v>
                </c:pt>
                <c:pt idx="1547" formatCode="#,##0.00">
                  <c:v>6</c:v>
                </c:pt>
                <c:pt idx="1548" formatCode="#,##0.00">
                  <c:v>6</c:v>
                </c:pt>
                <c:pt idx="1549" formatCode="#,##0.00">
                  <c:v>6</c:v>
                </c:pt>
                <c:pt idx="1550" formatCode="#,##0.00">
                  <c:v>6</c:v>
                </c:pt>
                <c:pt idx="1551" formatCode="#,##0.00">
                  <c:v>6</c:v>
                </c:pt>
                <c:pt idx="1552">
                  <c:v>6</c:v>
                </c:pt>
                <c:pt idx="1553">
                  <c:v>6</c:v>
                </c:pt>
                <c:pt idx="1554">
                  <c:v>6</c:v>
                </c:pt>
                <c:pt idx="1555">
                  <c:v>6</c:v>
                </c:pt>
                <c:pt idx="1556" formatCode="#,##0.00">
                  <c:v>6</c:v>
                </c:pt>
                <c:pt idx="1557" formatCode="#,##0.00">
                  <c:v>6</c:v>
                </c:pt>
                <c:pt idx="1558" formatCode="#,##0.00">
                  <c:v>6</c:v>
                </c:pt>
                <c:pt idx="1559" formatCode="#,##0.00">
                  <c:v>6</c:v>
                </c:pt>
                <c:pt idx="1560" formatCode="#,##0.00">
                  <c:v>6</c:v>
                </c:pt>
                <c:pt idx="1561" formatCode="#,##0.00">
                  <c:v>6</c:v>
                </c:pt>
                <c:pt idx="1562" formatCode="#,##0.00">
                  <c:v>6</c:v>
                </c:pt>
                <c:pt idx="1563" formatCode="#,##0.00">
                  <c:v>6</c:v>
                </c:pt>
                <c:pt idx="1564" formatCode="#,##0.00">
                  <c:v>6</c:v>
                </c:pt>
                <c:pt idx="1565" formatCode="#,##0.00">
                  <c:v>6</c:v>
                </c:pt>
                <c:pt idx="1566" formatCode="#,##0.00">
                  <c:v>6</c:v>
                </c:pt>
                <c:pt idx="1567" formatCode="#,##0.00">
                  <c:v>6</c:v>
                </c:pt>
                <c:pt idx="1568" formatCode="#,##0.00">
                  <c:v>6</c:v>
                </c:pt>
                <c:pt idx="1569" formatCode="#,##0.00">
                  <c:v>6</c:v>
                </c:pt>
                <c:pt idx="1570" formatCode="#,##0.00">
                  <c:v>6</c:v>
                </c:pt>
                <c:pt idx="1571" formatCode="#,##0.00">
                  <c:v>6</c:v>
                </c:pt>
                <c:pt idx="1572" formatCode="#,##0.00">
                  <c:v>6</c:v>
                </c:pt>
                <c:pt idx="1573" formatCode="#,##0.00">
                  <c:v>6</c:v>
                </c:pt>
                <c:pt idx="1574" formatCode="#,##0.00">
                  <c:v>6</c:v>
                </c:pt>
                <c:pt idx="1575" formatCode="#,##0.00">
                  <c:v>6</c:v>
                </c:pt>
                <c:pt idx="1576" formatCode="#,##0.00">
                  <c:v>6</c:v>
                </c:pt>
                <c:pt idx="1577" formatCode="#,##0.00">
                  <c:v>6</c:v>
                </c:pt>
                <c:pt idx="1578" formatCode="#,##0.00">
                  <c:v>6</c:v>
                </c:pt>
                <c:pt idx="1579" formatCode="#,##0.00">
                  <c:v>6</c:v>
                </c:pt>
                <c:pt idx="1580" formatCode="#,##0.00">
                  <c:v>6</c:v>
                </c:pt>
                <c:pt idx="1581" formatCode="#,##0.00">
                  <c:v>6</c:v>
                </c:pt>
                <c:pt idx="1582" formatCode="#,##0.00">
                  <c:v>6</c:v>
                </c:pt>
                <c:pt idx="1583" formatCode="#,##0.00">
                  <c:v>6</c:v>
                </c:pt>
                <c:pt idx="1584" formatCode="#,##0.00">
                  <c:v>6</c:v>
                </c:pt>
                <c:pt idx="1585" formatCode="#,##0.00">
                  <c:v>5.95</c:v>
                </c:pt>
                <c:pt idx="1586" formatCode="#,##0.00">
                  <c:v>5.92</c:v>
                </c:pt>
                <c:pt idx="1587" formatCode="#,##0.00">
                  <c:v>5.92</c:v>
                </c:pt>
                <c:pt idx="1588" formatCode="#,##0.00">
                  <c:v>5.9</c:v>
                </c:pt>
                <c:pt idx="1589" formatCode="#,##0.00">
                  <c:v>5.9</c:v>
                </c:pt>
                <c:pt idx="1590" formatCode="#,##0.00">
                  <c:v>5.93</c:v>
                </c:pt>
                <c:pt idx="1591" formatCode="#,##0.00">
                  <c:v>5.92</c:v>
                </c:pt>
                <c:pt idx="1592" formatCode="#,##0.00">
                  <c:v>5.8</c:v>
                </c:pt>
                <c:pt idx="1593" formatCode="#,##0.00">
                  <c:v>5.8</c:v>
                </c:pt>
                <c:pt idx="1594" formatCode="#,##0.00">
                  <c:v>5.8</c:v>
                </c:pt>
                <c:pt idx="1595">
                  <c:v>5.8</c:v>
                </c:pt>
                <c:pt idx="1596">
                  <c:v>5.8</c:v>
                </c:pt>
                <c:pt idx="1597" formatCode="#,##0.00">
                  <c:v>5.8</c:v>
                </c:pt>
                <c:pt idx="1598">
                  <c:v>5.75</c:v>
                </c:pt>
                <c:pt idx="1599" formatCode="#,##0.00">
                  <c:v>5.72</c:v>
                </c:pt>
                <c:pt idx="1600" formatCode="#,##0.00">
                  <c:v>5.7</c:v>
                </c:pt>
                <c:pt idx="1601" formatCode="#,##0.00">
                  <c:v>5.7</c:v>
                </c:pt>
                <c:pt idx="1602" formatCode="#,##0.00">
                  <c:v>5.7</c:v>
                </c:pt>
                <c:pt idx="1603" formatCode="#,##0.00">
                  <c:v>5.7</c:v>
                </c:pt>
                <c:pt idx="1604" formatCode="#,##0.00">
                  <c:v>5.6199999999999957</c:v>
                </c:pt>
                <c:pt idx="1605" formatCode="#,##0.00">
                  <c:v>5.55</c:v>
                </c:pt>
                <c:pt idx="1606" formatCode="#,##0.00">
                  <c:v>5.55</c:v>
                </c:pt>
                <c:pt idx="1607" formatCode="#,##0.00">
                  <c:v>5.54</c:v>
                </c:pt>
                <c:pt idx="1608" formatCode="#,##0.00">
                  <c:v>5.52</c:v>
                </c:pt>
                <c:pt idx="1609" formatCode="#,##0.00">
                  <c:v>5.5</c:v>
                </c:pt>
                <c:pt idx="1610" formatCode="#,##0.00">
                  <c:v>5.5</c:v>
                </c:pt>
                <c:pt idx="1611" formatCode="#,##0.00">
                  <c:v>5.5</c:v>
                </c:pt>
                <c:pt idx="1612" formatCode="#,##0.00">
                  <c:v>5.5</c:v>
                </c:pt>
                <c:pt idx="1613" formatCode="#,##0.00">
                  <c:v>5.5</c:v>
                </c:pt>
                <c:pt idx="1614" formatCode="#,##0.00">
                  <c:v>5.5</c:v>
                </c:pt>
                <c:pt idx="1615" formatCode="#,##0.00">
                  <c:v>5.5</c:v>
                </c:pt>
                <c:pt idx="1616" formatCode="#,##0.00">
                  <c:v>5.5</c:v>
                </c:pt>
                <c:pt idx="1617" formatCode="#,##0.00">
                  <c:v>5.5</c:v>
                </c:pt>
                <c:pt idx="1618" formatCode="#,##0.00">
                  <c:v>5.5</c:v>
                </c:pt>
                <c:pt idx="1619" formatCode="#,##0.00">
                  <c:v>5.5</c:v>
                </c:pt>
                <c:pt idx="1620" formatCode="#,##0.00">
                  <c:v>5.5</c:v>
                </c:pt>
                <c:pt idx="1621" formatCode="#,##0.00">
                  <c:v>5.5</c:v>
                </c:pt>
                <c:pt idx="1622" formatCode="#,##0.00">
                  <c:v>5.5</c:v>
                </c:pt>
                <c:pt idx="1623" formatCode="#,##0.00">
                  <c:v>5.5</c:v>
                </c:pt>
                <c:pt idx="1624" formatCode="#,##0.00">
                  <c:v>5.5</c:v>
                </c:pt>
                <c:pt idx="1625" formatCode="#,##0.00">
                  <c:v>5.5</c:v>
                </c:pt>
                <c:pt idx="1626" formatCode="#,##0.00">
                  <c:v>5.5</c:v>
                </c:pt>
                <c:pt idx="1627" formatCode="#,##0.00">
                  <c:v>5.5</c:v>
                </c:pt>
                <c:pt idx="1628" formatCode="#,##0.00">
                  <c:v>5.5</c:v>
                </c:pt>
                <c:pt idx="1629" formatCode="#,##0.00">
                  <c:v>5.5</c:v>
                </c:pt>
                <c:pt idx="1630" formatCode="#,##0.00">
                  <c:v>5.5</c:v>
                </c:pt>
                <c:pt idx="1631" formatCode="#,##0.00">
                  <c:v>5.5</c:v>
                </c:pt>
                <c:pt idx="1632" formatCode="#,##0.00">
                  <c:v>5.5</c:v>
                </c:pt>
                <c:pt idx="1633" formatCode="#,##0.00">
                  <c:v>5.5</c:v>
                </c:pt>
                <c:pt idx="1634" formatCode="#,##0.00">
                  <c:v>5.5</c:v>
                </c:pt>
                <c:pt idx="1635" formatCode="#,##0.00">
                  <c:v>5.5</c:v>
                </c:pt>
                <c:pt idx="1636">
                  <c:v>5.5</c:v>
                </c:pt>
                <c:pt idx="1637">
                  <c:v>5.5</c:v>
                </c:pt>
                <c:pt idx="1638">
                  <c:v>5.5</c:v>
                </c:pt>
                <c:pt idx="1639">
                  <c:v>5.5</c:v>
                </c:pt>
                <c:pt idx="1640">
                  <c:v>5.5</c:v>
                </c:pt>
                <c:pt idx="1641">
                  <c:v>5.5</c:v>
                </c:pt>
                <c:pt idx="1642">
                  <c:v>5.5</c:v>
                </c:pt>
                <c:pt idx="1643" formatCode="#,##0.00">
                  <c:v>5.43</c:v>
                </c:pt>
                <c:pt idx="1644" formatCode="#,##0.00">
                  <c:v>5.4</c:v>
                </c:pt>
                <c:pt idx="1645" formatCode="#,##0.00">
                  <c:v>5.4</c:v>
                </c:pt>
                <c:pt idx="1646" formatCode="#,##0.00">
                  <c:v>5.4</c:v>
                </c:pt>
                <c:pt idx="1647" formatCode="#,##0.00">
                  <c:v>5.4</c:v>
                </c:pt>
                <c:pt idx="1648" formatCode="#,##0.00">
                  <c:v>5.4</c:v>
                </c:pt>
                <c:pt idx="1649" formatCode="#,##0.00">
                  <c:v>5.35</c:v>
                </c:pt>
                <c:pt idx="1650" formatCode="#,##0.00">
                  <c:v>5.35</c:v>
                </c:pt>
                <c:pt idx="1651">
                  <c:v>5.3</c:v>
                </c:pt>
                <c:pt idx="1652" formatCode="#,##0.00">
                  <c:v>5.3</c:v>
                </c:pt>
                <c:pt idx="1653" formatCode="#,##0.00">
                  <c:v>5.3</c:v>
                </c:pt>
                <c:pt idx="1654" formatCode="#,##0.00">
                  <c:v>5.3</c:v>
                </c:pt>
                <c:pt idx="1655" formatCode="#,##0.00">
                  <c:v>5.33</c:v>
                </c:pt>
                <c:pt idx="1656" formatCode="#,##0.00">
                  <c:v>5.3</c:v>
                </c:pt>
                <c:pt idx="1657" formatCode="#,##0.00">
                  <c:v>5.3</c:v>
                </c:pt>
                <c:pt idx="1658" formatCode="#,##0.00">
                  <c:v>5.29</c:v>
                </c:pt>
                <c:pt idx="1659" formatCode="#,##0.00">
                  <c:v>5.23</c:v>
                </c:pt>
                <c:pt idx="1660" formatCode="#,##0.00">
                  <c:v>5.2</c:v>
                </c:pt>
                <c:pt idx="1661" formatCode="#,##0.00">
                  <c:v>5.2</c:v>
                </c:pt>
                <c:pt idx="1662" formatCode="#,##0.00">
                  <c:v>5.2</c:v>
                </c:pt>
                <c:pt idx="1663" formatCode="#,##0.00">
                  <c:v>5.2</c:v>
                </c:pt>
                <c:pt idx="1664" formatCode="#,##0.00">
                  <c:v>5.1499999999999986</c:v>
                </c:pt>
                <c:pt idx="1665" formatCode="#,##0.00">
                  <c:v>5.1499999999999986</c:v>
                </c:pt>
                <c:pt idx="1666" formatCode="#,##0.00">
                  <c:v>5.1499999999999986</c:v>
                </c:pt>
                <c:pt idx="1667" formatCode="#,##0.00">
                  <c:v>5.1499999999999986</c:v>
                </c:pt>
                <c:pt idx="1668" formatCode="#,##0.00">
                  <c:v>5.14</c:v>
                </c:pt>
                <c:pt idx="1669" formatCode="#,##0.00">
                  <c:v>5.14</c:v>
                </c:pt>
                <c:pt idx="1670" formatCode="#,##0.00">
                  <c:v>5.14</c:v>
                </c:pt>
                <c:pt idx="1671" formatCode="#,##0.00">
                  <c:v>5.14</c:v>
                </c:pt>
                <c:pt idx="1672" formatCode="#,##0.00">
                  <c:v>5.14</c:v>
                </c:pt>
                <c:pt idx="1673">
                  <c:v>5.14</c:v>
                </c:pt>
                <c:pt idx="1674">
                  <c:v>5.14</c:v>
                </c:pt>
                <c:pt idx="1675">
                  <c:v>5.14</c:v>
                </c:pt>
                <c:pt idx="1676">
                  <c:v>5.14</c:v>
                </c:pt>
                <c:pt idx="1677">
                  <c:v>5.13</c:v>
                </c:pt>
                <c:pt idx="1678">
                  <c:v>5.1199999999999974</c:v>
                </c:pt>
                <c:pt idx="1679">
                  <c:v>5.14</c:v>
                </c:pt>
                <c:pt idx="1680">
                  <c:v>5.14</c:v>
                </c:pt>
                <c:pt idx="1681">
                  <c:v>5.14</c:v>
                </c:pt>
                <c:pt idx="1682">
                  <c:v>5.14</c:v>
                </c:pt>
                <c:pt idx="1683">
                  <c:v>5.14</c:v>
                </c:pt>
                <c:pt idx="1684">
                  <c:v>5.14</c:v>
                </c:pt>
                <c:pt idx="1685">
                  <c:v>5.14</c:v>
                </c:pt>
                <c:pt idx="1686">
                  <c:v>5.14</c:v>
                </c:pt>
                <c:pt idx="1687">
                  <c:v>5.1499999999999986</c:v>
                </c:pt>
                <c:pt idx="1688">
                  <c:v>5.1199999999999974</c:v>
                </c:pt>
                <c:pt idx="1689">
                  <c:v>5.0999999999999996</c:v>
                </c:pt>
                <c:pt idx="1690">
                  <c:v>5.0999999999999996</c:v>
                </c:pt>
                <c:pt idx="1691">
                  <c:v>5.1199999999999974</c:v>
                </c:pt>
                <c:pt idx="1692">
                  <c:v>5.1199999999999974</c:v>
                </c:pt>
                <c:pt idx="1693">
                  <c:v>5.14</c:v>
                </c:pt>
                <c:pt idx="1694">
                  <c:v>5.14</c:v>
                </c:pt>
                <c:pt idx="1695">
                  <c:v>5.14</c:v>
                </c:pt>
                <c:pt idx="1696">
                  <c:v>5.14</c:v>
                </c:pt>
                <c:pt idx="1697">
                  <c:v>5.1199999999999974</c:v>
                </c:pt>
                <c:pt idx="1698">
                  <c:v>5.0999999999999996</c:v>
                </c:pt>
                <c:pt idx="1699">
                  <c:v>5.0999999999999996</c:v>
                </c:pt>
                <c:pt idx="1700">
                  <c:v>5.07</c:v>
                </c:pt>
                <c:pt idx="1701">
                  <c:v>5.07</c:v>
                </c:pt>
                <c:pt idx="1702">
                  <c:v>5.07</c:v>
                </c:pt>
                <c:pt idx="1703">
                  <c:v>5.07</c:v>
                </c:pt>
                <c:pt idx="1704">
                  <c:v>5.07</c:v>
                </c:pt>
                <c:pt idx="1705">
                  <c:v>5.07</c:v>
                </c:pt>
                <c:pt idx="1706">
                  <c:v>5.07</c:v>
                </c:pt>
                <c:pt idx="1707">
                  <c:v>5.07</c:v>
                </c:pt>
                <c:pt idx="1708">
                  <c:v>5.0599999999999996</c:v>
                </c:pt>
                <c:pt idx="1709">
                  <c:v>5.0599999999999996</c:v>
                </c:pt>
                <c:pt idx="1710">
                  <c:v>5.0599999999999996</c:v>
                </c:pt>
                <c:pt idx="1711">
                  <c:v>5.0599999999999996</c:v>
                </c:pt>
                <c:pt idx="1712">
                  <c:v>5.0599999999999996</c:v>
                </c:pt>
                <c:pt idx="1713">
                  <c:v>5.04</c:v>
                </c:pt>
                <c:pt idx="1714">
                  <c:v>5.04</c:v>
                </c:pt>
                <c:pt idx="1715">
                  <c:v>5.04</c:v>
                </c:pt>
                <c:pt idx="1716">
                  <c:v>5.04</c:v>
                </c:pt>
                <c:pt idx="1717">
                  <c:v>5.03</c:v>
                </c:pt>
                <c:pt idx="1718">
                  <c:v>5.03</c:v>
                </c:pt>
                <c:pt idx="1719">
                  <c:v>5.01</c:v>
                </c:pt>
                <c:pt idx="1720">
                  <c:v>5</c:v>
                </c:pt>
                <c:pt idx="1721">
                  <c:v>5</c:v>
                </c:pt>
                <c:pt idx="1722">
                  <c:v>5</c:v>
                </c:pt>
                <c:pt idx="1723">
                  <c:v>5</c:v>
                </c:pt>
                <c:pt idx="1724">
                  <c:v>5</c:v>
                </c:pt>
                <c:pt idx="1725">
                  <c:v>5</c:v>
                </c:pt>
                <c:pt idx="1726">
                  <c:v>5</c:v>
                </c:pt>
                <c:pt idx="1727">
                  <c:v>4.99</c:v>
                </c:pt>
                <c:pt idx="1728">
                  <c:v>4.96</c:v>
                </c:pt>
                <c:pt idx="1729">
                  <c:v>4.96</c:v>
                </c:pt>
                <c:pt idx="1730">
                  <c:v>4.9400000000000004</c:v>
                </c:pt>
                <c:pt idx="1731">
                  <c:v>4.9400000000000004</c:v>
                </c:pt>
                <c:pt idx="1732">
                  <c:v>4.95</c:v>
                </c:pt>
                <c:pt idx="1733">
                  <c:v>4.9400000000000004</c:v>
                </c:pt>
                <c:pt idx="1734">
                  <c:v>4.9400000000000004</c:v>
                </c:pt>
                <c:pt idx="1735">
                  <c:v>4.93</c:v>
                </c:pt>
                <c:pt idx="1736">
                  <c:v>4.9400000000000004</c:v>
                </c:pt>
                <c:pt idx="1737">
                  <c:v>4.9400000000000004</c:v>
                </c:pt>
                <c:pt idx="1738">
                  <c:v>4.9400000000000004</c:v>
                </c:pt>
                <c:pt idx="1739">
                  <c:v>4.93</c:v>
                </c:pt>
                <c:pt idx="1740">
                  <c:v>4.93</c:v>
                </c:pt>
                <c:pt idx="1741">
                  <c:v>4.93</c:v>
                </c:pt>
                <c:pt idx="1742">
                  <c:v>4.93</c:v>
                </c:pt>
                <c:pt idx="1743">
                  <c:v>4.93</c:v>
                </c:pt>
                <c:pt idx="1744">
                  <c:v>4.93</c:v>
                </c:pt>
                <c:pt idx="1745">
                  <c:v>4.93</c:v>
                </c:pt>
                <c:pt idx="1746">
                  <c:v>4.93</c:v>
                </c:pt>
                <c:pt idx="1747">
                  <c:v>4.93</c:v>
                </c:pt>
                <c:pt idx="1748">
                  <c:v>4.93</c:v>
                </c:pt>
                <c:pt idx="1749">
                  <c:v>4.93</c:v>
                </c:pt>
                <c:pt idx="1750">
                  <c:v>4.93</c:v>
                </c:pt>
                <c:pt idx="1751">
                  <c:v>4.93</c:v>
                </c:pt>
                <c:pt idx="1752">
                  <c:v>4.92</c:v>
                </c:pt>
                <c:pt idx="1753">
                  <c:v>4.9000000000000004</c:v>
                </c:pt>
                <c:pt idx="1754">
                  <c:v>4.9000000000000004</c:v>
                </c:pt>
                <c:pt idx="1755">
                  <c:v>4.9000000000000004</c:v>
                </c:pt>
                <c:pt idx="1756">
                  <c:v>4.9000000000000004</c:v>
                </c:pt>
                <c:pt idx="1757">
                  <c:v>4.9000000000000004</c:v>
                </c:pt>
                <c:pt idx="1758">
                  <c:v>4.9000000000000004</c:v>
                </c:pt>
                <c:pt idx="1759">
                  <c:v>4.9000000000000004</c:v>
                </c:pt>
                <c:pt idx="1760">
                  <c:v>4.9000000000000004</c:v>
                </c:pt>
                <c:pt idx="1761">
                  <c:v>4.8499999999999996</c:v>
                </c:pt>
                <c:pt idx="1762">
                  <c:v>4.8499999999999996</c:v>
                </c:pt>
                <c:pt idx="1763">
                  <c:v>4.8499999999999996</c:v>
                </c:pt>
                <c:pt idx="1764">
                  <c:v>4.8499999999999996</c:v>
                </c:pt>
                <c:pt idx="1765">
                  <c:v>4.8599999999999977</c:v>
                </c:pt>
                <c:pt idx="1766">
                  <c:v>4.87</c:v>
                </c:pt>
                <c:pt idx="1767">
                  <c:v>4.87</c:v>
                </c:pt>
                <c:pt idx="1768">
                  <c:v>4.87</c:v>
                </c:pt>
                <c:pt idx="1769">
                  <c:v>4.87</c:v>
                </c:pt>
                <c:pt idx="1770">
                  <c:v>4.8599999999999977</c:v>
                </c:pt>
                <c:pt idx="1771">
                  <c:v>4.8599999999999977</c:v>
                </c:pt>
                <c:pt idx="1772">
                  <c:v>4.8499999999999996</c:v>
                </c:pt>
                <c:pt idx="1773">
                  <c:v>4.8499999999999996</c:v>
                </c:pt>
                <c:pt idx="1774">
                  <c:v>4.8099999999999996</c:v>
                </c:pt>
                <c:pt idx="1775">
                  <c:v>4.8</c:v>
                </c:pt>
                <c:pt idx="1776">
                  <c:v>4.8</c:v>
                </c:pt>
                <c:pt idx="1777">
                  <c:v>4.8</c:v>
                </c:pt>
                <c:pt idx="1778">
                  <c:v>4.8</c:v>
                </c:pt>
                <c:pt idx="1779">
                  <c:v>4.8</c:v>
                </c:pt>
                <c:pt idx="1780">
                  <c:v>4.8</c:v>
                </c:pt>
                <c:pt idx="1781">
                  <c:v>4.79</c:v>
                </c:pt>
                <c:pt idx="1782">
                  <c:v>4.72</c:v>
                </c:pt>
                <c:pt idx="1783">
                  <c:v>4.71</c:v>
                </c:pt>
                <c:pt idx="1784">
                  <c:v>4.71</c:v>
                </c:pt>
                <c:pt idx="1785">
                  <c:v>4.7</c:v>
                </c:pt>
                <c:pt idx="1786">
                  <c:v>4.7</c:v>
                </c:pt>
                <c:pt idx="1787">
                  <c:v>4.7</c:v>
                </c:pt>
                <c:pt idx="1788">
                  <c:v>4.7</c:v>
                </c:pt>
                <c:pt idx="1789">
                  <c:v>4.7</c:v>
                </c:pt>
                <c:pt idx="1790">
                  <c:v>4.7</c:v>
                </c:pt>
                <c:pt idx="1791">
                  <c:v>4.6899999999999986</c:v>
                </c:pt>
                <c:pt idx="1792">
                  <c:v>4.6899999999999986</c:v>
                </c:pt>
                <c:pt idx="1793">
                  <c:v>4.67</c:v>
                </c:pt>
                <c:pt idx="1794">
                  <c:v>4.6399999999999997</c:v>
                </c:pt>
                <c:pt idx="1795">
                  <c:v>4.6499999999999977</c:v>
                </c:pt>
                <c:pt idx="1796">
                  <c:v>4.6499999999999977</c:v>
                </c:pt>
                <c:pt idx="1797">
                  <c:v>4.51</c:v>
                </c:pt>
                <c:pt idx="1798">
                  <c:v>4.5</c:v>
                </c:pt>
                <c:pt idx="1799" formatCode="0.00">
                  <c:v>4.47</c:v>
                </c:pt>
                <c:pt idx="1800" formatCode="0.00">
                  <c:v>4.46</c:v>
                </c:pt>
                <c:pt idx="1801" formatCode="0.00">
                  <c:v>4.46</c:v>
                </c:pt>
                <c:pt idx="1802" formatCode="0.00">
                  <c:v>4.46</c:v>
                </c:pt>
                <c:pt idx="1803" formatCode="0.00">
                  <c:v>4.45</c:v>
                </c:pt>
                <c:pt idx="1804" formatCode="0.00">
                  <c:v>4.43</c:v>
                </c:pt>
                <c:pt idx="1805" formatCode="0.00">
                  <c:v>4.4000000000000004</c:v>
                </c:pt>
                <c:pt idx="1806" formatCode="0.00">
                  <c:v>4.3499999999999996</c:v>
                </c:pt>
                <c:pt idx="1807" formatCode="0.00">
                  <c:v>4.3599999999999977</c:v>
                </c:pt>
                <c:pt idx="1808" formatCode="0.00">
                  <c:v>4.3599999999999977</c:v>
                </c:pt>
                <c:pt idx="1809" formatCode="0.00">
                  <c:v>4.3599999999999977</c:v>
                </c:pt>
                <c:pt idx="1810" formatCode="0.00">
                  <c:v>4.3599999999999977</c:v>
                </c:pt>
                <c:pt idx="1811" formatCode="0.00">
                  <c:v>4.3599999999999977</c:v>
                </c:pt>
                <c:pt idx="1812" formatCode="#,##0.00">
                  <c:v>4.3599999999999977</c:v>
                </c:pt>
                <c:pt idx="1813" formatCode="#,##0.00">
                  <c:v>4.3499999999999996</c:v>
                </c:pt>
                <c:pt idx="1814" formatCode="#,##0.00">
                  <c:v>4.3499999999999996</c:v>
                </c:pt>
                <c:pt idx="1815" formatCode="#,##0.00">
                  <c:v>4.3499999999999996</c:v>
                </c:pt>
                <c:pt idx="1816" formatCode="#,##0.00">
                  <c:v>4.33</c:v>
                </c:pt>
                <c:pt idx="1817" formatCode="#,##0.00">
                  <c:v>4.1899999999999986</c:v>
                </c:pt>
                <c:pt idx="1818" formatCode="#,##0.00">
                  <c:v>4.1899999999999986</c:v>
                </c:pt>
                <c:pt idx="1819" formatCode="#,##0.00">
                  <c:v>4.17</c:v>
                </c:pt>
                <c:pt idx="1820" formatCode="#,##0.00">
                  <c:v>4.17</c:v>
                </c:pt>
                <c:pt idx="1821">
                  <c:v>4.17</c:v>
                </c:pt>
                <c:pt idx="1822">
                  <c:v>4.1499999999999986</c:v>
                </c:pt>
                <c:pt idx="1823">
                  <c:v>4.1399999999999997</c:v>
                </c:pt>
                <c:pt idx="1824">
                  <c:v>4.1199999999999974</c:v>
                </c:pt>
                <c:pt idx="1825">
                  <c:v>4.1199999999999974</c:v>
                </c:pt>
                <c:pt idx="1826">
                  <c:v>4.1099999999999994</c:v>
                </c:pt>
                <c:pt idx="1827" formatCode="#,##0.00">
                  <c:v>4.1199999999999974</c:v>
                </c:pt>
                <c:pt idx="1828" formatCode="#,##0.00">
                  <c:v>4.1099999999999994</c:v>
                </c:pt>
                <c:pt idx="1829" formatCode="#,##0.00">
                  <c:v>4.1199999999999974</c:v>
                </c:pt>
                <c:pt idx="1830" formatCode="#,##0.00">
                  <c:v>4.1099999999999994</c:v>
                </c:pt>
                <c:pt idx="1831" formatCode="#,##0.00">
                  <c:v>4.1099999999999994</c:v>
                </c:pt>
                <c:pt idx="1832" formatCode="#,##0.00">
                  <c:v>4.0999999999999996</c:v>
                </c:pt>
                <c:pt idx="1833" formatCode="#,##0.00">
                  <c:v>4.0999999999999996</c:v>
                </c:pt>
                <c:pt idx="1834" formatCode="#,##0.00">
                  <c:v>4.09</c:v>
                </c:pt>
                <c:pt idx="1835" formatCode="#,##0.00">
                  <c:v>4.09</c:v>
                </c:pt>
                <c:pt idx="1836">
                  <c:v>4.09</c:v>
                </c:pt>
                <c:pt idx="1837" formatCode="#,##0.00">
                  <c:v>4.09</c:v>
                </c:pt>
                <c:pt idx="1838" formatCode="#,##0.00">
                  <c:v>4.07</c:v>
                </c:pt>
                <c:pt idx="1839" formatCode="#,##0.00">
                  <c:v>4.07</c:v>
                </c:pt>
                <c:pt idx="1840" formatCode="#,##0.00">
                  <c:v>4.07</c:v>
                </c:pt>
                <c:pt idx="1841" formatCode="#,##0.00">
                  <c:v>4.0599999999999996</c:v>
                </c:pt>
                <c:pt idx="1842" formatCode="#,##0.00">
                  <c:v>4.0599999999999996</c:v>
                </c:pt>
                <c:pt idx="1843" formatCode="#,##0.00">
                  <c:v>4.0599999999999996</c:v>
                </c:pt>
                <c:pt idx="1844" formatCode="#,##0.00">
                  <c:v>4.05</c:v>
                </c:pt>
                <c:pt idx="1845" formatCode="#,##0.00">
                  <c:v>4.04</c:v>
                </c:pt>
              </c:numCache>
            </c:numRef>
          </c:val>
          <c:smooth val="0"/>
          <c:extLst>
            <c:ext xmlns:c16="http://schemas.microsoft.com/office/drawing/2014/chart" uri="{C3380CC4-5D6E-409C-BE32-E72D297353CC}">
              <c16:uniqueId val="{00000000-EAA7-4D5D-87C2-458F3D678CD9}"/>
            </c:ext>
          </c:extLst>
        </c:ser>
        <c:ser>
          <c:idx val="1"/>
          <c:order val="1"/>
          <c:tx>
            <c:v>IPCA-2018</c:v>
          </c:tx>
          <c:spPr>
            <a:ln>
              <a:solidFill>
                <a:srgbClr val="0070C0"/>
              </a:solidFill>
            </a:ln>
          </c:spPr>
          <c:marker>
            <c:symbol val="none"/>
          </c:marker>
          <c:cat>
            <c:numRef>
              <c:f>focus!$A$420:$A$3991</c:f>
              <c:numCache>
                <c:formatCode>m/d/yyyy</c:formatCode>
                <c:ptCount val="3519"/>
                <c:pt idx="0">
                  <c:v>40077</c:v>
                </c:pt>
                <c:pt idx="1">
                  <c:v>40078</c:v>
                </c:pt>
                <c:pt idx="2">
                  <c:v>40079</c:v>
                </c:pt>
                <c:pt idx="3">
                  <c:v>40080</c:v>
                </c:pt>
                <c:pt idx="4">
                  <c:v>40081</c:v>
                </c:pt>
                <c:pt idx="5">
                  <c:v>40084</c:v>
                </c:pt>
                <c:pt idx="6">
                  <c:v>40085</c:v>
                </c:pt>
                <c:pt idx="7">
                  <c:v>40086</c:v>
                </c:pt>
                <c:pt idx="8">
                  <c:v>40087</c:v>
                </c:pt>
                <c:pt idx="9">
                  <c:v>40088</c:v>
                </c:pt>
                <c:pt idx="10">
                  <c:v>40091</c:v>
                </c:pt>
                <c:pt idx="11">
                  <c:v>40092</c:v>
                </c:pt>
                <c:pt idx="12">
                  <c:v>40093</c:v>
                </c:pt>
                <c:pt idx="13">
                  <c:v>40094</c:v>
                </c:pt>
                <c:pt idx="14">
                  <c:v>40095</c:v>
                </c:pt>
                <c:pt idx="15">
                  <c:v>40099</c:v>
                </c:pt>
                <c:pt idx="16">
                  <c:v>40100</c:v>
                </c:pt>
                <c:pt idx="17">
                  <c:v>40101</c:v>
                </c:pt>
                <c:pt idx="18">
                  <c:v>40102</c:v>
                </c:pt>
                <c:pt idx="19">
                  <c:v>40109</c:v>
                </c:pt>
                <c:pt idx="20">
                  <c:v>40116</c:v>
                </c:pt>
                <c:pt idx="21">
                  <c:v>40123</c:v>
                </c:pt>
                <c:pt idx="22">
                  <c:v>40126</c:v>
                </c:pt>
                <c:pt idx="23">
                  <c:v>40127</c:v>
                </c:pt>
                <c:pt idx="24">
                  <c:v>40128</c:v>
                </c:pt>
                <c:pt idx="25">
                  <c:v>40129</c:v>
                </c:pt>
                <c:pt idx="26">
                  <c:v>40130</c:v>
                </c:pt>
                <c:pt idx="27">
                  <c:v>40133</c:v>
                </c:pt>
                <c:pt idx="28">
                  <c:v>40134</c:v>
                </c:pt>
                <c:pt idx="29">
                  <c:v>40135</c:v>
                </c:pt>
                <c:pt idx="30">
                  <c:v>40136</c:v>
                </c:pt>
                <c:pt idx="31">
                  <c:v>40137</c:v>
                </c:pt>
                <c:pt idx="32">
                  <c:v>40140</c:v>
                </c:pt>
                <c:pt idx="33">
                  <c:v>40141</c:v>
                </c:pt>
                <c:pt idx="34">
                  <c:v>40142</c:v>
                </c:pt>
                <c:pt idx="35">
                  <c:v>40143</c:v>
                </c:pt>
                <c:pt idx="36">
                  <c:v>40144</c:v>
                </c:pt>
                <c:pt idx="37">
                  <c:v>40147</c:v>
                </c:pt>
                <c:pt idx="38">
                  <c:v>40148</c:v>
                </c:pt>
                <c:pt idx="39">
                  <c:v>40149</c:v>
                </c:pt>
                <c:pt idx="40">
                  <c:v>40150</c:v>
                </c:pt>
                <c:pt idx="41">
                  <c:v>40151</c:v>
                </c:pt>
                <c:pt idx="42">
                  <c:v>40154</c:v>
                </c:pt>
                <c:pt idx="43">
                  <c:v>40155</c:v>
                </c:pt>
                <c:pt idx="44">
                  <c:v>40156</c:v>
                </c:pt>
                <c:pt idx="45">
                  <c:v>40157</c:v>
                </c:pt>
                <c:pt idx="46">
                  <c:v>40158</c:v>
                </c:pt>
                <c:pt idx="47">
                  <c:v>40161</c:v>
                </c:pt>
                <c:pt idx="48">
                  <c:v>40162</c:v>
                </c:pt>
                <c:pt idx="49">
                  <c:v>40163</c:v>
                </c:pt>
                <c:pt idx="50">
                  <c:v>40164</c:v>
                </c:pt>
                <c:pt idx="51">
                  <c:v>40165</c:v>
                </c:pt>
                <c:pt idx="52">
                  <c:v>40168</c:v>
                </c:pt>
                <c:pt idx="53">
                  <c:v>40169</c:v>
                </c:pt>
                <c:pt idx="54">
                  <c:v>40170</c:v>
                </c:pt>
                <c:pt idx="55">
                  <c:v>40171</c:v>
                </c:pt>
                <c:pt idx="56">
                  <c:v>40175</c:v>
                </c:pt>
                <c:pt idx="57">
                  <c:v>40176</c:v>
                </c:pt>
                <c:pt idx="58">
                  <c:v>40177</c:v>
                </c:pt>
                <c:pt idx="59">
                  <c:v>40178</c:v>
                </c:pt>
                <c:pt idx="60">
                  <c:v>40182</c:v>
                </c:pt>
                <c:pt idx="61">
                  <c:v>40183</c:v>
                </c:pt>
                <c:pt idx="62">
                  <c:v>40184</c:v>
                </c:pt>
                <c:pt idx="63">
                  <c:v>40185</c:v>
                </c:pt>
                <c:pt idx="64">
                  <c:v>40186</c:v>
                </c:pt>
                <c:pt idx="65">
                  <c:v>40189</c:v>
                </c:pt>
                <c:pt idx="66">
                  <c:v>40190</c:v>
                </c:pt>
                <c:pt idx="67">
                  <c:v>40191</c:v>
                </c:pt>
                <c:pt idx="68">
                  <c:v>40192</c:v>
                </c:pt>
                <c:pt idx="69">
                  <c:v>40193</c:v>
                </c:pt>
                <c:pt idx="70">
                  <c:v>40196</c:v>
                </c:pt>
                <c:pt idx="71">
                  <c:v>40197</c:v>
                </c:pt>
                <c:pt idx="72">
                  <c:v>40198</c:v>
                </c:pt>
                <c:pt idx="73">
                  <c:v>40199</c:v>
                </c:pt>
                <c:pt idx="74">
                  <c:v>40200</c:v>
                </c:pt>
                <c:pt idx="75">
                  <c:v>40203</c:v>
                </c:pt>
                <c:pt idx="76">
                  <c:v>40204</c:v>
                </c:pt>
                <c:pt idx="77">
                  <c:v>40205</c:v>
                </c:pt>
                <c:pt idx="78">
                  <c:v>40206</c:v>
                </c:pt>
                <c:pt idx="79">
                  <c:v>40207</c:v>
                </c:pt>
                <c:pt idx="80">
                  <c:v>40210</c:v>
                </c:pt>
                <c:pt idx="81">
                  <c:v>40211</c:v>
                </c:pt>
                <c:pt idx="82">
                  <c:v>40212</c:v>
                </c:pt>
                <c:pt idx="83">
                  <c:v>40213</c:v>
                </c:pt>
                <c:pt idx="84">
                  <c:v>40214</c:v>
                </c:pt>
                <c:pt idx="85">
                  <c:v>40217</c:v>
                </c:pt>
                <c:pt idx="86">
                  <c:v>40218</c:v>
                </c:pt>
                <c:pt idx="87">
                  <c:v>40219</c:v>
                </c:pt>
                <c:pt idx="88">
                  <c:v>40220</c:v>
                </c:pt>
                <c:pt idx="89">
                  <c:v>40221</c:v>
                </c:pt>
                <c:pt idx="90">
                  <c:v>40226</c:v>
                </c:pt>
                <c:pt idx="91">
                  <c:v>40227</c:v>
                </c:pt>
                <c:pt idx="92">
                  <c:v>40228</c:v>
                </c:pt>
                <c:pt idx="93">
                  <c:v>40231</c:v>
                </c:pt>
                <c:pt idx="94">
                  <c:v>40232</c:v>
                </c:pt>
                <c:pt idx="95">
                  <c:v>40233</c:v>
                </c:pt>
                <c:pt idx="96">
                  <c:v>40234</c:v>
                </c:pt>
                <c:pt idx="97">
                  <c:v>40235</c:v>
                </c:pt>
                <c:pt idx="98">
                  <c:v>40238</c:v>
                </c:pt>
                <c:pt idx="99">
                  <c:v>40239</c:v>
                </c:pt>
                <c:pt idx="100">
                  <c:v>40240</c:v>
                </c:pt>
                <c:pt idx="101">
                  <c:v>40241</c:v>
                </c:pt>
                <c:pt idx="102">
                  <c:v>40242</c:v>
                </c:pt>
                <c:pt idx="103">
                  <c:v>40245</c:v>
                </c:pt>
                <c:pt idx="104">
                  <c:v>40246</c:v>
                </c:pt>
                <c:pt idx="105">
                  <c:v>40247</c:v>
                </c:pt>
                <c:pt idx="106">
                  <c:v>40248</c:v>
                </c:pt>
                <c:pt idx="107">
                  <c:v>40249</c:v>
                </c:pt>
                <c:pt idx="108">
                  <c:v>40252</c:v>
                </c:pt>
                <c:pt idx="109">
                  <c:v>40253</c:v>
                </c:pt>
                <c:pt idx="110">
                  <c:v>40254</c:v>
                </c:pt>
                <c:pt idx="111">
                  <c:v>40255</c:v>
                </c:pt>
                <c:pt idx="112">
                  <c:v>40256</c:v>
                </c:pt>
                <c:pt idx="113">
                  <c:v>40259</c:v>
                </c:pt>
                <c:pt idx="114">
                  <c:v>40260</c:v>
                </c:pt>
                <c:pt idx="115">
                  <c:v>40261</c:v>
                </c:pt>
                <c:pt idx="116">
                  <c:v>40262</c:v>
                </c:pt>
                <c:pt idx="117">
                  <c:v>40263</c:v>
                </c:pt>
                <c:pt idx="118">
                  <c:v>40266</c:v>
                </c:pt>
                <c:pt idx="119">
                  <c:v>40267</c:v>
                </c:pt>
                <c:pt idx="120">
                  <c:v>40268</c:v>
                </c:pt>
                <c:pt idx="121">
                  <c:v>40269</c:v>
                </c:pt>
                <c:pt idx="122">
                  <c:v>40273</c:v>
                </c:pt>
                <c:pt idx="123">
                  <c:v>40274</c:v>
                </c:pt>
                <c:pt idx="124">
                  <c:v>40275</c:v>
                </c:pt>
                <c:pt idx="125">
                  <c:v>40276</c:v>
                </c:pt>
                <c:pt idx="126">
                  <c:v>40277</c:v>
                </c:pt>
                <c:pt idx="127">
                  <c:v>40280</c:v>
                </c:pt>
                <c:pt idx="128">
                  <c:v>40281</c:v>
                </c:pt>
                <c:pt idx="129">
                  <c:v>40282</c:v>
                </c:pt>
                <c:pt idx="130">
                  <c:v>40283</c:v>
                </c:pt>
                <c:pt idx="131">
                  <c:v>40284</c:v>
                </c:pt>
                <c:pt idx="132">
                  <c:v>40287</c:v>
                </c:pt>
                <c:pt idx="133">
                  <c:v>40288</c:v>
                </c:pt>
                <c:pt idx="134">
                  <c:v>40290</c:v>
                </c:pt>
                <c:pt idx="135">
                  <c:v>40291</c:v>
                </c:pt>
                <c:pt idx="136">
                  <c:v>40294</c:v>
                </c:pt>
                <c:pt idx="137">
                  <c:v>40295</c:v>
                </c:pt>
                <c:pt idx="138">
                  <c:v>40296</c:v>
                </c:pt>
                <c:pt idx="139">
                  <c:v>40297</c:v>
                </c:pt>
                <c:pt idx="140">
                  <c:v>40298</c:v>
                </c:pt>
                <c:pt idx="141">
                  <c:v>40301</c:v>
                </c:pt>
                <c:pt idx="142">
                  <c:v>40302</c:v>
                </c:pt>
                <c:pt idx="143">
                  <c:v>40303</c:v>
                </c:pt>
                <c:pt idx="144">
                  <c:v>40304</c:v>
                </c:pt>
                <c:pt idx="145">
                  <c:v>40305</c:v>
                </c:pt>
                <c:pt idx="146">
                  <c:v>40308</c:v>
                </c:pt>
                <c:pt idx="147">
                  <c:v>40309</c:v>
                </c:pt>
                <c:pt idx="148">
                  <c:v>40310</c:v>
                </c:pt>
                <c:pt idx="149">
                  <c:v>40311</c:v>
                </c:pt>
                <c:pt idx="150">
                  <c:v>40312</c:v>
                </c:pt>
                <c:pt idx="151">
                  <c:v>40315</c:v>
                </c:pt>
                <c:pt idx="152">
                  <c:v>40316</c:v>
                </c:pt>
                <c:pt idx="153">
                  <c:v>40317</c:v>
                </c:pt>
                <c:pt idx="154">
                  <c:v>40318</c:v>
                </c:pt>
                <c:pt idx="155">
                  <c:v>40319</c:v>
                </c:pt>
                <c:pt idx="156">
                  <c:v>40322</c:v>
                </c:pt>
                <c:pt idx="157">
                  <c:v>40323</c:v>
                </c:pt>
                <c:pt idx="158">
                  <c:v>40324</c:v>
                </c:pt>
                <c:pt idx="159">
                  <c:v>40325</c:v>
                </c:pt>
                <c:pt idx="160">
                  <c:v>40326</c:v>
                </c:pt>
                <c:pt idx="161">
                  <c:v>40329</c:v>
                </c:pt>
                <c:pt idx="162">
                  <c:v>40330</c:v>
                </c:pt>
                <c:pt idx="163">
                  <c:v>40331</c:v>
                </c:pt>
                <c:pt idx="164">
                  <c:v>40333</c:v>
                </c:pt>
                <c:pt idx="165">
                  <c:v>40336</c:v>
                </c:pt>
                <c:pt idx="166">
                  <c:v>40337</c:v>
                </c:pt>
                <c:pt idx="167">
                  <c:v>40338</c:v>
                </c:pt>
                <c:pt idx="168">
                  <c:v>40339</c:v>
                </c:pt>
                <c:pt idx="169">
                  <c:v>40340</c:v>
                </c:pt>
                <c:pt idx="170">
                  <c:v>40343</c:v>
                </c:pt>
                <c:pt idx="171">
                  <c:v>40344</c:v>
                </c:pt>
                <c:pt idx="172">
                  <c:v>40345</c:v>
                </c:pt>
                <c:pt idx="173">
                  <c:v>40346</c:v>
                </c:pt>
                <c:pt idx="174">
                  <c:v>40347</c:v>
                </c:pt>
                <c:pt idx="175">
                  <c:v>40350</c:v>
                </c:pt>
                <c:pt idx="176">
                  <c:v>40351</c:v>
                </c:pt>
                <c:pt idx="177">
                  <c:v>40352</c:v>
                </c:pt>
                <c:pt idx="178">
                  <c:v>40353</c:v>
                </c:pt>
                <c:pt idx="179">
                  <c:v>40354</c:v>
                </c:pt>
                <c:pt idx="180">
                  <c:v>40357</c:v>
                </c:pt>
                <c:pt idx="181">
                  <c:v>40358</c:v>
                </c:pt>
                <c:pt idx="182">
                  <c:v>40359</c:v>
                </c:pt>
                <c:pt idx="183">
                  <c:v>40360</c:v>
                </c:pt>
                <c:pt idx="184">
                  <c:v>40361</c:v>
                </c:pt>
                <c:pt idx="185">
                  <c:v>40364</c:v>
                </c:pt>
                <c:pt idx="186">
                  <c:v>40365</c:v>
                </c:pt>
                <c:pt idx="187">
                  <c:v>40366</c:v>
                </c:pt>
                <c:pt idx="188">
                  <c:v>40367</c:v>
                </c:pt>
                <c:pt idx="189">
                  <c:v>40368</c:v>
                </c:pt>
                <c:pt idx="190">
                  <c:v>40371</c:v>
                </c:pt>
                <c:pt idx="191">
                  <c:v>40372</c:v>
                </c:pt>
                <c:pt idx="192">
                  <c:v>40373</c:v>
                </c:pt>
                <c:pt idx="193">
                  <c:v>40374</c:v>
                </c:pt>
                <c:pt idx="194">
                  <c:v>40375</c:v>
                </c:pt>
                <c:pt idx="195">
                  <c:v>40378</c:v>
                </c:pt>
                <c:pt idx="196">
                  <c:v>40379</c:v>
                </c:pt>
                <c:pt idx="197">
                  <c:v>40380</c:v>
                </c:pt>
                <c:pt idx="198">
                  <c:v>40381</c:v>
                </c:pt>
                <c:pt idx="199">
                  <c:v>40382</c:v>
                </c:pt>
                <c:pt idx="200">
                  <c:v>40385</c:v>
                </c:pt>
                <c:pt idx="201">
                  <c:v>40386</c:v>
                </c:pt>
                <c:pt idx="202">
                  <c:v>40387</c:v>
                </c:pt>
                <c:pt idx="203">
                  <c:v>40388</c:v>
                </c:pt>
                <c:pt idx="204">
                  <c:v>40389</c:v>
                </c:pt>
                <c:pt idx="205">
                  <c:v>40392</c:v>
                </c:pt>
                <c:pt idx="206">
                  <c:v>40393</c:v>
                </c:pt>
                <c:pt idx="207">
                  <c:v>40394</c:v>
                </c:pt>
                <c:pt idx="208">
                  <c:v>40395</c:v>
                </c:pt>
                <c:pt idx="209">
                  <c:v>40396</c:v>
                </c:pt>
                <c:pt idx="210">
                  <c:v>40399</c:v>
                </c:pt>
                <c:pt idx="211">
                  <c:v>40400</c:v>
                </c:pt>
                <c:pt idx="212">
                  <c:v>40401</c:v>
                </c:pt>
                <c:pt idx="213">
                  <c:v>40402</c:v>
                </c:pt>
                <c:pt idx="214">
                  <c:v>40403</c:v>
                </c:pt>
                <c:pt idx="215">
                  <c:v>40406</c:v>
                </c:pt>
                <c:pt idx="216">
                  <c:v>40407</c:v>
                </c:pt>
                <c:pt idx="217">
                  <c:v>40408</c:v>
                </c:pt>
                <c:pt idx="218">
                  <c:v>40409</c:v>
                </c:pt>
                <c:pt idx="219">
                  <c:v>40410</c:v>
                </c:pt>
                <c:pt idx="220">
                  <c:v>40413</c:v>
                </c:pt>
                <c:pt idx="221">
                  <c:v>40414</c:v>
                </c:pt>
                <c:pt idx="222">
                  <c:v>40415</c:v>
                </c:pt>
                <c:pt idx="223">
                  <c:v>40416</c:v>
                </c:pt>
                <c:pt idx="224">
                  <c:v>40417</c:v>
                </c:pt>
                <c:pt idx="225">
                  <c:v>40420</c:v>
                </c:pt>
                <c:pt idx="226">
                  <c:v>40421</c:v>
                </c:pt>
                <c:pt idx="227">
                  <c:v>40422</c:v>
                </c:pt>
                <c:pt idx="228">
                  <c:v>40423</c:v>
                </c:pt>
                <c:pt idx="229">
                  <c:v>40424</c:v>
                </c:pt>
                <c:pt idx="230">
                  <c:v>40427</c:v>
                </c:pt>
                <c:pt idx="231">
                  <c:v>40428</c:v>
                </c:pt>
                <c:pt idx="232">
                  <c:v>40429</c:v>
                </c:pt>
                <c:pt idx="233">
                  <c:v>40430</c:v>
                </c:pt>
                <c:pt idx="234">
                  <c:v>40431</c:v>
                </c:pt>
                <c:pt idx="235">
                  <c:v>40434</c:v>
                </c:pt>
                <c:pt idx="236">
                  <c:v>40435</c:v>
                </c:pt>
                <c:pt idx="237">
                  <c:v>40436</c:v>
                </c:pt>
                <c:pt idx="238">
                  <c:v>40437</c:v>
                </c:pt>
                <c:pt idx="239">
                  <c:v>40438</c:v>
                </c:pt>
                <c:pt idx="240">
                  <c:v>40441</c:v>
                </c:pt>
                <c:pt idx="241">
                  <c:v>40442</c:v>
                </c:pt>
                <c:pt idx="242">
                  <c:v>40443</c:v>
                </c:pt>
                <c:pt idx="243">
                  <c:v>40444</c:v>
                </c:pt>
                <c:pt idx="244">
                  <c:v>40445</c:v>
                </c:pt>
                <c:pt idx="245">
                  <c:v>40448</c:v>
                </c:pt>
                <c:pt idx="246">
                  <c:v>40449</c:v>
                </c:pt>
                <c:pt idx="247">
                  <c:v>40450</c:v>
                </c:pt>
                <c:pt idx="248">
                  <c:v>40451</c:v>
                </c:pt>
                <c:pt idx="249">
                  <c:v>40452</c:v>
                </c:pt>
                <c:pt idx="250">
                  <c:v>40455</c:v>
                </c:pt>
                <c:pt idx="251">
                  <c:v>40456</c:v>
                </c:pt>
                <c:pt idx="252">
                  <c:v>40457</c:v>
                </c:pt>
                <c:pt idx="253">
                  <c:v>40458</c:v>
                </c:pt>
                <c:pt idx="254">
                  <c:v>40459</c:v>
                </c:pt>
                <c:pt idx="255">
                  <c:v>40462</c:v>
                </c:pt>
                <c:pt idx="256">
                  <c:v>40464</c:v>
                </c:pt>
                <c:pt idx="257">
                  <c:v>40465</c:v>
                </c:pt>
                <c:pt idx="258">
                  <c:v>40466</c:v>
                </c:pt>
                <c:pt idx="259">
                  <c:v>40469</c:v>
                </c:pt>
                <c:pt idx="260">
                  <c:v>40470</c:v>
                </c:pt>
                <c:pt idx="261">
                  <c:v>40471</c:v>
                </c:pt>
                <c:pt idx="262">
                  <c:v>40472</c:v>
                </c:pt>
                <c:pt idx="263">
                  <c:v>40473</c:v>
                </c:pt>
                <c:pt idx="264">
                  <c:v>40476</c:v>
                </c:pt>
                <c:pt idx="265">
                  <c:v>40477</c:v>
                </c:pt>
                <c:pt idx="266">
                  <c:v>40478</c:v>
                </c:pt>
                <c:pt idx="267">
                  <c:v>40479</c:v>
                </c:pt>
                <c:pt idx="268">
                  <c:v>40480</c:v>
                </c:pt>
                <c:pt idx="269">
                  <c:v>40483</c:v>
                </c:pt>
                <c:pt idx="270">
                  <c:v>40484</c:v>
                </c:pt>
                <c:pt idx="271">
                  <c:v>40485</c:v>
                </c:pt>
                <c:pt idx="272">
                  <c:v>40486</c:v>
                </c:pt>
                <c:pt idx="273">
                  <c:v>40487</c:v>
                </c:pt>
                <c:pt idx="274">
                  <c:v>40490</c:v>
                </c:pt>
                <c:pt idx="275">
                  <c:v>40491</c:v>
                </c:pt>
                <c:pt idx="276">
                  <c:v>40492</c:v>
                </c:pt>
                <c:pt idx="277">
                  <c:v>40493</c:v>
                </c:pt>
                <c:pt idx="278">
                  <c:v>40494</c:v>
                </c:pt>
                <c:pt idx="279">
                  <c:v>40498</c:v>
                </c:pt>
                <c:pt idx="280">
                  <c:v>40499</c:v>
                </c:pt>
                <c:pt idx="281">
                  <c:v>40500</c:v>
                </c:pt>
                <c:pt idx="282">
                  <c:v>40501</c:v>
                </c:pt>
                <c:pt idx="283">
                  <c:v>40504</c:v>
                </c:pt>
                <c:pt idx="284">
                  <c:v>40505</c:v>
                </c:pt>
                <c:pt idx="285">
                  <c:v>40506</c:v>
                </c:pt>
                <c:pt idx="286">
                  <c:v>40507</c:v>
                </c:pt>
                <c:pt idx="287">
                  <c:v>40508</c:v>
                </c:pt>
                <c:pt idx="288">
                  <c:v>40511</c:v>
                </c:pt>
                <c:pt idx="289">
                  <c:v>40512</c:v>
                </c:pt>
                <c:pt idx="290">
                  <c:v>40513</c:v>
                </c:pt>
                <c:pt idx="291">
                  <c:v>40514</c:v>
                </c:pt>
                <c:pt idx="292">
                  <c:v>40515</c:v>
                </c:pt>
                <c:pt idx="293">
                  <c:v>40518</c:v>
                </c:pt>
                <c:pt idx="294">
                  <c:v>40519</c:v>
                </c:pt>
                <c:pt idx="295">
                  <c:v>40520</c:v>
                </c:pt>
                <c:pt idx="296">
                  <c:v>40521</c:v>
                </c:pt>
                <c:pt idx="297">
                  <c:v>40522</c:v>
                </c:pt>
                <c:pt idx="298">
                  <c:v>40525</c:v>
                </c:pt>
                <c:pt idx="299">
                  <c:v>40526</c:v>
                </c:pt>
                <c:pt idx="300">
                  <c:v>40527</c:v>
                </c:pt>
                <c:pt idx="301">
                  <c:v>40528</c:v>
                </c:pt>
                <c:pt idx="302">
                  <c:v>40529</c:v>
                </c:pt>
                <c:pt idx="303">
                  <c:v>40532</c:v>
                </c:pt>
                <c:pt idx="304">
                  <c:v>40533</c:v>
                </c:pt>
                <c:pt idx="305">
                  <c:v>40534</c:v>
                </c:pt>
                <c:pt idx="306">
                  <c:v>40535</c:v>
                </c:pt>
                <c:pt idx="307">
                  <c:v>40536</c:v>
                </c:pt>
                <c:pt idx="308">
                  <c:v>40539</c:v>
                </c:pt>
                <c:pt idx="309">
                  <c:v>40540</c:v>
                </c:pt>
                <c:pt idx="310">
                  <c:v>40541</c:v>
                </c:pt>
                <c:pt idx="311">
                  <c:v>40542</c:v>
                </c:pt>
                <c:pt idx="312">
                  <c:v>40543</c:v>
                </c:pt>
                <c:pt idx="313">
                  <c:v>40546</c:v>
                </c:pt>
                <c:pt idx="314">
                  <c:v>40547</c:v>
                </c:pt>
                <c:pt idx="315">
                  <c:v>40548</c:v>
                </c:pt>
                <c:pt idx="316">
                  <c:v>40549</c:v>
                </c:pt>
                <c:pt idx="317">
                  <c:v>40550</c:v>
                </c:pt>
                <c:pt idx="318">
                  <c:v>40553</c:v>
                </c:pt>
                <c:pt idx="319">
                  <c:v>40554</c:v>
                </c:pt>
                <c:pt idx="320">
                  <c:v>40555</c:v>
                </c:pt>
                <c:pt idx="321">
                  <c:v>40556</c:v>
                </c:pt>
                <c:pt idx="322">
                  <c:v>40557</c:v>
                </c:pt>
                <c:pt idx="323">
                  <c:v>40560</c:v>
                </c:pt>
                <c:pt idx="324">
                  <c:v>40561</c:v>
                </c:pt>
                <c:pt idx="325">
                  <c:v>40562</c:v>
                </c:pt>
                <c:pt idx="326">
                  <c:v>40563</c:v>
                </c:pt>
                <c:pt idx="327">
                  <c:v>40564</c:v>
                </c:pt>
                <c:pt idx="328">
                  <c:v>40567</c:v>
                </c:pt>
                <c:pt idx="329">
                  <c:v>40568</c:v>
                </c:pt>
                <c:pt idx="330">
                  <c:v>40569</c:v>
                </c:pt>
                <c:pt idx="331">
                  <c:v>40570</c:v>
                </c:pt>
                <c:pt idx="332">
                  <c:v>40571</c:v>
                </c:pt>
                <c:pt idx="333">
                  <c:v>40574</c:v>
                </c:pt>
                <c:pt idx="334">
                  <c:v>40575</c:v>
                </c:pt>
                <c:pt idx="335">
                  <c:v>40576</c:v>
                </c:pt>
                <c:pt idx="336">
                  <c:v>40577</c:v>
                </c:pt>
                <c:pt idx="337">
                  <c:v>40578</c:v>
                </c:pt>
                <c:pt idx="338">
                  <c:v>40581</c:v>
                </c:pt>
                <c:pt idx="339">
                  <c:v>40582</c:v>
                </c:pt>
                <c:pt idx="340">
                  <c:v>40583</c:v>
                </c:pt>
                <c:pt idx="341">
                  <c:v>40584</c:v>
                </c:pt>
                <c:pt idx="342">
                  <c:v>40585</c:v>
                </c:pt>
                <c:pt idx="343">
                  <c:v>40588</c:v>
                </c:pt>
                <c:pt idx="344">
                  <c:v>40589</c:v>
                </c:pt>
                <c:pt idx="345">
                  <c:v>40590</c:v>
                </c:pt>
                <c:pt idx="346">
                  <c:v>40591</c:v>
                </c:pt>
                <c:pt idx="347">
                  <c:v>40592</c:v>
                </c:pt>
                <c:pt idx="348">
                  <c:v>40595</c:v>
                </c:pt>
                <c:pt idx="349">
                  <c:v>40596</c:v>
                </c:pt>
                <c:pt idx="350">
                  <c:v>40597</c:v>
                </c:pt>
                <c:pt idx="351">
                  <c:v>40598</c:v>
                </c:pt>
                <c:pt idx="352">
                  <c:v>40599</c:v>
                </c:pt>
                <c:pt idx="353">
                  <c:v>40602</c:v>
                </c:pt>
                <c:pt idx="354">
                  <c:v>40603</c:v>
                </c:pt>
                <c:pt idx="355">
                  <c:v>40604</c:v>
                </c:pt>
                <c:pt idx="356">
                  <c:v>40605</c:v>
                </c:pt>
                <c:pt idx="357">
                  <c:v>40606</c:v>
                </c:pt>
                <c:pt idx="358">
                  <c:v>40611</c:v>
                </c:pt>
                <c:pt idx="359">
                  <c:v>40612</c:v>
                </c:pt>
                <c:pt idx="360">
                  <c:v>40613</c:v>
                </c:pt>
                <c:pt idx="361">
                  <c:v>40616</c:v>
                </c:pt>
                <c:pt idx="362">
                  <c:v>40617</c:v>
                </c:pt>
                <c:pt idx="363">
                  <c:v>40618</c:v>
                </c:pt>
                <c:pt idx="364">
                  <c:v>40619</c:v>
                </c:pt>
                <c:pt idx="365">
                  <c:v>40620</c:v>
                </c:pt>
                <c:pt idx="366">
                  <c:v>40623</c:v>
                </c:pt>
                <c:pt idx="367">
                  <c:v>40624</c:v>
                </c:pt>
                <c:pt idx="368">
                  <c:v>40625</c:v>
                </c:pt>
                <c:pt idx="369">
                  <c:v>40626</c:v>
                </c:pt>
                <c:pt idx="370">
                  <c:v>40627</c:v>
                </c:pt>
                <c:pt idx="371">
                  <c:v>40630</c:v>
                </c:pt>
                <c:pt idx="372">
                  <c:v>40631</c:v>
                </c:pt>
                <c:pt idx="373">
                  <c:v>40632</c:v>
                </c:pt>
                <c:pt idx="374">
                  <c:v>40633</c:v>
                </c:pt>
                <c:pt idx="375">
                  <c:v>40634</c:v>
                </c:pt>
                <c:pt idx="376">
                  <c:v>40637</c:v>
                </c:pt>
                <c:pt idx="377">
                  <c:v>40638</c:v>
                </c:pt>
                <c:pt idx="378">
                  <c:v>40639</c:v>
                </c:pt>
                <c:pt idx="379">
                  <c:v>40640</c:v>
                </c:pt>
                <c:pt idx="380">
                  <c:v>40641</c:v>
                </c:pt>
                <c:pt idx="381">
                  <c:v>40644</c:v>
                </c:pt>
                <c:pt idx="382">
                  <c:v>40645</c:v>
                </c:pt>
                <c:pt idx="383">
                  <c:v>40646</c:v>
                </c:pt>
                <c:pt idx="384">
                  <c:v>40647</c:v>
                </c:pt>
                <c:pt idx="385">
                  <c:v>40648</c:v>
                </c:pt>
                <c:pt idx="386">
                  <c:v>40651</c:v>
                </c:pt>
                <c:pt idx="387">
                  <c:v>40652</c:v>
                </c:pt>
                <c:pt idx="388">
                  <c:v>40653</c:v>
                </c:pt>
                <c:pt idx="389">
                  <c:v>40658</c:v>
                </c:pt>
                <c:pt idx="390">
                  <c:v>40659</c:v>
                </c:pt>
                <c:pt idx="391">
                  <c:v>40660</c:v>
                </c:pt>
                <c:pt idx="392">
                  <c:v>40661</c:v>
                </c:pt>
                <c:pt idx="393">
                  <c:v>40662</c:v>
                </c:pt>
                <c:pt idx="394">
                  <c:v>40665</c:v>
                </c:pt>
                <c:pt idx="395">
                  <c:v>40666</c:v>
                </c:pt>
                <c:pt idx="396">
                  <c:v>40667</c:v>
                </c:pt>
                <c:pt idx="397">
                  <c:v>40668</c:v>
                </c:pt>
                <c:pt idx="398">
                  <c:v>40669</c:v>
                </c:pt>
                <c:pt idx="399">
                  <c:v>40672</c:v>
                </c:pt>
                <c:pt idx="400">
                  <c:v>40673</c:v>
                </c:pt>
                <c:pt idx="401">
                  <c:v>40674</c:v>
                </c:pt>
                <c:pt idx="402">
                  <c:v>40675</c:v>
                </c:pt>
                <c:pt idx="403">
                  <c:v>40676</c:v>
                </c:pt>
                <c:pt idx="404">
                  <c:v>40679</c:v>
                </c:pt>
                <c:pt idx="405">
                  <c:v>40680</c:v>
                </c:pt>
                <c:pt idx="406">
                  <c:v>40681</c:v>
                </c:pt>
                <c:pt idx="407">
                  <c:v>40682</c:v>
                </c:pt>
                <c:pt idx="408">
                  <c:v>40683</c:v>
                </c:pt>
                <c:pt idx="409">
                  <c:v>40686</c:v>
                </c:pt>
                <c:pt idx="410">
                  <c:v>40687</c:v>
                </c:pt>
                <c:pt idx="411">
                  <c:v>40688</c:v>
                </c:pt>
                <c:pt idx="412">
                  <c:v>40689</c:v>
                </c:pt>
                <c:pt idx="413">
                  <c:v>40690</c:v>
                </c:pt>
                <c:pt idx="414">
                  <c:v>40693</c:v>
                </c:pt>
                <c:pt idx="415">
                  <c:v>40694</c:v>
                </c:pt>
                <c:pt idx="416">
                  <c:v>40695</c:v>
                </c:pt>
                <c:pt idx="417">
                  <c:v>40696</c:v>
                </c:pt>
                <c:pt idx="418">
                  <c:v>40697</c:v>
                </c:pt>
                <c:pt idx="419">
                  <c:v>40700</c:v>
                </c:pt>
                <c:pt idx="420">
                  <c:v>40701</c:v>
                </c:pt>
                <c:pt idx="421">
                  <c:v>40702</c:v>
                </c:pt>
                <c:pt idx="422">
                  <c:v>40703</c:v>
                </c:pt>
                <c:pt idx="423">
                  <c:v>40704</c:v>
                </c:pt>
                <c:pt idx="424">
                  <c:v>40707</c:v>
                </c:pt>
                <c:pt idx="425">
                  <c:v>40708</c:v>
                </c:pt>
                <c:pt idx="426">
                  <c:v>40709</c:v>
                </c:pt>
                <c:pt idx="427">
                  <c:v>40710</c:v>
                </c:pt>
                <c:pt idx="428">
                  <c:v>40711</c:v>
                </c:pt>
                <c:pt idx="429">
                  <c:v>40714</c:v>
                </c:pt>
                <c:pt idx="430">
                  <c:v>40715</c:v>
                </c:pt>
                <c:pt idx="431">
                  <c:v>40716</c:v>
                </c:pt>
                <c:pt idx="432">
                  <c:v>40718</c:v>
                </c:pt>
                <c:pt idx="433">
                  <c:v>40721</c:v>
                </c:pt>
                <c:pt idx="434">
                  <c:v>40722</c:v>
                </c:pt>
                <c:pt idx="435">
                  <c:v>40723</c:v>
                </c:pt>
                <c:pt idx="436">
                  <c:v>40724</c:v>
                </c:pt>
                <c:pt idx="437">
                  <c:v>40725</c:v>
                </c:pt>
                <c:pt idx="438">
                  <c:v>40728</c:v>
                </c:pt>
                <c:pt idx="439">
                  <c:v>40729</c:v>
                </c:pt>
                <c:pt idx="440">
                  <c:v>40730</c:v>
                </c:pt>
                <c:pt idx="441">
                  <c:v>40731</c:v>
                </c:pt>
                <c:pt idx="442">
                  <c:v>40732</c:v>
                </c:pt>
                <c:pt idx="443">
                  <c:v>40735</c:v>
                </c:pt>
                <c:pt idx="444">
                  <c:v>40736</c:v>
                </c:pt>
                <c:pt idx="445">
                  <c:v>40737</c:v>
                </c:pt>
                <c:pt idx="446">
                  <c:v>40738</c:v>
                </c:pt>
                <c:pt idx="447">
                  <c:v>40739</c:v>
                </c:pt>
                <c:pt idx="448">
                  <c:v>40742</c:v>
                </c:pt>
                <c:pt idx="449">
                  <c:v>40743</c:v>
                </c:pt>
                <c:pt idx="450">
                  <c:v>40744</c:v>
                </c:pt>
                <c:pt idx="451">
                  <c:v>40745</c:v>
                </c:pt>
                <c:pt idx="452">
                  <c:v>40746</c:v>
                </c:pt>
                <c:pt idx="453">
                  <c:v>40749</c:v>
                </c:pt>
                <c:pt idx="454">
                  <c:v>40750</c:v>
                </c:pt>
                <c:pt idx="455">
                  <c:v>40751</c:v>
                </c:pt>
                <c:pt idx="456">
                  <c:v>40752</c:v>
                </c:pt>
                <c:pt idx="457">
                  <c:v>40753</c:v>
                </c:pt>
                <c:pt idx="458">
                  <c:v>40756</c:v>
                </c:pt>
                <c:pt idx="459">
                  <c:v>40757</c:v>
                </c:pt>
                <c:pt idx="460">
                  <c:v>40758</c:v>
                </c:pt>
                <c:pt idx="461">
                  <c:v>40759</c:v>
                </c:pt>
                <c:pt idx="462">
                  <c:v>40760</c:v>
                </c:pt>
                <c:pt idx="463">
                  <c:v>40763</c:v>
                </c:pt>
                <c:pt idx="464">
                  <c:v>40764</c:v>
                </c:pt>
                <c:pt idx="465">
                  <c:v>40765</c:v>
                </c:pt>
                <c:pt idx="466">
                  <c:v>40766</c:v>
                </c:pt>
                <c:pt idx="467">
                  <c:v>40767</c:v>
                </c:pt>
                <c:pt idx="468">
                  <c:v>40770</c:v>
                </c:pt>
                <c:pt idx="469">
                  <c:v>40771</c:v>
                </c:pt>
                <c:pt idx="470">
                  <c:v>40772</c:v>
                </c:pt>
                <c:pt idx="471">
                  <c:v>40773</c:v>
                </c:pt>
                <c:pt idx="472">
                  <c:v>40774</c:v>
                </c:pt>
                <c:pt idx="473">
                  <c:v>40777</c:v>
                </c:pt>
                <c:pt idx="474">
                  <c:v>40778</c:v>
                </c:pt>
                <c:pt idx="475">
                  <c:v>40779</c:v>
                </c:pt>
                <c:pt idx="476">
                  <c:v>40780</c:v>
                </c:pt>
                <c:pt idx="477">
                  <c:v>40781</c:v>
                </c:pt>
                <c:pt idx="478">
                  <c:v>40784</c:v>
                </c:pt>
                <c:pt idx="479">
                  <c:v>40785</c:v>
                </c:pt>
                <c:pt idx="480">
                  <c:v>40786</c:v>
                </c:pt>
                <c:pt idx="481">
                  <c:v>40787</c:v>
                </c:pt>
                <c:pt idx="482">
                  <c:v>40788</c:v>
                </c:pt>
                <c:pt idx="483">
                  <c:v>40791</c:v>
                </c:pt>
                <c:pt idx="484">
                  <c:v>40792</c:v>
                </c:pt>
                <c:pt idx="485">
                  <c:v>40794</c:v>
                </c:pt>
                <c:pt idx="486">
                  <c:v>40795</c:v>
                </c:pt>
                <c:pt idx="487">
                  <c:v>40798</c:v>
                </c:pt>
                <c:pt idx="488">
                  <c:v>40799</c:v>
                </c:pt>
                <c:pt idx="489">
                  <c:v>40800</c:v>
                </c:pt>
                <c:pt idx="490">
                  <c:v>40801</c:v>
                </c:pt>
                <c:pt idx="491">
                  <c:v>40802</c:v>
                </c:pt>
                <c:pt idx="492">
                  <c:v>40805</c:v>
                </c:pt>
                <c:pt idx="493">
                  <c:v>40806</c:v>
                </c:pt>
                <c:pt idx="494">
                  <c:v>40807</c:v>
                </c:pt>
                <c:pt idx="495">
                  <c:v>40808</c:v>
                </c:pt>
                <c:pt idx="496">
                  <c:v>40809</c:v>
                </c:pt>
                <c:pt idx="497">
                  <c:v>40812</c:v>
                </c:pt>
                <c:pt idx="498">
                  <c:v>40813</c:v>
                </c:pt>
                <c:pt idx="499">
                  <c:v>40814</c:v>
                </c:pt>
                <c:pt idx="500">
                  <c:v>40815</c:v>
                </c:pt>
                <c:pt idx="501">
                  <c:v>40816</c:v>
                </c:pt>
                <c:pt idx="502">
                  <c:v>40819</c:v>
                </c:pt>
                <c:pt idx="503">
                  <c:v>40820</c:v>
                </c:pt>
                <c:pt idx="504">
                  <c:v>40821</c:v>
                </c:pt>
                <c:pt idx="505">
                  <c:v>40822</c:v>
                </c:pt>
                <c:pt idx="506">
                  <c:v>40823</c:v>
                </c:pt>
                <c:pt idx="507">
                  <c:v>40826</c:v>
                </c:pt>
                <c:pt idx="508">
                  <c:v>40827</c:v>
                </c:pt>
                <c:pt idx="509">
                  <c:v>40829</c:v>
                </c:pt>
                <c:pt idx="510">
                  <c:v>40830</c:v>
                </c:pt>
                <c:pt idx="511">
                  <c:v>40833</c:v>
                </c:pt>
                <c:pt idx="512">
                  <c:v>40834</c:v>
                </c:pt>
                <c:pt idx="513">
                  <c:v>40835</c:v>
                </c:pt>
                <c:pt idx="514">
                  <c:v>40836</c:v>
                </c:pt>
                <c:pt idx="515">
                  <c:v>40837</c:v>
                </c:pt>
                <c:pt idx="516">
                  <c:v>40840</c:v>
                </c:pt>
                <c:pt idx="517">
                  <c:v>40841</c:v>
                </c:pt>
                <c:pt idx="518">
                  <c:v>40842</c:v>
                </c:pt>
                <c:pt idx="519">
                  <c:v>40843</c:v>
                </c:pt>
                <c:pt idx="520">
                  <c:v>40844</c:v>
                </c:pt>
                <c:pt idx="521">
                  <c:v>40847</c:v>
                </c:pt>
                <c:pt idx="522">
                  <c:v>40848</c:v>
                </c:pt>
                <c:pt idx="523">
                  <c:v>40850</c:v>
                </c:pt>
                <c:pt idx="524">
                  <c:v>40851</c:v>
                </c:pt>
                <c:pt idx="525">
                  <c:v>40854</c:v>
                </c:pt>
                <c:pt idx="526">
                  <c:v>40855</c:v>
                </c:pt>
                <c:pt idx="527">
                  <c:v>40856</c:v>
                </c:pt>
                <c:pt idx="528">
                  <c:v>40857</c:v>
                </c:pt>
                <c:pt idx="529">
                  <c:v>40858</c:v>
                </c:pt>
                <c:pt idx="530">
                  <c:v>40861</c:v>
                </c:pt>
                <c:pt idx="531">
                  <c:v>40863</c:v>
                </c:pt>
                <c:pt idx="532">
                  <c:v>40864</c:v>
                </c:pt>
                <c:pt idx="533">
                  <c:v>40865</c:v>
                </c:pt>
                <c:pt idx="534">
                  <c:v>40868</c:v>
                </c:pt>
                <c:pt idx="535">
                  <c:v>40869</c:v>
                </c:pt>
                <c:pt idx="536">
                  <c:v>40870</c:v>
                </c:pt>
                <c:pt idx="537">
                  <c:v>40871</c:v>
                </c:pt>
                <c:pt idx="538">
                  <c:v>40872</c:v>
                </c:pt>
                <c:pt idx="539">
                  <c:v>40875</c:v>
                </c:pt>
                <c:pt idx="540">
                  <c:v>40876</c:v>
                </c:pt>
                <c:pt idx="541">
                  <c:v>40877</c:v>
                </c:pt>
                <c:pt idx="542">
                  <c:v>40878</c:v>
                </c:pt>
                <c:pt idx="543">
                  <c:v>40879</c:v>
                </c:pt>
                <c:pt idx="544">
                  <c:v>40882</c:v>
                </c:pt>
                <c:pt idx="545">
                  <c:v>40883</c:v>
                </c:pt>
                <c:pt idx="546">
                  <c:v>40884</c:v>
                </c:pt>
                <c:pt idx="547">
                  <c:v>40885</c:v>
                </c:pt>
                <c:pt idx="548">
                  <c:v>40886</c:v>
                </c:pt>
                <c:pt idx="549">
                  <c:v>40889</c:v>
                </c:pt>
                <c:pt idx="550">
                  <c:v>40890</c:v>
                </c:pt>
                <c:pt idx="551">
                  <c:v>40891</c:v>
                </c:pt>
                <c:pt idx="552">
                  <c:v>40892</c:v>
                </c:pt>
                <c:pt idx="553">
                  <c:v>40893</c:v>
                </c:pt>
                <c:pt idx="554">
                  <c:v>40896</c:v>
                </c:pt>
                <c:pt idx="555">
                  <c:v>40897</c:v>
                </c:pt>
                <c:pt idx="556">
                  <c:v>40898</c:v>
                </c:pt>
                <c:pt idx="557">
                  <c:v>40899</c:v>
                </c:pt>
                <c:pt idx="558">
                  <c:v>40900</c:v>
                </c:pt>
                <c:pt idx="559">
                  <c:v>40903</c:v>
                </c:pt>
                <c:pt idx="560">
                  <c:v>40904</c:v>
                </c:pt>
                <c:pt idx="561">
                  <c:v>40905</c:v>
                </c:pt>
                <c:pt idx="562">
                  <c:v>40906</c:v>
                </c:pt>
                <c:pt idx="563">
                  <c:v>40907</c:v>
                </c:pt>
                <c:pt idx="564">
                  <c:v>40910</c:v>
                </c:pt>
                <c:pt idx="565">
                  <c:v>40911</c:v>
                </c:pt>
                <c:pt idx="566">
                  <c:v>40912</c:v>
                </c:pt>
                <c:pt idx="567">
                  <c:v>40913</c:v>
                </c:pt>
                <c:pt idx="568">
                  <c:v>40914</c:v>
                </c:pt>
                <c:pt idx="569">
                  <c:v>40917</c:v>
                </c:pt>
                <c:pt idx="570">
                  <c:v>40918</c:v>
                </c:pt>
                <c:pt idx="571">
                  <c:v>40919</c:v>
                </c:pt>
                <c:pt idx="572">
                  <c:v>40920</c:v>
                </c:pt>
                <c:pt idx="573">
                  <c:v>40921</c:v>
                </c:pt>
                <c:pt idx="574">
                  <c:v>40924</c:v>
                </c:pt>
                <c:pt idx="575">
                  <c:v>40925</c:v>
                </c:pt>
                <c:pt idx="576">
                  <c:v>40926</c:v>
                </c:pt>
                <c:pt idx="577">
                  <c:v>40927</c:v>
                </c:pt>
                <c:pt idx="578">
                  <c:v>40928</c:v>
                </c:pt>
                <c:pt idx="579">
                  <c:v>40931</c:v>
                </c:pt>
                <c:pt idx="580">
                  <c:v>40932</c:v>
                </c:pt>
                <c:pt idx="581">
                  <c:v>40933</c:v>
                </c:pt>
                <c:pt idx="582">
                  <c:v>40934</c:v>
                </c:pt>
                <c:pt idx="583">
                  <c:v>40935</c:v>
                </c:pt>
                <c:pt idx="584">
                  <c:v>40938</c:v>
                </c:pt>
                <c:pt idx="585">
                  <c:v>40939</c:v>
                </c:pt>
                <c:pt idx="586">
                  <c:v>40940</c:v>
                </c:pt>
                <c:pt idx="587">
                  <c:v>40941</c:v>
                </c:pt>
                <c:pt idx="588">
                  <c:v>40942</c:v>
                </c:pt>
                <c:pt idx="589">
                  <c:v>40945</c:v>
                </c:pt>
                <c:pt idx="590">
                  <c:v>40946</c:v>
                </c:pt>
                <c:pt idx="591">
                  <c:v>40947</c:v>
                </c:pt>
                <c:pt idx="592">
                  <c:v>40948</c:v>
                </c:pt>
                <c:pt idx="593">
                  <c:v>40949</c:v>
                </c:pt>
                <c:pt idx="594">
                  <c:v>40952</c:v>
                </c:pt>
                <c:pt idx="595">
                  <c:v>40953</c:v>
                </c:pt>
                <c:pt idx="596">
                  <c:v>40954</c:v>
                </c:pt>
                <c:pt idx="597">
                  <c:v>40955</c:v>
                </c:pt>
                <c:pt idx="598">
                  <c:v>40956</c:v>
                </c:pt>
                <c:pt idx="599">
                  <c:v>40961</c:v>
                </c:pt>
                <c:pt idx="600">
                  <c:v>40962</c:v>
                </c:pt>
                <c:pt idx="601">
                  <c:v>40963</c:v>
                </c:pt>
                <c:pt idx="602">
                  <c:v>40966</c:v>
                </c:pt>
                <c:pt idx="603">
                  <c:v>40967</c:v>
                </c:pt>
                <c:pt idx="604">
                  <c:v>40968</c:v>
                </c:pt>
                <c:pt idx="605">
                  <c:v>40969</c:v>
                </c:pt>
                <c:pt idx="606">
                  <c:v>40970</c:v>
                </c:pt>
                <c:pt idx="607">
                  <c:v>40973</c:v>
                </c:pt>
                <c:pt idx="608">
                  <c:v>40974</c:v>
                </c:pt>
                <c:pt idx="609">
                  <c:v>40975</c:v>
                </c:pt>
                <c:pt idx="610">
                  <c:v>40976</c:v>
                </c:pt>
                <c:pt idx="611">
                  <c:v>40977</c:v>
                </c:pt>
                <c:pt idx="612">
                  <c:v>40980</c:v>
                </c:pt>
                <c:pt idx="613">
                  <c:v>40981</c:v>
                </c:pt>
                <c:pt idx="614">
                  <c:v>40982</c:v>
                </c:pt>
                <c:pt idx="615">
                  <c:v>40983</c:v>
                </c:pt>
                <c:pt idx="616">
                  <c:v>40984</c:v>
                </c:pt>
                <c:pt idx="617">
                  <c:v>40987</c:v>
                </c:pt>
                <c:pt idx="618">
                  <c:v>40988</c:v>
                </c:pt>
                <c:pt idx="619">
                  <c:v>40989</c:v>
                </c:pt>
                <c:pt idx="620">
                  <c:v>40990</c:v>
                </c:pt>
                <c:pt idx="621">
                  <c:v>40991</c:v>
                </c:pt>
                <c:pt idx="622">
                  <c:v>40994</c:v>
                </c:pt>
                <c:pt idx="623">
                  <c:v>40995</c:v>
                </c:pt>
                <c:pt idx="624">
                  <c:v>40996</c:v>
                </c:pt>
                <c:pt idx="625">
                  <c:v>40997</c:v>
                </c:pt>
                <c:pt idx="626">
                  <c:v>40998</c:v>
                </c:pt>
                <c:pt idx="627">
                  <c:v>41001</c:v>
                </c:pt>
                <c:pt idx="628">
                  <c:v>41002</c:v>
                </c:pt>
                <c:pt idx="629">
                  <c:v>41003</c:v>
                </c:pt>
                <c:pt idx="630">
                  <c:v>41004</c:v>
                </c:pt>
                <c:pt idx="631">
                  <c:v>41008</c:v>
                </c:pt>
                <c:pt idx="632">
                  <c:v>41009</c:v>
                </c:pt>
                <c:pt idx="633">
                  <c:v>41010</c:v>
                </c:pt>
                <c:pt idx="634">
                  <c:v>41011</c:v>
                </c:pt>
                <c:pt idx="635">
                  <c:v>41012</c:v>
                </c:pt>
                <c:pt idx="636">
                  <c:v>41015</c:v>
                </c:pt>
                <c:pt idx="637">
                  <c:v>41016</c:v>
                </c:pt>
                <c:pt idx="638">
                  <c:v>41017</c:v>
                </c:pt>
                <c:pt idx="639">
                  <c:v>41018</c:v>
                </c:pt>
                <c:pt idx="640">
                  <c:v>41019</c:v>
                </c:pt>
                <c:pt idx="641">
                  <c:v>41022</c:v>
                </c:pt>
                <c:pt idx="642">
                  <c:v>41023</c:v>
                </c:pt>
                <c:pt idx="643">
                  <c:v>41024</c:v>
                </c:pt>
                <c:pt idx="644">
                  <c:v>41025</c:v>
                </c:pt>
                <c:pt idx="645">
                  <c:v>41026</c:v>
                </c:pt>
                <c:pt idx="646">
                  <c:v>41029</c:v>
                </c:pt>
                <c:pt idx="647">
                  <c:v>41031</c:v>
                </c:pt>
                <c:pt idx="648">
                  <c:v>41032</c:v>
                </c:pt>
                <c:pt idx="649">
                  <c:v>41033</c:v>
                </c:pt>
                <c:pt idx="650">
                  <c:v>41036</c:v>
                </c:pt>
                <c:pt idx="651">
                  <c:v>41037</c:v>
                </c:pt>
                <c:pt idx="652">
                  <c:v>41038</c:v>
                </c:pt>
                <c:pt idx="653">
                  <c:v>41039</c:v>
                </c:pt>
                <c:pt idx="654">
                  <c:v>41040</c:v>
                </c:pt>
                <c:pt idx="655">
                  <c:v>41043</c:v>
                </c:pt>
                <c:pt idx="656">
                  <c:v>41044</c:v>
                </c:pt>
                <c:pt idx="657">
                  <c:v>41045</c:v>
                </c:pt>
                <c:pt idx="658">
                  <c:v>41046</c:v>
                </c:pt>
                <c:pt idx="659">
                  <c:v>41047</c:v>
                </c:pt>
                <c:pt idx="660">
                  <c:v>41050</c:v>
                </c:pt>
                <c:pt idx="661">
                  <c:v>41051</c:v>
                </c:pt>
                <c:pt idx="662">
                  <c:v>41052</c:v>
                </c:pt>
                <c:pt idx="663">
                  <c:v>41053</c:v>
                </c:pt>
                <c:pt idx="664">
                  <c:v>41054</c:v>
                </c:pt>
                <c:pt idx="665">
                  <c:v>41057</c:v>
                </c:pt>
                <c:pt idx="666">
                  <c:v>41058</c:v>
                </c:pt>
                <c:pt idx="667">
                  <c:v>41059</c:v>
                </c:pt>
                <c:pt idx="668">
                  <c:v>41060</c:v>
                </c:pt>
                <c:pt idx="669">
                  <c:v>41061</c:v>
                </c:pt>
                <c:pt idx="670">
                  <c:v>41064</c:v>
                </c:pt>
                <c:pt idx="671">
                  <c:v>41065</c:v>
                </c:pt>
                <c:pt idx="672">
                  <c:v>41066</c:v>
                </c:pt>
                <c:pt idx="673">
                  <c:v>41068</c:v>
                </c:pt>
                <c:pt idx="674">
                  <c:v>41071</c:v>
                </c:pt>
                <c:pt idx="675">
                  <c:v>41072</c:v>
                </c:pt>
                <c:pt idx="676">
                  <c:v>41073</c:v>
                </c:pt>
                <c:pt idx="677">
                  <c:v>41074</c:v>
                </c:pt>
                <c:pt idx="678">
                  <c:v>41075</c:v>
                </c:pt>
                <c:pt idx="679">
                  <c:v>41078</c:v>
                </c:pt>
                <c:pt idx="680">
                  <c:v>41079</c:v>
                </c:pt>
                <c:pt idx="681">
                  <c:v>41080</c:v>
                </c:pt>
                <c:pt idx="682">
                  <c:v>41081</c:v>
                </c:pt>
                <c:pt idx="683">
                  <c:v>41082</c:v>
                </c:pt>
                <c:pt idx="684">
                  <c:v>41085</c:v>
                </c:pt>
                <c:pt idx="685">
                  <c:v>41086</c:v>
                </c:pt>
                <c:pt idx="686">
                  <c:v>41087</c:v>
                </c:pt>
                <c:pt idx="687">
                  <c:v>41088</c:v>
                </c:pt>
                <c:pt idx="688">
                  <c:v>41089</c:v>
                </c:pt>
                <c:pt idx="689">
                  <c:v>41092</c:v>
                </c:pt>
                <c:pt idx="690">
                  <c:v>41093</c:v>
                </c:pt>
                <c:pt idx="691">
                  <c:v>41094</c:v>
                </c:pt>
                <c:pt idx="692">
                  <c:v>41095</c:v>
                </c:pt>
                <c:pt idx="693">
                  <c:v>41096</c:v>
                </c:pt>
                <c:pt idx="694">
                  <c:v>41099</c:v>
                </c:pt>
                <c:pt idx="695">
                  <c:v>41100</c:v>
                </c:pt>
                <c:pt idx="696">
                  <c:v>41101</c:v>
                </c:pt>
                <c:pt idx="697">
                  <c:v>41102</c:v>
                </c:pt>
                <c:pt idx="698">
                  <c:v>41103</c:v>
                </c:pt>
                <c:pt idx="699">
                  <c:v>41106</c:v>
                </c:pt>
                <c:pt idx="700">
                  <c:v>41107</c:v>
                </c:pt>
                <c:pt idx="701">
                  <c:v>41108</c:v>
                </c:pt>
                <c:pt idx="702">
                  <c:v>41109</c:v>
                </c:pt>
                <c:pt idx="703">
                  <c:v>41110</c:v>
                </c:pt>
                <c:pt idx="704">
                  <c:v>41113</c:v>
                </c:pt>
                <c:pt idx="705">
                  <c:v>41114</c:v>
                </c:pt>
                <c:pt idx="706">
                  <c:v>41115</c:v>
                </c:pt>
                <c:pt idx="707">
                  <c:v>41116</c:v>
                </c:pt>
                <c:pt idx="708">
                  <c:v>41117</c:v>
                </c:pt>
                <c:pt idx="709">
                  <c:v>41120</c:v>
                </c:pt>
                <c:pt idx="710">
                  <c:v>41121</c:v>
                </c:pt>
                <c:pt idx="711">
                  <c:v>41122</c:v>
                </c:pt>
                <c:pt idx="712">
                  <c:v>41123</c:v>
                </c:pt>
                <c:pt idx="713">
                  <c:v>41124</c:v>
                </c:pt>
                <c:pt idx="714">
                  <c:v>41127</c:v>
                </c:pt>
                <c:pt idx="715">
                  <c:v>41128</c:v>
                </c:pt>
                <c:pt idx="716">
                  <c:v>41129</c:v>
                </c:pt>
                <c:pt idx="717">
                  <c:v>41130</c:v>
                </c:pt>
                <c:pt idx="718">
                  <c:v>41131</c:v>
                </c:pt>
                <c:pt idx="719">
                  <c:v>41134</c:v>
                </c:pt>
                <c:pt idx="720">
                  <c:v>41135</c:v>
                </c:pt>
                <c:pt idx="721">
                  <c:v>41136</c:v>
                </c:pt>
                <c:pt idx="722">
                  <c:v>41137</c:v>
                </c:pt>
                <c:pt idx="723">
                  <c:v>41138</c:v>
                </c:pt>
                <c:pt idx="724">
                  <c:v>41141</c:v>
                </c:pt>
                <c:pt idx="725">
                  <c:v>41142</c:v>
                </c:pt>
                <c:pt idx="726">
                  <c:v>41143</c:v>
                </c:pt>
                <c:pt idx="727">
                  <c:v>41144</c:v>
                </c:pt>
                <c:pt idx="728">
                  <c:v>41145</c:v>
                </c:pt>
                <c:pt idx="729">
                  <c:v>41148</c:v>
                </c:pt>
                <c:pt idx="730">
                  <c:v>41149</c:v>
                </c:pt>
                <c:pt idx="731">
                  <c:v>41150</c:v>
                </c:pt>
                <c:pt idx="732">
                  <c:v>41151</c:v>
                </c:pt>
                <c:pt idx="733">
                  <c:v>41152</c:v>
                </c:pt>
                <c:pt idx="734">
                  <c:v>41155</c:v>
                </c:pt>
                <c:pt idx="735">
                  <c:v>41156</c:v>
                </c:pt>
                <c:pt idx="736">
                  <c:v>41157</c:v>
                </c:pt>
                <c:pt idx="737">
                  <c:v>41158</c:v>
                </c:pt>
                <c:pt idx="738">
                  <c:v>41162</c:v>
                </c:pt>
                <c:pt idx="739">
                  <c:v>41163</c:v>
                </c:pt>
                <c:pt idx="740">
                  <c:v>41164</c:v>
                </c:pt>
                <c:pt idx="741">
                  <c:v>41165</c:v>
                </c:pt>
                <c:pt idx="742">
                  <c:v>41166</c:v>
                </c:pt>
                <c:pt idx="743">
                  <c:v>41169</c:v>
                </c:pt>
                <c:pt idx="744">
                  <c:v>41170</c:v>
                </c:pt>
                <c:pt idx="745">
                  <c:v>41171</c:v>
                </c:pt>
                <c:pt idx="746">
                  <c:v>41172</c:v>
                </c:pt>
                <c:pt idx="747">
                  <c:v>41173</c:v>
                </c:pt>
                <c:pt idx="748">
                  <c:v>41176</c:v>
                </c:pt>
                <c:pt idx="749">
                  <c:v>41177</c:v>
                </c:pt>
                <c:pt idx="750">
                  <c:v>41178</c:v>
                </c:pt>
                <c:pt idx="751">
                  <c:v>41179</c:v>
                </c:pt>
                <c:pt idx="752">
                  <c:v>41180</c:v>
                </c:pt>
                <c:pt idx="753">
                  <c:v>41183</c:v>
                </c:pt>
                <c:pt idx="754">
                  <c:v>41184</c:v>
                </c:pt>
                <c:pt idx="755">
                  <c:v>41185</c:v>
                </c:pt>
                <c:pt idx="756">
                  <c:v>41186</c:v>
                </c:pt>
                <c:pt idx="757">
                  <c:v>41187</c:v>
                </c:pt>
                <c:pt idx="758">
                  <c:v>41190</c:v>
                </c:pt>
                <c:pt idx="759">
                  <c:v>41191</c:v>
                </c:pt>
                <c:pt idx="760">
                  <c:v>41192</c:v>
                </c:pt>
                <c:pt idx="761">
                  <c:v>41193</c:v>
                </c:pt>
                <c:pt idx="762">
                  <c:v>41197</c:v>
                </c:pt>
                <c:pt idx="763">
                  <c:v>41198</c:v>
                </c:pt>
                <c:pt idx="764">
                  <c:v>41199</c:v>
                </c:pt>
                <c:pt idx="765">
                  <c:v>41200</c:v>
                </c:pt>
                <c:pt idx="766">
                  <c:v>41201</c:v>
                </c:pt>
                <c:pt idx="767">
                  <c:v>41204</c:v>
                </c:pt>
                <c:pt idx="768">
                  <c:v>41205</c:v>
                </c:pt>
                <c:pt idx="769">
                  <c:v>41206</c:v>
                </c:pt>
                <c:pt idx="770">
                  <c:v>41207</c:v>
                </c:pt>
                <c:pt idx="771">
                  <c:v>41208</c:v>
                </c:pt>
                <c:pt idx="772">
                  <c:v>41211</c:v>
                </c:pt>
                <c:pt idx="773">
                  <c:v>41212</c:v>
                </c:pt>
                <c:pt idx="774">
                  <c:v>41213</c:v>
                </c:pt>
                <c:pt idx="775">
                  <c:v>41214</c:v>
                </c:pt>
                <c:pt idx="776">
                  <c:v>41218</c:v>
                </c:pt>
                <c:pt idx="777">
                  <c:v>41219</c:v>
                </c:pt>
                <c:pt idx="778">
                  <c:v>41220</c:v>
                </c:pt>
                <c:pt idx="779">
                  <c:v>41221</c:v>
                </c:pt>
                <c:pt idx="780">
                  <c:v>41222</c:v>
                </c:pt>
                <c:pt idx="781">
                  <c:v>41225</c:v>
                </c:pt>
                <c:pt idx="782">
                  <c:v>41226</c:v>
                </c:pt>
                <c:pt idx="783">
                  <c:v>41227</c:v>
                </c:pt>
                <c:pt idx="784">
                  <c:v>41229</c:v>
                </c:pt>
                <c:pt idx="785">
                  <c:v>41232</c:v>
                </c:pt>
                <c:pt idx="786">
                  <c:v>41233</c:v>
                </c:pt>
                <c:pt idx="787">
                  <c:v>41234</c:v>
                </c:pt>
                <c:pt idx="788">
                  <c:v>41235</c:v>
                </c:pt>
                <c:pt idx="789">
                  <c:v>41236</c:v>
                </c:pt>
                <c:pt idx="790">
                  <c:v>41239</c:v>
                </c:pt>
                <c:pt idx="791">
                  <c:v>41240</c:v>
                </c:pt>
                <c:pt idx="792">
                  <c:v>41241</c:v>
                </c:pt>
                <c:pt idx="793">
                  <c:v>41242</c:v>
                </c:pt>
                <c:pt idx="794">
                  <c:v>41243</c:v>
                </c:pt>
                <c:pt idx="795">
                  <c:v>41246</c:v>
                </c:pt>
                <c:pt idx="796">
                  <c:v>41247</c:v>
                </c:pt>
                <c:pt idx="797">
                  <c:v>41248</c:v>
                </c:pt>
                <c:pt idx="798">
                  <c:v>41249</c:v>
                </c:pt>
                <c:pt idx="799">
                  <c:v>41250</c:v>
                </c:pt>
                <c:pt idx="800">
                  <c:v>41253</c:v>
                </c:pt>
                <c:pt idx="801">
                  <c:v>41254</c:v>
                </c:pt>
                <c:pt idx="802">
                  <c:v>41255</c:v>
                </c:pt>
                <c:pt idx="803">
                  <c:v>41256</c:v>
                </c:pt>
                <c:pt idx="804">
                  <c:v>41257</c:v>
                </c:pt>
                <c:pt idx="805">
                  <c:v>41260</c:v>
                </c:pt>
                <c:pt idx="806">
                  <c:v>41261</c:v>
                </c:pt>
                <c:pt idx="807">
                  <c:v>41262</c:v>
                </c:pt>
                <c:pt idx="808">
                  <c:v>41263</c:v>
                </c:pt>
                <c:pt idx="809">
                  <c:v>41264</c:v>
                </c:pt>
                <c:pt idx="810">
                  <c:v>41267</c:v>
                </c:pt>
                <c:pt idx="811">
                  <c:v>41269</c:v>
                </c:pt>
                <c:pt idx="812">
                  <c:v>41270</c:v>
                </c:pt>
                <c:pt idx="813">
                  <c:v>41271</c:v>
                </c:pt>
                <c:pt idx="814">
                  <c:v>41274</c:v>
                </c:pt>
                <c:pt idx="815">
                  <c:v>41276</c:v>
                </c:pt>
                <c:pt idx="816">
                  <c:v>41277</c:v>
                </c:pt>
                <c:pt idx="817">
                  <c:v>41278</c:v>
                </c:pt>
                <c:pt idx="818">
                  <c:v>41281</c:v>
                </c:pt>
                <c:pt idx="819">
                  <c:v>41282</c:v>
                </c:pt>
                <c:pt idx="820">
                  <c:v>41283</c:v>
                </c:pt>
                <c:pt idx="821">
                  <c:v>41284</c:v>
                </c:pt>
                <c:pt idx="822">
                  <c:v>41285</c:v>
                </c:pt>
                <c:pt idx="823">
                  <c:v>41288</c:v>
                </c:pt>
                <c:pt idx="824">
                  <c:v>41289</c:v>
                </c:pt>
                <c:pt idx="825">
                  <c:v>41290</c:v>
                </c:pt>
                <c:pt idx="826">
                  <c:v>41291</c:v>
                </c:pt>
                <c:pt idx="827">
                  <c:v>41292</c:v>
                </c:pt>
                <c:pt idx="828">
                  <c:v>41295</c:v>
                </c:pt>
                <c:pt idx="829">
                  <c:v>41296</c:v>
                </c:pt>
                <c:pt idx="830">
                  <c:v>41297</c:v>
                </c:pt>
                <c:pt idx="831">
                  <c:v>41298</c:v>
                </c:pt>
                <c:pt idx="832">
                  <c:v>41299</c:v>
                </c:pt>
                <c:pt idx="833">
                  <c:v>41302</c:v>
                </c:pt>
                <c:pt idx="834">
                  <c:v>41303</c:v>
                </c:pt>
                <c:pt idx="835">
                  <c:v>41304</c:v>
                </c:pt>
                <c:pt idx="836">
                  <c:v>41305</c:v>
                </c:pt>
                <c:pt idx="837">
                  <c:v>41306</c:v>
                </c:pt>
                <c:pt idx="838">
                  <c:v>41309</c:v>
                </c:pt>
                <c:pt idx="839">
                  <c:v>41310</c:v>
                </c:pt>
                <c:pt idx="840">
                  <c:v>41311</c:v>
                </c:pt>
                <c:pt idx="841">
                  <c:v>41312</c:v>
                </c:pt>
                <c:pt idx="842">
                  <c:v>41313</c:v>
                </c:pt>
                <c:pt idx="843">
                  <c:v>41318</c:v>
                </c:pt>
                <c:pt idx="844">
                  <c:v>41319</c:v>
                </c:pt>
                <c:pt idx="845">
                  <c:v>41320</c:v>
                </c:pt>
                <c:pt idx="846">
                  <c:v>41323</c:v>
                </c:pt>
                <c:pt idx="847">
                  <c:v>41324</c:v>
                </c:pt>
                <c:pt idx="848">
                  <c:v>41325</c:v>
                </c:pt>
                <c:pt idx="849">
                  <c:v>41326</c:v>
                </c:pt>
                <c:pt idx="850">
                  <c:v>41327</c:v>
                </c:pt>
                <c:pt idx="851">
                  <c:v>41330</c:v>
                </c:pt>
                <c:pt idx="852">
                  <c:v>41331</c:v>
                </c:pt>
                <c:pt idx="853">
                  <c:v>41332</c:v>
                </c:pt>
                <c:pt idx="854">
                  <c:v>41333</c:v>
                </c:pt>
                <c:pt idx="855">
                  <c:v>41334</c:v>
                </c:pt>
                <c:pt idx="856">
                  <c:v>41337</c:v>
                </c:pt>
                <c:pt idx="857">
                  <c:v>41338</c:v>
                </c:pt>
                <c:pt idx="858">
                  <c:v>41339</c:v>
                </c:pt>
                <c:pt idx="859">
                  <c:v>41340</c:v>
                </c:pt>
                <c:pt idx="860">
                  <c:v>41341</c:v>
                </c:pt>
                <c:pt idx="861">
                  <c:v>41344</c:v>
                </c:pt>
                <c:pt idx="862">
                  <c:v>41345</c:v>
                </c:pt>
                <c:pt idx="863">
                  <c:v>41346</c:v>
                </c:pt>
                <c:pt idx="864">
                  <c:v>41347</c:v>
                </c:pt>
                <c:pt idx="865">
                  <c:v>41348</c:v>
                </c:pt>
                <c:pt idx="866">
                  <c:v>41351</c:v>
                </c:pt>
                <c:pt idx="867">
                  <c:v>41352</c:v>
                </c:pt>
                <c:pt idx="868">
                  <c:v>41353</c:v>
                </c:pt>
                <c:pt idx="869">
                  <c:v>41354</c:v>
                </c:pt>
                <c:pt idx="870">
                  <c:v>41355</c:v>
                </c:pt>
                <c:pt idx="871">
                  <c:v>41358</c:v>
                </c:pt>
                <c:pt idx="872">
                  <c:v>41359</c:v>
                </c:pt>
                <c:pt idx="873">
                  <c:v>41360</c:v>
                </c:pt>
                <c:pt idx="874">
                  <c:v>41361</c:v>
                </c:pt>
                <c:pt idx="875">
                  <c:v>41365</c:v>
                </c:pt>
                <c:pt idx="876">
                  <c:v>41366</c:v>
                </c:pt>
                <c:pt idx="877">
                  <c:v>41367</c:v>
                </c:pt>
                <c:pt idx="878">
                  <c:v>41368</c:v>
                </c:pt>
                <c:pt idx="879">
                  <c:v>41369</c:v>
                </c:pt>
                <c:pt idx="880">
                  <c:v>41372</c:v>
                </c:pt>
                <c:pt idx="881">
                  <c:v>41373</c:v>
                </c:pt>
                <c:pt idx="882">
                  <c:v>41374</c:v>
                </c:pt>
                <c:pt idx="883">
                  <c:v>41375</c:v>
                </c:pt>
                <c:pt idx="884">
                  <c:v>41376</c:v>
                </c:pt>
                <c:pt idx="885">
                  <c:v>41379</c:v>
                </c:pt>
                <c:pt idx="886">
                  <c:v>41380</c:v>
                </c:pt>
                <c:pt idx="887">
                  <c:v>41381</c:v>
                </c:pt>
                <c:pt idx="888">
                  <c:v>41382</c:v>
                </c:pt>
                <c:pt idx="889">
                  <c:v>41383</c:v>
                </c:pt>
                <c:pt idx="890">
                  <c:v>41386</c:v>
                </c:pt>
                <c:pt idx="891">
                  <c:v>41387</c:v>
                </c:pt>
                <c:pt idx="892">
                  <c:v>41388</c:v>
                </c:pt>
                <c:pt idx="893">
                  <c:v>41389</c:v>
                </c:pt>
                <c:pt idx="894">
                  <c:v>41390</c:v>
                </c:pt>
                <c:pt idx="895">
                  <c:v>41393</c:v>
                </c:pt>
                <c:pt idx="896">
                  <c:v>41394</c:v>
                </c:pt>
                <c:pt idx="897">
                  <c:v>41396</c:v>
                </c:pt>
                <c:pt idx="898">
                  <c:v>41397</c:v>
                </c:pt>
                <c:pt idx="899">
                  <c:v>41400</c:v>
                </c:pt>
                <c:pt idx="900">
                  <c:v>41401</c:v>
                </c:pt>
                <c:pt idx="901">
                  <c:v>41402</c:v>
                </c:pt>
                <c:pt idx="902">
                  <c:v>41403</c:v>
                </c:pt>
                <c:pt idx="903">
                  <c:v>41404</c:v>
                </c:pt>
                <c:pt idx="904">
                  <c:v>41407</c:v>
                </c:pt>
                <c:pt idx="905">
                  <c:v>41408</c:v>
                </c:pt>
                <c:pt idx="906">
                  <c:v>41409</c:v>
                </c:pt>
                <c:pt idx="907">
                  <c:v>41410</c:v>
                </c:pt>
                <c:pt idx="908">
                  <c:v>41411</c:v>
                </c:pt>
                <c:pt idx="909">
                  <c:v>41414</c:v>
                </c:pt>
                <c:pt idx="910">
                  <c:v>41415</c:v>
                </c:pt>
                <c:pt idx="911">
                  <c:v>41416</c:v>
                </c:pt>
                <c:pt idx="912">
                  <c:v>41417</c:v>
                </c:pt>
                <c:pt idx="913">
                  <c:v>41418</c:v>
                </c:pt>
                <c:pt idx="914">
                  <c:v>41421</c:v>
                </c:pt>
                <c:pt idx="915">
                  <c:v>41422</c:v>
                </c:pt>
                <c:pt idx="916">
                  <c:v>41423</c:v>
                </c:pt>
                <c:pt idx="917">
                  <c:v>41425</c:v>
                </c:pt>
                <c:pt idx="918">
                  <c:v>41428</c:v>
                </c:pt>
                <c:pt idx="919">
                  <c:v>41429</c:v>
                </c:pt>
                <c:pt idx="920">
                  <c:v>41430</c:v>
                </c:pt>
                <c:pt idx="921">
                  <c:v>41431</c:v>
                </c:pt>
                <c:pt idx="922">
                  <c:v>41432</c:v>
                </c:pt>
                <c:pt idx="923">
                  <c:v>41435</c:v>
                </c:pt>
                <c:pt idx="924">
                  <c:v>41436</c:v>
                </c:pt>
                <c:pt idx="925">
                  <c:v>41437</c:v>
                </c:pt>
                <c:pt idx="926">
                  <c:v>41438</c:v>
                </c:pt>
                <c:pt idx="927">
                  <c:v>41439</c:v>
                </c:pt>
                <c:pt idx="928">
                  <c:v>41442</c:v>
                </c:pt>
                <c:pt idx="929">
                  <c:v>41443</c:v>
                </c:pt>
                <c:pt idx="930">
                  <c:v>41444</c:v>
                </c:pt>
                <c:pt idx="931">
                  <c:v>41445</c:v>
                </c:pt>
                <c:pt idx="932">
                  <c:v>41446</c:v>
                </c:pt>
                <c:pt idx="933">
                  <c:v>41449</c:v>
                </c:pt>
                <c:pt idx="934">
                  <c:v>41450</c:v>
                </c:pt>
                <c:pt idx="935">
                  <c:v>41451</c:v>
                </c:pt>
                <c:pt idx="936">
                  <c:v>41452</c:v>
                </c:pt>
                <c:pt idx="937">
                  <c:v>41453</c:v>
                </c:pt>
                <c:pt idx="938">
                  <c:v>41456</c:v>
                </c:pt>
                <c:pt idx="939">
                  <c:v>41457</c:v>
                </c:pt>
                <c:pt idx="940">
                  <c:v>41458</c:v>
                </c:pt>
                <c:pt idx="941">
                  <c:v>41459</c:v>
                </c:pt>
                <c:pt idx="942">
                  <c:v>41460</c:v>
                </c:pt>
                <c:pt idx="943">
                  <c:v>41463</c:v>
                </c:pt>
                <c:pt idx="944">
                  <c:v>41464</c:v>
                </c:pt>
                <c:pt idx="945">
                  <c:v>41465</c:v>
                </c:pt>
                <c:pt idx="946">
                  <c:v>41466</c:v>
                </c:pt>
                <c:pt idx="947">
                  <c:v>41467</c:v>
                </c:pt>
                <c:pt idx="948">
                  <c:v>41470</c:v>
                </c:pt>
                <c:pt idx="949">
                  <c:v>41471</c:v>
                </c:pt>
                <c:pt idx="950">
                  <c:v>41472</c:v>
                </c:pt>
                <c:pt idx="951">
                  <c:v>41473</c:v>
                </c:pt>
                <c:pt idx="952">
                  <c:v>41474</c:v>
                </c:pt>
                <c:pt idx="953">
                  <c:v>41477</c:v>
                </c:pt>
                <c:pt idx="954">
                  <c:v>41478</c:v>
                </c:pt>
                <c:pt idx="955">
                  <c:v>41479</c:v>
                </c:pt>
                <c:pt idx="956">
                  <c:v>41480</c:v>
                </c:pt>
                <c:pt idx="957">
                  <c:v>41481</c:v>
                </c:pt>
                <c:pt idx="958">
                  <c:v>41484</c:v>
                </c:pt>
                <c:pt idx="959">
                  <c:v>41485</c:v>
                </c:pt>
                <c:pt idx="960">
                  <c:v>41486</c:v>
                </c:pt>
                <c:pt idx="961">
                  <c:v>41487</c:v>
                </c:pt>
                <c:pt idx="962">
                  <c:v>41488</c:v>
                </c:pt>
                <c:pt idx="963">
                  <c:v>41491</c:v>
                </c:pt>
                <c:pt idx="964">
                  <c:v>41492</c:v>
                </c:pt>
                <c:pt idx="965">
                  <c:v>41493</c:v>
                </c:pt>
                <c:pt idx="966">
                  <c:v>41494</c:v>
                </c:pt>
                <c:pt idx="967">
                  <c:v>41495</c:v>
                </c:pt>
                <c:pt idx="968">
                  <c:v>41498</c:v>
                </c:pt>
                <c:pt idx="969">
                  <c:v>41499</c:v>
                </c:pt>
                <c:pt idx="970">
                  <c:v>41500</c:v>
                </c:pt>
                <c:pt idx="971">
                  <c:v>41501</c:v>
                </c:pt>
                <c:pt idx="972">
                  <c:v>41502</c:v>
                </c:pt>
                <c:pt idx="973">
                  <c:v>41505</c:v>
                </c:pt>
                <c:pt idx="974">
                  <c:v>41506</c:v>
                </c:pt>
                <c:pt idx="975">
                  <c:v>41507</c:v>
                </c:pt>
                <c:pt idx="976">
                  <c:v>41508</c:v>
                </c:pt>
                <c:pt idx="977">
                  <c:v>41509</c:v>
                </c:pt>
                <c:pt idx="978">
                  <c:v>41512</c:v>
                </c:pt>
                <c:pt idx="979">
                  <c:v>41513</c:v>
                </c:pt>
                <c:pt idx="980">
                  <c:v>41514</c:v>
                </c:pt>
                <c:pt idx="981">
                  <c:v>41515</c:v>
                </c:pt>
                <c:pt idx="982">
                  <c:v>41516</c:v>
                </c:pt>
                <c:pt idx="983">
                  <c:v>41519</c:v>
                </c:pt>
                <c:pt idx="984">
                  <c:v>41520</c:v>
                </c:pt>
                <c:pt idx="985">
                  <c:v>41521</c:v>
                </c:pt>
                <c:pt idx="986">
                  <c:v>41522</c:v>
                </c:pt>
                <c:pt idx="987">
                  <c:v>41523</c:v>
                </c:pt>
                <c:pt idx="988">
                  <c:v>41526</c:v>
                </c:pt>
                <c:pt idx="989">
                  <c:v>41527</c:v>
                </c:pt>
                <c:pt idx="990">
                  <c:v>41528</c:v>
                </c:pt>
                <c:pt idx="991">
                  <c:v>41529</c:v>
                </c:pt>
                <c:pt idx="992">
                  <c:v>41530</c:v>
                </c:pt>
                <c:pt idx="993">
                  <c:v>41533</c:v>
                </c:pt>
                <c:pt idx="994">
                  <c:v>41534</c:v>
                </c:pt>
                <c:pt idx="995">
                  <c:v>41535</c:v>
                </c:pt>
                <c:pt idx="996">
                  <c:v>41536</c:v>
                </c:pt>
                <c:pt idx="997">
                  <c:v>41537</c:v>
                </c:pt>
                <c:pt idx="998">
                  <c:v>41540</c:v>
                </c:pt>
                <c:pt idx="999">
                  <c:v>41541</c:v>
                </c:pt>
                <c:pt idx="1000">
                  <c:v>41542</c:v>
                </c:pt>
                <c:pt idx="1001">
                  <c:v>41543</c:v>
                </c:pt>
                <c:pt idx="1002">
                  <c:v>41544</c:v>
                </c:pt>
                <c:pt idx="1003">
                  <c:v>41547</c:v>
                </c:pt>
                <c:pt idx="1004">
                  <c:v>41548</c:v>
                </c:pt>
                <c:pt idx="1005">
                  <c:v>41549</c:v>
                </c:pt>
                <c:pt idx="1006">
                  <c:v>41550</c:v>
                </c:pt>
                <c:pt idx="1007">
                  <c:v>41551</c:v>
                </c:pt>
                <c:pt idx="1008">
                  <c:v>41554</c:v>
                </c:pt>
                <c:pt idx="1009">
                  <c:v>41555</c:v>
                </c:pt>
                <c:pt idx="1010">
                  <c:v>41556</c:v>
                </c:pt>
                <c:pt idx="1011">
                  <c:v>41557</c:v>
                </c:pt>
                <c:pt idx="1012">
                  <c:v>41558</c:v>
                </c:pt>
                <c:pt idx="1013">
                  <c:v>41561</c:v>
                </c:pt>
                <c:pt idx="1014">
                  <c:v>41562</c:v>
                </c:pt>
                <c:pt idx="1015">
                  <c:v>41563</c:v>
                </c:pt>
                <c:pt idx="1016">
                  <c:v>41564</c:v>
                </c:pt>
                <c:pt idx="1017">
                  <c:v>41565</c:v>
                </c:pt>
                <c:pt idx="1018">
                  <c:v>41568</c:v>
                </c:pt>
                <c:pt idx="1019">
                  <c:v>41569</c:v>
                </c:pt>
                <c:pt idx="1020">
                  <c:v>41570</c:v>
                </c:pt>
                <c:pt idx="1021">
                  <c:v>41571</c:v>
                </c:pt>
                <c:pt idx="1022">
                  <c:v>41572</c:v>
                </c:pt>
                <c:pt idx="1023">
                  <c:v>41575</c:v>
                </c:pt>
                <c:pt idx="1024">
                  <c:v>41576</c:v>
                </c:pt>
                <c:pt idx="1025">
                  <c:v>41577</c:v>
                </c:pt>
                <c:pt idx="1026">
                  <c:v>41578</c:v>
                </c:pt>
                <c:pt idx="1027">
                  <c:v>41579</c:v>
                </c:pt>
                <c:pt idx="1028">
                  <c:v>41582</c:v>
                </c:pt>
                <c:pt idx="1029">
                  <c:v>41583</c:v>
                </c:pt>
                <c:pt idx="1030">
                  <c:v>41584</c:v>
                </c:pt>
                <c:pt idx="1031">
                  <c:v>41585</c:v>
                </c:pt>
                <c:pt idx="1032">
                  <c:v>41586</c:v>
                </c:pt>
                <c:pt idx="1033">
                  <c:v>41589</c:v>
                </c:pt>
                <c:pt idx="1034">
                  <c:v>41590</c:v>
                </c:pt>
                <c:pt idx="1035">
                  <c:v>41591</c:v>
                </c:pt>
                <c:pt idx="1036">
                  <c:v>41592</c:v>
                </c:pt>
                <c:pt idx="1037">
                  <c:v>41596</c:v>
                </c:pt>
                <c:pt idx="1038">
                  <c:v>41597</c:v>
                </c:pt>
                <c:pt idx="1039">
                  <c:v>41598</c:v>
                </c:pt>
                <c:pt idx="1040">
                  <c:v>41599</c:v>
                </c:pt>
                <c:pt idx="1041">
                  <c:v>41600</c:v>
                </c:pt>
                <c:pt idx="1042">
                  <c:v>41603</c:v>
                </c:pt>
                <c:pt idx="1043">
                  <c:v>41604</c:v>
                </c:pt>
                <c:pt idx="1044">
                  <c:v>41605</c:v>
                </c:pt>
                <c:pt idx="1045">
                  <c:v>41606</c:v>
                </c:pt>
                <c:pt idx="1046">
                  <c:v>41607</c:v>
                </c:pt>
                <c:pt idx="1047">
                  <c:v>41610</c:v>
                </c:pt>
                <c:pt idx="1048">
                  <c:v>41611</c:v>
                </c:pt>
                <c:pt idx="1049">
                  <c:v>41612</c:v>
                </c:pt>
                <c:pt idx="1050">
                  <c:v>41613</c:v>
                </c:pt>
                <c:pt idx="1051">
                  <c:v>41614</c:v>
                </c:pt>
                <c:pt idx="1052">
                  <c:v>41617</c:v>
                </c:pt>
                <c:pt idx="1053">
                  <c:v>41618</c:v>
                </c:pt>
                <c:pt idx="1054">
                  <c:v>41619</c:v>
                </c:pt>
                <c:pt idx="1055">
                  <c:v>41620</c:v>
                </c:pt>
                <c:pt idx="1056">
                  <c:v>41621</c:v>
                </c:pt>
                <c:pt idx="1057">
                  <c:v>41624</c:v>
                </c:pt>
                <c:pt idx="1058">
                  <c:v>41625</c:v>
                </c:pt>
                <c:pt idx="1059">
                  <c:v>41626</c:v>
                </c:pt>
                <c:pt idx="1060">
                  <c:v>41627</c:v>
                </c:pt>
                <c:pt idx="1061">
                  <c:v>41628</c:v>
                </c:pt>
                <c:pt idx="1062">
                  <c:v>41631</c:v>
                </c:pt>
                <c:pt idx="1063">
                  <c:v>41632</c:v>
                </c:pt>
                <c:pt idx="1064">
                  <c:v>41634</c:v>
                </c:pt>
                <c:pt idx="1065">
                  <c:v>41635</c:v>
                </c:pt>
                <c:pt idx="1066">
                  <c:v>41638</c:v>
                </c:pt>
                <c:pt idx="1067">
                  <c:v>41639</c:v>
                </c:pt>
                <c:pt idx="1068">
                  <c:v>41641</c:v>
                </c:pt>
                <c:pt idx="1069">
                  <c:v>41642</c:v>
                </c:pt>
                <c:pt idx="1070">
                  <c:v>41645</c:v>
                </c:pt>
                <c:pt idx="1071">
                  <c:v>41646</c:v>
                </c:pt>
                <c:pt idx="1072">
                  <c:v>41647</c:v>
                </c:pt>
                <c:pt idx="1073">
                  <c:v>41648</c:v>
                </c:pt>
                <c:pt idx="1074">
                  <c:v>41649</c:v>
                </c:pt>
                <c:pt idx="1075">
                  <c:v>41652</c:v>
                </c:pt>
                <c:pt idx="1076">
                  <c:v>41653</c:v>
                </c:pt>
                <c:pt idx="1077">
                  <c:v>41654</c:v>
                </c:pt>
                <c:pt idx="1078">
                  <c:v>41655</c:v>
                </c:pt>
                <c:pt idx="1079">
                  <c:v>41656</c:v>
                </c:pt>
                <c:pt idx="1080">
                  <c:v>41656</c:v>
                </c:pt>
                <c:pt idx="1081">
                  <c:v>41659</c:v>
                </c:pt>
                <c:pt idx="1082">
                  <c:v>41660</c:v>
                </c:pt>
                <c:pt idx="1083">
                  <c:v>41661</c:v>
                </c:pt>
                <c:pt idx="1084">
                  <c:v>41662</c:v>
                </c:pt>
                <c:pt idx="1085">
                  <c:v>41663</c:v>
                </c:pt>
                <c:pt idx="1086">
                  <c:v>41666</c:v>
                </c:pt>
                <c:pt idx="1087">
                  <c:v>41667</c:v>
                </c:pt>
                <c:pt idx="1088">
                  <c:v>41668</c:v>
                </c:pt>
                <c:pt idx="1089">
                  <c:v>41669</c:v>
                </c:pt>
                <c:pt idx="1090">
                  <c:v>41670</c:v>
                </c:pt>
                <c:pt idx="1091">
                  <c:v>41673</c:v>
                </c:pt>
                <c:pt idx="1092">
                  <c:v>41674</c:v>
                </c:pt>
                <c:pt idx="1093">
                  <c:v>41675</c:v>
                </c:pt>
                <c:pt idx="1094">
                  <c:v>41676</c:v>
                </c:pt>
                <c:pt idx="1095">
                  <c:v>41677</c:v>
                </c:pt>
                <c:pt idx="1096">
                  <c:v>41680</c:v>
                </c:pt>
                <c:pt idx="1097">
                  <c:v>41681</c:v>
                </c:pt>
                <c:pt idx="1098">
                  <c:v>41682</c:v>
                </c:pt>
                <c:pt idx="1099">
                  <c:v>41683</c:v>
                </c:pt>
                <c:pt idx="1100">
                  <c:v>41684</c:v>
                </c:pt>
                <c:pt idx="1101">
                  <c:v>41687</c:v>
                </c:pt>
                <c:pt idx="1102">
                  <c:v>41688</c:v>
                </c:pt>
                <c:pt idx="1103">
                  <c:v>41689</c:v>
                </c:pt>
                <c:pt idx="1104">
                  <c:v>41690</c:v>
                </c:pt>
                <c:pt idx="1105">
                  <c:v>41691</c:v>
                </c:pt>
                <c:pt idx="1106">
                  <c:v>41694</c:v>
                </c:pt>
                <c:pt idx="1107">
                  <c:v>41695</c:v>
                </c:pt>
                <c:pt idx="1108">
                  <c:v>41696</c:v>
                </c:pt>
                <c:pt idx="1109">
                  <c:v>41697</c:v>
                </c:pt>
                <c:pt idx="1110">
                  <c:v>41698</c:v>
                </c:pt>
                <c:pt idx="1111">
                  <c:v>41703</c:v>
                </c:pt>
                <c:pt idx="1112">
                  <c:v>41704</c:v>
                </c:pt>
                <c:pt idx="1113">
                  <c:v>41705</c:v>
                </c:pt>
                <c:pt idx="1114">
                  <c:v>41708</c:v>
                </c:pt>
                <c:pt idx="1115">
                  <c:v>41709</c:v>
                </c:pt>
                <c:pt idx="1116">
                  <c:v>41710</c:v>
                </c:pt>
                <c:pt idx="1117">
                  <c:v>41711</c:v>
                </c:pt>
                <c:pt idx="1118">
                  <c:v>41712</c:v>
                </c:pt>
                <c:pt idx="1119">
                  <c:v>41715</c:v>
                </c:pt>
                <c:pt idx="1120">
                  <c:v>41716</c:v>
                </c:pt>
                <c:pt idx="1121">
                  <c:v>41717</c:v>
                </c:pt>
                <c:pt idx="1122">
                  <c:v>41718</c:v>
                </c:pt>
                <c:pt idx="1123">
                  <c:v>41719</c:v>
                </c:pt>
                <c:pt idx="1124">
                  <c:v>41722</c:v>
                </c:pt>
                <c:pt idx="1125">
                  <c:v>41723</c:v>
                </c:pt>
                <c:pt idx="1126">
                  <c:v>41724</c:v>
                </c:pt>
                <c:pt idx="1127">
                  <c:v>41725</c:v>
                </c:pt>
                <c:pt idx="1128">
                  <c:v>41726</c:v>
                </c:pt>
                <c:pt idx="1129">
                  <c:v>41729</c:v>
                </c:pt>
                <c:pt idx="1130">
                  <c:v>41730</c:v>
                </c:pt>
                <c:pt idx="1131">
                  <c:v>41731</c:v>
                </c:pt>
                <c:pt idx="1132">
                  <c:v>41732</c:v>
                </c:pt>
                <c:pt idx="1133">
                  <c:v>41733</c:v>
                </c:pt>
                <c:pt idx="1134">
                  <c:v>41736</c:v>
                </c:pt>
                <c:pt idx="1135">
                  <c:v>41737</c:v>
                </c:pt>
                <c:pt idx="1136">
                  <c:v>41738</c:v>
                </c:pt>
                <c:pt idx="1137">
                  <c:v>41739</c:v>
                </c:pt>
                <c:pt idx="1138">
                  <c:v>41740</c:v>
                </c:pt>
                <c:pt idx="1139">
                  <c:v>41743</c:v>
                </c:pt>
                <c:pt idx="1140">
                  <c:v>41744</c:v>
                </c:pt>
                <c:pt idx="1141">
                  <c:v>41745</c:v>
                </c:pt>
                <c:pt idx="1142">
                  <c:v>41746</c:v>
                </c:pt>
                <c:pt idx="1143">
                  <c:v>41751</c:v>
                </c:pt>
                <c:pt idx="1144">
                  <c:v>41752</c:v>
                </c:pt>
                <c:pt idx="1145">
                  <c:v>41753</c:v>
                </c:pt>
                <c:pt idx="1146">
                  <c:v>41754</c:v>
                </c:pt>
                <c:pt idx="1147">
                  <c:v>41757</c:v>
                </c:pt>
                <c:pt idx="1148">
                  <c:v>41758</c:v>
                </c:pt>
                <c:pt idx="1149">
                  <c:v>41759</c:v>
                </c:pt>
                <c:pt idx="1150">
                  <c:v>41761</c:v>
                </c:pt>
                <c:pt idx="1151">
                  <c:v>41764</c:v>
                </c:pt>
                <c:pt idx="1152">
                  <c:v>41765</c:v>
                </c:pt>
                <c:pt idx="1153">
                  <c:v>41766</c:v>
                </c:pt>
                <c:pt idx="1154">
                  <c:v>41767</c:v>
                </c:pt>
                <c:pt idx="1155">
                  <c:v>41768</c:v>
                </c:pt>
                <c:pt idx="1156">
                  <c:v>41771</c:v>
                </c:pt>
                <c:pt idx="1157">
                  <c:v>41772</c:v>
                </c:pt>
                <c:pt idx="1158">
                  <c:v>41773</c:v>
                </c:pt>
                <c:pt idx="1159">
                  <c:v>41774</c:v>
                </c:pt>
                <c:pt idx="1160">
                  <c:v>41775</c:v>
                </c:pt>
                <c:pt idx="1161">
                  <c:v>41778</c:v>
                </c:pt>
                <c:pt idx="1162">
                  <c:v>41779</c:v>
                </c:pt>
                <c:pt idx="1163">
                  <c:v>41780</c:v>
                </c:pt>
                <c:pt idx="1164">
                  <c:v>41781</c:v>
                </c:pt>
                <c:pt idx="1165">
                  <c:v>41782</c:v>
                </c:pt>
                <c:pt idx="1166">
                  <c:v>41785</c:v>
                </c:pt>
                <c:pt idx="1167">
                  <c:v>41786</c:v>
                </c:pt>
                <c:pt idx="1168">
                  <c:v>41787</c:v>
                </c:pt>
                <c:pt idx="1169">
                  <c:v>41788</c:v>
                </c:pt>
                <c:pt idx="1170">
                  <c:v>41789</c:v>
                </c:pt>
                <c:pt idx="1171">
                  <c:v>41792</c:v>
                </c:pt>
                <c:pt idx="1172">
                  <c:v>41793</c:v>
                </c:pt>
                <c:pt idx="1173">
                  <c:v>41794</c:v>
                </c:pt>
                <c:pt idx="1174">
                  <c:v>41795</c:v>
                </c:pt>
                <c:pt idx="1175">
                  <c:v>41796</c:v>
                </c:pt>
                <c:pt idx="1176">
                  <c:v>41799</c:v>
                </c:pt>
                <c:pt idx="1177">
                  <c:v>41800</c:v>
                </c:pt>
                <c:pt idx="1178">
                  <c:v>41801</c:v>
                </c:pt>
                <c:pt idx="1179">
                  <c:v>41802</c:v>
                </c:pt>
                <c:pt idx="1180">
                  <c:v>41803</c:v>
                </c:pt>
                <c:pt idx="1181">
                  <c:v>41804</c:v>
                </c:pt>
                <c:pt idx="1182">
                  <c:v>41807</c:v>
                </c:pt>
                <c:pt idx="1183">
                  <c:v>41808</c:v>
                </c:pt>
                <c:pt idx="1184">
                  <c:v>41810</c:v>
                </c:pt>
                <c:pt idx="1185">
                  <c:v>41813</c:v>
                </c:pt>
                <c:pt idx="1186">
                  <c:v>41814</c:v>
                </c:pt>
                <c:pt idx="1187">
                  <c:v>41815</c:v>
                </c:pt>
                <c:pt idx="1188">
                  <c:v>41816</c:v>
                </c:pt>
                <c:pt idx="1189">
                  <c:v>41817</c:v>
                </c:pt>
                <c:pt idx="1190">
                  <c:v>41820</c:v>
                </c:pt>
                <c:pt idx="1191">
                  <c:v>41821</c:v>
                </c:pt>
                <c:pt idx="1192">
                  <c:v>41822</c:v>
                </c:pt>
                <c:pt idx="1193">
                  <c:v>41823</c:v>
                </c:pt>
                <c:pt idx="1194">
                  <c:v>41824</c:v>
                </c:pt>
                <c:pt idx="1195">
                  <c:v>41827</c:v>
                </c:pt>
                <c:pt idx="1196">
                  <c:v>41828</c:v>
                </c:pt>
                <c:pt idx="1197">
                  <c:v>41829</c:v>
                </c:pt>
                <c:pt idx="1198">
                  <c:v>41830</c:v>
                </c:pt>
                <c:pt idx="1199">
                  <c:v>41831</c:v>
                </c:pt>
                <c:pt idx="1200">
                  <c:v>41834</c:v>
                </c:pt>
                <c:pt idx="1201">
                  <c:v>41835</c:v>
                </c:pt>
                <c:pt idx="1202">
                  <c:v>41836</c:v>
                </c:pt>
                <c:pt idx="1203">
                  <c:v>41837</c:v>
                </c:pt>
                <c:pt idx="1204">
                  <c:v>41838</c:v>
                </c:pt>
                <c:pt idx="1205">
                  <c:v>41841</c:v>
                </c:pt>
                <c:pt idx="1206">
                  <c:v>41842</c:v>
                </c:pt>
                <c:pt idx="1207">
                  <c:v>41843</c:v>
                </c:pt>
                <c:pt idx="1208">
                  <c:v>41844</c:v>
                </c:pt>
                <c:pt idx="1209">
                  <c:v>41845</c:v>
                </c:pt>
                <c:pt idx="1210">
                  <c:v>41848</c:v>
                </c:pt>
                <c:pt idx="1211">
                  <c:v>41849</c:v>
                </c:pt>
                <c:pt idx="1212">
                  <c:v>41850</c:v>
                </c:pt>
                <c:pt idx="1213">
                  <c:v>41851</c:v>
                </c:pt>
                <c:pt idx="1214">
                  <c:v>41852</c:v>
                </c:pt>
                <c:pt idx="1215">
                  <c:v>41855</c:v>
                </c:pt>
                <c:pt idx="1216">
                  <c:v>41856</c:v>
                </c:pt>
                <c:pt idx="1217">
                  <c:v>41857</c:v>
                </c:pt>
                <c:pt idx="1218">
                  <c:v>41858</c:v>
                </c:pt>
                <c:pt idx="1219">
                  <c:v>41859</c:v>
                </c:pt>
                <c:pt idx="1220">
                  <c:v>41862</c:v>
                </c:pt>
                <c:pt idx="1221">
                  <c:v>41863</c:v>
                </c:pt>
                <c:pt idx="1222">
                  <c:v>41864</c:v>
                </c:pt>
                <c:pt idx="1223">
                  <c:v>41865</c:v>
                </c:pt>
                <c:pt idx="1224">
                  <c:v>41866</c:v>
                </c:pt>
                <c:pt idx="1225">
                  <c:v>41869</c:v>
                </c:pt>
                <c:pt idx="1226">
                  <c:v>41870</c:v>
                </c:pt>
                <c:pt idx="1227">
                  <c:v>41871</c:v>
                </c:pt>
                <c:pt idx="1228">
                  <c:v>41872</c:v>
                </c:pt>
                <c:pt idx="1229">
                  <c:v>41873</c:v>
                </c:pt>
                <c:pt idx="1230">
                  <c:v>41876</c:v>
                </c:pt>
                <c:pt idx="1231">
                  <c:v>41877</c:v>
                </c:pt>
                <c:pt idx="1232">
                  <c:v>41878</c:v>
                </c:pt>
                <c:pt idx="1233">
                  <c:v>41879</c:v>
                </c:pt>
                <c:pt idx="1234">
                  <c:v>41880</c:v>
                </c:pt>
                <c:pt idx="1235">
                  <c:v>41883</c:v>
                </c:pt>
                <c:pt idx="1236">
                  <c:v>41884</c:v>
                </c:pt>
                <c:pt idx="1237">
                  <c:v>41885</c:v>
                </c:pt>
                <c:pt idx="1238">
                  <c:v>41886</c:v>
                </c:pt>
                <c:pt idx="1239">
                  <c:v>41887</c:v>
                </c:pt>
                <c:pt idx="1240">
                  <c:v>41890</c:v>
                </c:pt>
                <c:pt idx="1241">
                  <c:v>41891</c:v>
                </c:pt>
                <c:pt idx="1242">
                  <c:v>41892</c:v>
                </c:pt>
                <c:pt idx="1243">
                  <c:v>41893</c:v>
                </c:pt>
                <c:pt idx="1244">
                  <c:v>41894</c:v>
                </c:pt>
                <c:pt idx="1245">
                  <c:v>41897</c:v>
                </c:pt>
                <c:pt idx="1246">
                  <c:v>41898</c:v>
                </c:pt>
                <c:pt idx="1247">
                  <c:v>41899</c:v>
                </c:pt>
                <c:pt idx="1248">
                  <c:v>41900</c:v>
                </c:pt>
                <c:pt idx="1249">
                  <c:v>41901</c:v>
                </c:pt>
                <c:pt idx="1250">
                  <c:v>41904</c:v>
                </c:pt>
                <c:pt idx="1251">
                  <c:v>41905</c:v>
                </c:pt>
                <c:pt idx="1252">
                  <c:v>41906</c:v>
                </c:pt>
                <c:pt idx="1253">
                  <c:v>41907</c:v>
                </c:pt>
                <c:pt idx="1254">
                  <c:v>41908</c:v>
                </c:pt>
                <c:pt idx="1255">
                  <c:v>41911</c:v>
                </c:pt>
                <c:pt idx="1256">
                  <c:v>41912</c:v>
                </c:pt>
                <c:pt idx="1257">
                  <c:v>41913</c:v>
                </c:pt>
                <c:pt idx="1258">
                  <c:v>41914</c:v>
                </c:pt>
                <c:pt idx="1259">
                  <c:v>41915</c:v>
                </c:pt>
                <c:pt idx="1260">
                  <c:v>41918</c:v>
                </c:pt>
                <c:pt idx="1261">
                  <c:v>41919</c:v>
                </c:pt>
                <c:pt idx="1262">
                  <c:v>41920</c:v>
                </c:pt>
                <c:pt idx="1263">
                  <c:v>41921</c:v>
                </c:pt>
                <c:pt idx="1264">
                  <c:v>41922</c:v>
                </c:pt>
                <c:pt idx="1265">
                  <c:v>41925</c:v>
                </c:pt>
                <c:pt idx="1266">
                  <c:v>41926</c:v>
                </c:pt>
                <c:pt idx="1267">
                  <c:v>41927</c:v>
                </c:pt>
                <c:pt idx="1268">
                  <c:v>41928</c:v>
                </c:pt>
                <c:pt idx="1269">
                  <c:v>41929</c:v>
                </c:pt>
                <c:pt idx="1270">
                  <c:v>41932</c:v>
                </c:pt>
                <c:pt idx="1271">
                  <c:v>41933</c:v>
                </c:pt>
                <c:pt idx="1272">
                  <c:v>41934</c:v>
                </c:pt>
                <c:pt idx="1273">
                  <c:v>41935</c:v>
                </c:pt>
                <c:pt idx="1274">
                  <c:v>41936</c:v>
                </c:pt>
                <c:pt idx="1275">
                  <c:v>41939</c:v>
                </c:pt>
                <c:pt idx="1276">
                  <c:v>41940</c:v>
                </c:pt>
                <c:pt idx="1277">
                  <c:v>41941</c:v>
                </c:pt>
                <c:pt idx="1278">
                  <c:v>41942</c:v>
                </c:pt>
                <c:pt idx="1279">
                  <c:v>41943</c:v>
                </c:pt>
                <c:pt idx="1280">
                  <c:v>41946</c:v>
                </c:pt>
                <c:pt idx="1281">
                  <c:v>41947</c:v>
                </c:pt>
                <c:pt idx="1282">
                  <c:v>41948</c:v>
                </c:pt>
                <c:pt idx="1283">
                  <c:v>41949</c:v>
                </c:pt>
                <c:pt idx="1284">
                  <c:v>41950</c:v>
                </c:pt>
                <c:pt idx="1285">
                  <c:v>41953</c:v>
                </c:pt>
                <c:pt idx="1286">
                  <c:v>41954</c:v>
                </c:pt>
                <c:pt idx="1287">
                  <c:v>41955</c:v>
                </c:pt>
                <c:pt idx="1288">
                  <c:v>41956</c:v>
                </c:pt>
                <c:pt idx="1289">
                  <c:v>41957</c:v>
                </c:pt>
                <c:pt idx="1290">
                  <c:v>41960</c:v>
                </c:pt>
                <c:pt idx="1291">
                  <c:v>41961</c:v>
                </c:pt>
                <c:pt idx="1292">
                  <c:v>41962</c:v>
                </c:pt>
                <c:pt idx="1293">
                  <c:v>41963</c:v>
                </c:pt>
                <c:pt idx="1294">
                  <c:v>41964</c:v>
                </c:pt>
                <c:pt idx="1295">
                  <c:v>41967</c:v>
                </c:pt>
                <c:pt idx="1296">
                  <c:v>41968</c:v>
                </c:pt>
                <c:pt idx="1297">
                  <c:v>41969</c:v>
                </c:pt>
                <c:pt idx="1298">
                  <c:v>41970</c:v>
                </c:pt>
                <c:pt idx="1299">
                  <c:v>41971</c:v>
                </c:pt>
                <c:pt idx="1300">
                  <c:v>41974</c:v>
                </c:pt>
                <c:pt idx="1301">
                  <c:v>41975</c:v>
                </c:pt>
                <c:pt idx="1302">
                  <c:v>41976</c:v>
                </c:pt>
                <c:pt idx="1303">
                  <c:v>41977</c:v>
                </c:pt>
                <c:pt idx="1304">
                  <c:v>41978</c:v>
                </c:pt>
                <c:pt idx="1305">
                  <c:v>41981</c:v>
                </c:pt>
                <c:pt idx="1306">
                  <c:v>41982</c:v>
                </c:pt>
                <c:pt idx="1307">
                  <c:v>41983</c:v>
                </c:pt>
                <c:pt idx="1308">
                  <c:v>41984</c:v>
                </c:pt>
                <c:pt idx="1309">
                  <c:v>41985</c:v>
                </c:pt>
                <c:pt idx="1310">
                  <c:v>41988</c:v>
                </c:pt>
                <c:pt idx="1311">
                  <c:v>41989</c:v>
                </c:pt>
                <c:pt idx="1312">
                  <c:v>41990</c:v>
                </c:pt>
                <c:pt idx="1313">
                  <c:v>41991</c:v>
                </c:pt>
                <c:pt idx="1314">
                  <c:v>41992</c:v>
                </c:pt>
                <c:pt idx="1315">
                  <c:v>41995</c:v>
                </c:pt>
                <c:pt idx="1316">
                  <c:v>41996</c:v>
                </c:pt>
                <c:pt idx="1317">
                  <c:v>41997</c:v>
                </c:pt>
                <c:pt idx="1318">
                  <c:v>41999</c:v>
                </c:pt>
                <c:pt idx="1319">
                  <c:v>42002</c:v>
                </c:pt>
                <c:pt idx="1320">
                  <c:v>42003</c:v>
                </c:pt>
                <c:pt idx="1321">
                  <c:v>42004</c:v>
                </c:pt>
                <c:pt idx="1322">
                  <c:v>42006</c:v>
                </c:pt>
                <c:pt idx="1323">
                  <c:v>42009</c:v>
                </c:pt>
                <c:pt idx="1324">
                  <c:v>42010</c:v>
                </c:pt>
                <c:pt idx="1325">
                  <c:v>42011</c:v>
                </c:pt>
                <c:pt idx="1326">
                  <c:v>42012</c:v>
                </c:pt>
                <c:pt idx="1327">
                  <c:v>42013</c:v>
                </c:pt>
                <c:pt idx="1328">
                  <c:v>42016</c:v>
                </c:pt>
                <c:pt idx="1329">
                  <c:v>42017</c:v>
                </c:pt>
                <c:pt idx="1330">
                  <c:v>42018</c:v>
                </c:pt>
                <c:pt idx="1331">
                  <c:v>42019</c:v>
                </c:pt>
                <c:pt idx="1332">
                  <c:v>42020</c:v>
                </c:pt>
                <c:pt idx="1333">
                  <c:v>42023</c:v>
                </c:pt>
                <c:pt idx="1334">
                  <c:v>42024</c:v>
                </c:pt>
                <c:pt idx="1335">
                  <c:v>42025</c:v>
                </c:pt>
                <c:pt idx="1336">
                  <c:v>42026</c:v>
                </c:pt>
                <c:pt idx="1337">
                  <c:v>42027</c:v>
                </c:pt>
                <c:pt idx="1338">
                  <c:v>42030</c:v>
                </c:pt>
                <c:pt idx="1339">
                  <c:v>42031</c:v>
                </c:pt>
                <c:pt idx="1340">
                  <c:v>42032</c:v>
                </c:pt>
                <c:pt idx="1341">
                  <c:v>42033</c:v>
                </c:pt>
                <c:pt idx="1342">
                  <c:v>42034</c:v>
                </c:pt>
                <c:pt idx="1343">
                  <c:v>42037</c:v>
                </c:pt>
                <c:pt idx="1344">
                  <c:v>42038</c:v>
                </c:pt>
                <c:pt idx="1345">
                  <c:v>42039</c:v>
                </c:pt>
                <c:pt idx="1346">
                  <c:v>42040</c:v>
                </c:pt>
                <c:pt idx="1347">
                  <c:v>42041</c:v>
                </c:pt>
                <c:pt idx="1348">
                  <c:v>42044</c:v>
                </c:pt>
                <c:pt idx="1349">
                  <c:v>42045</c:v>
                </c:pt>
                <c:pt idx="1350">
                  <c:v>42046</c:v>
                </c:pt>
                <c:pt idx="1351">
                  <c:v>42047</c:v>
                </c:pt>
                <c:pt idx="1352">
                  <c:v>42048</c:v>
                </c:pt>
                <c:pt idx="1353">
                  <c:v>42053</c:v>
                </c:pt>
                <c:pt idx="1354">
                  <c:v>42054</c:v>
                </c:pt>
                <c:pt idx="1355">
                  <c:v>42055</c:v>
                </c:pt>
                <c:pt idx="1356">
                  <c:v>42058</c:v>
                </c:pt>
                <c:pt idx="1357">
                  <c:v>42059</c:v>
                </c:pt>
                <c:pt idx="1358">
                  <c:v>42060</c:v>
                </c:pt>
                <c:pt idx="1359">
                  <c:v>42061</c:v>
                </c:pt>
                <c:pt idx="1360">
                  <c:v>42062</c:v>
                </c:pt>
                <c:pt idx="1361">
                  <c:v>42065</c:v>
                </c:pt>
                <c:pt idx="1362">
                  <c:v>42066</c:v>
                </c:pt>
                <c:pt idx="1363">
                  <c:v>42067</c:v>
                </c:pt>
                <c:pt idx="1364">
                  <c:v>42068</c:v>
                </c:pt>
                <c:pt idx="1365">
                  <c:v>42069</c:v>
                </c:pt>
                <c:pt idx="1366">
                  <c:v>42072</c:v>
                </c:pt>
                <c:pt idx="1367">
                  <c:v>42073</c:v>
                </c:pt>
                <c:pt idx="1368">
                  <c:v>42074</c:v>
                </c:pt>
                <c:pt idx="1369">
                  <c:v>42075</c:v>
                </c:pt>
                <c:pt idx="1370">
                  <c:v>42076</c:v>
                </c:pt>
                <c:pt idx="1371">
                  <c:v>42079</c:v>
                </c:pt>
                <c:pt idx="1372">
                  <c:v>42080</c:v>
                </c:pt>
                <c:pt idx="1373">
                  <c:v>42081</c:v>
                </c:pt>
                <c:pt idx="1374">
                  <c:v>42082</c:v>
                </c:pt>
                <c:pt idx="1375">
                  <c:v>42083</c:v>
                </c:pt>
                <c:pt idx="1376">
                  <c:v>42086</c:v>
                </c:pt>
                <c:pt idx="1377">
                  <c:v>42087</c:v>
                </c:pt>
                <c:pt idx="1378">
                  <c:v>42088</c:v>
                </c:pt>
                <c:pt idx="1379">
                  <c:v>42089</c:v>
                </c:pt>
                <c:pt idx="1380">
                  <c:v>42090</c:v>
                </c:pt>
                <c:pt idx="1381">
                  <c:v>42093</c:v>
                </c:pt>
                <c:pt idx="1382">
                  <c:v>42094</c:v>
                </c:pt>
                <c:pt idx="1383">
                  <c:v>42095</c:v>
                </c:pt>
                <c:pt idx="1384">
                  <c:v>42096</c:v>
                </c:pt>
                <c:pt idx="1385">
                  <c:v>42100</c:v>
                </c:pt>
                <c:pt idx="1386">
                  <c:v>42101</c:v>
                </c:pt>
                <c:pt idx="1387">
                  <c:v>42102</c:v>
                </c:pt>
                <c:pt idx="1388">
                  <c:v>42103</c:v>
                </c:pt>
                <c:pt idx="1389">
                  <c:v>42104</c:v>
                </c:pt>
                <c:pt idx="1390">
                  <c:v>42107</c:v>
                </c:pt>
                <c:pt idx="1391">
                  <c:v>42108</c:v>
                </c:pt>
                <c:pt idx="1392">
                  <c:v>42109</c:v>
                </c:pt>
                <c:pt idx="1393">
                  <c:v>42110</c:v>
                </c:pt>
                <c:pt idx="1394">
                  <c:v>42164</c:v>
                </c:pt>
                <c:pt idx="1395">
                  <c:v>42165</c:v>
                </c:pt>
                <c:pt idx="1396">
                  <c:v>42166</c:v>
                </c:pt>
                <c:pt idx="1397">
                  <c:v>42167</c:v>
                </c:pt>
                <c:pt idx="1398">
                  <c:v>42170</c:v>
                </c:pt>
                <c:pt idx="1399">
                  <c:v>42171</c:v>
                </c:pt>
                <c:pt idx="1400">
                  <c:v>42172</c:v>
                </c:pt>
                <c:pt idx="1401">
                  <c:v>42173</c:v>
                </c:pt>
                <c:pt idx="1402">
                  <c:v>42174</c:v>
                </c:pt>
                <c:pt idx="1403">
                  <c:v>42177</c:v>
                </c:pt>
                <c:pt idx="1404">
                  <c:v>42205</c:v>
                </c:pt>
                <c:pt idx="1405">
                  <c:v>42206</c:v>
                </c:pt>
                <c:pt idx="1406">
                  <c:v>42207</c:v>
                </c:pt>
                <c:pt idx="1407">
                  <c:v>42208</c:v>
                </c:pt>
                <c:pt idx="1408">
                  <c:v>42209</c:v>
                </c:pt>
                <c:pt idx="1409">
                  <c:v>42212</c:v>
                </c:pt>
                <c:pt idx="1410">
                  <c:v>42213</c:v>
                </c:pt>
                <c:pt idx="1411">
                  <c:v>42214</c:v>
                </c:pt>
                <c:pt idx="1412">
                  <c:v>42215</c:v>
                </c:pt>
                <c:pt idx="1413">
                  <c:v>42216</c:v>
                </c:pt>
                <c:pt idx="1414">
                  <c:v>42219</c:v>
                </c:pt>
                <c:pt idx="1415">
                  <c:v>42220</c:v>
                </c:pt>
                <c:pt idx="1416">
                  <c:v>42221</c:v>
                </c:pt>
                <c:pt idx="1417">
                  <c:v>42222</c:v>
                </c:pt>
                <c:pt idx="1418">
                  <c:v>42223</c:v>
                </c:pt>
                <c:pt idx="1419">
                  <c:v>42226</c:v>
                </c:pt>
                <c:pt idx="1420">
                  <c:v>42227</c:v>
                </c:pt>
                <c:pt idx="1421">
                  <c:v>42228</c:v>
                </c:pt>
                <c:pt idx="1422">
                  <c:v>42229</c:v>
                </c:pt>
                <c:pt idx="1423">
                  <c:v>42230</c:v>
                </c:pt>
                <c:pt idx="1424">
                  <c:v>42233</c:v>
                </c:pt>
                <c:pt idx="1425">
                  <c:v>42234</c:v>
                </c:pt>
                <c:pt idx="1426">
                  <c:v>42235</c:v>
                </c:pt>
                <c:pt idx="1427">
                  <c:v>42236</c:v>
                </c:pt>
                <c:pt idx="1428">
                  <c:v>42237</c:v>
                </c:pt>
                <c:pt idx="1429">
                  <c:v>42240</c:v>
                </c:pt>
                <c:pt idx="1430">
                  <c:v>42241</c:v>
                </c:pt>
                <c:pt idx="1431">
                  <c:v>42242</c:v>
                </c:pt>
                <c:pt idx="1432">
                  <c:v>42243</c:v>
                </c:pt>
                <c:pt idx="1433">
                  <c:v>42244</c:v>
                </c:pt>
                <c:pt idx="1434">
                  <c:v>42247</c:v>
                </c:pt>
                <c:pt idx="1435">
                  <c:v>42248</c:v>
                </c:pt>
                <c:pt idx="1436">
                  <c:v>42249</c:v>
                </c:pt>
                <c:pt idx="1437">
                  <c:v>42250</c:v>
                </c:pt>
                <c:pt idx="1438">
                  <c:v>42251</c:v>
                </c:pt>
                <c:pt idx="1439">
                  <c:v>42255</c:v>
                </c:pt>
                <c:pt idx="1440">
                  <c:v>42256</c:v>
                </c:pt>
                <c:pt idx="1441">
                  <c:v>42257</c:v>
                </c:pt>
                <c:pt idx="1442">
                  <c:v>42258</c:v>
                </c:pt>
                <c:pt idx="1443">
                  <c:v>42261</c:v>
                </c:pt>
                <c:pt idx="1444">
                  <c:v>42262</c:v>
                </c:pt>
                <c:pt idx="1445">
                  <c:v>42263</c:v>
                </c:pt>
                <c:pt idx="1446">
                  <c:v>42264</c:v>
                </c:pt>
                <c:pt idx="1447">
                  <c:v>42265</c:v>
                </c:pt>
                <c:pt idx="1448">
                  <c:v>42268</c:v>
                </c:pt>
                <c:pt idx="1449">
                  <c:v>42269</c:v>
                </c:pt>
                <c:pt idx="1450">
                  <c:v>42270</c:v>
                </c:pt>
                <c:pt idx="1451">
                  <c:v>42271</c:v>
                </c:pt>
                <c:pt idx="1452">
                  <c:v>42272</c:v>
                </c:pt>
                <c:pt idx="1453">
                  <c:v>42275</c:v>
                </c:pt>
                <c:pt idx="1454">
                  <c:v>42276</c:v>
                </c:pt>
                <c:pt idx="1455">
                  <c:v>42277</c:v>
                </c:pt>
                <c:pt idx="1456">
                  <c:v>42278</c:v>
                </c:pt>
                <c:pt idx="1457">
                  <c:v>42279</c:v>
                </c:pt>
                <c:pt idx="1458">
                  <c:v>42282</c:v>
                </c:pt>
                <c:pt idx="1459">
                  <c:v>42283</c:v>
                </c:pt>
                <c:pt idx="1460">
                  <c:v>42284</c:v>
                </c:pt>
                <c:pt idx="1461">
                  <c:v>42285</c:v>
                </c:pt>
                <c:pt idx="1462">
                  <c:v>42286</c:v>
                </c:pt>
                <c:pt idx="1463">
                  <c:v>42290</c:v>
                </c:pt>
                <c:pt idx="1464">
                  <c:v>42291</c:v>
                </c:pt>
                <c:pt idx="1465">
                  <c:v>42292</c:v>
                </c:pt>
                <c:pt idx="1466">
                  <c:v>42293</c:v>
                </c:pt>
                <c:pt idx="1467">
                  <c:v>42296</c:v>
                </c:pt>
                <c:pt idx="1468">
                  <c:v>42297</c:v>
                </c:pt>
                <c:pt idx="1469">
                  <c:v>42298</c:v>
                </c:pt>
                <c:pt idx="1470">
                  <c:v>42299</c:v>
                </c:pt>
                <c:pt idx="1471">
                  <c:v>42300</c:v>
                </c:pt>
                <c:pt idx="1472">
                  <c:v>42303</c:v>
                </c:pt>
                <c:pt idx="1473">
                  <c:v>42304</c:v>
                </c:pt>
                <c:pt idx="1474">
                  <c:v>42305</c:v>
                </c:pt>
                <c:pt idx="1475">
                  <c:v>42306</c:v>
                </c:pt>
                <c:pt idx="1476">
                  <c:v>42307</c:v>
                </c:pt>
                <c:pt idx="1477">
                  <c:v>42311</c:v>
                </c:pt>
                <c:pt idx="1478">
                  <c:v>42312</c:v>
                </c:pt>
                <c:pt idx="1479">
                  <c:v>42313</c:v>
                </c:pt>
                <c:pt idx="1480">
                  <c:v>42314</c:v>
                </c:pt>
                <c:pt idx="1481">
                  <c:v>42317</c:v>
                </c:pt>
                <c:pt idx="1482">
                  <c:v>42318</c:v>
                </c:pt>
                <c:pt idx="1483">
                  <c:v>42319</c:v>
                </c:pt>
                <c:pt idx="1484">
                  <c:v>42320</c:v>
                </c:pt>
                <c:pt idx="1485">
                  <c:v>42321</c:v>
                </c:pt>
                <c:pt idx="1486">
                  <c:v>42324</c:v>
                </c:pt>
                <c:pt idx="1487">
                  <c:v>42325</c:v>
                </c:pt>
                <c:pt idx="1488">
                  <c:v>42326</c:v>
                </c:pt>
                <c:pt idx="1489">
                  <c:v>42327</c:v>
                </c:pt>
                <c:pt idx="1490">
                  <c:v>42328</c:v>
                </c:pt>
                <c:pt idx="1491">
                  <c:v>42331</c:v>
                </c:pt>
                <c:pt idx="1492">
                  <c:v>42332</c:v>
                </c:pt>
                <c:pt idx="1493">
                  <c:v>42333</c:v>
                </c:pt>
                <c:pt idx="1494">
                  <c:v>42334</c:v>
                </c:pt>
                <c:pt idx="1495">
                  <c:v>42335</c:v>
                </c:pt>
                <c:pt idx="1496">
                  <c:v>42338</c:v>
                </c:pt>
                <c:pt idx="1497">
                  <c:v>42339</c:v>
                </c:pt>
                <c:pt idx="1498">
                  <c:v>42340</c:v>
                </c:pt>
                <c:pt idx="1499">
                  <c:v>42341</c:v>
                </c:pt>
                <c:pt idx="1500">
                  <c:v>42342</c:v>
                </c:pt>
                <c:pt idx="1501">
                  <c:v>42345</c:v>
                </c:pt>
                <c:pt idx="1502">
                  <c:v>42346</c:v>
                </c:pt>
                <c:pt idx="1503">
                  <c:v>42347</c:v>
                </c:pt>
                <c:pt idx="1504">
                  <c:v>42348</c:v>
                </c:pt>
                <c:pt idx="1505">
                  <c:v>42349</c:v>
                </c:pt>
                <c:pt idx="1506">
                  <c:v>42352</c:v>
                </c:pt>
                <c:pt idx="1507">
                  <c:v>42353</c:v>
                </c:pt>
                <c:pt idx="1508">
                  <c:v>42354</c:v>
                </c:pt>
                <c:pt idx="1509">
                  <c:v>42355</c:v>
                </c:pt>
                <c:pt idx="1510">
                  <c:v>42356</c:v>
                </c:pt>
                <c:pt idx="1511">
                  <c:v>42359</c:v>
                </c:pt>
                <c:pt idx="1512">
                  <c:v>42360</c:v>
                </c:pt>
                <c:pt idx="1513">
                  <c:v>42361</c:v>
                </c:pt>
                <c:pt idx="1514">
                  <c:v>42362</c:v>
                </c:pt>
                <c:pt idx="1515">
                  <c:v>42366</c:v>
                </c:pt>
                <c:pt idx="1516">
                  <c:v>42367</c:v>
                </c:pt>
                <c:pt idx="1517">
                  <c:v>42368</c:v>
                </c:pt>
                <c:pt idx="1518">
                  <c:v>42369</c:v>
                </c:pt>
                <c:pt idx="1519">
                  <c:v>42373</c:v>
                </c:pt>
                <c:pt idx="1520">
                  <c:v>42374</c:v>
                </c:pt>
                <c:pt idx="1521">
                  <c:v>42375</c:v>
                </c:pt>
                <c:pt idx="1522">
                  <c:v>42376</c:v>
                </c:pt>
                <c:pt idx="1523">
                  <c:v>42377</c:v>
                </c:pt>
                <c:pt idx="1524">
                  <c:v>42380</c:v>
                </c:pt>
                <c:pt idx="1525">
                  <c:v>42381</c:v>
                </c:pt>
                <c:pt idx="1526">
                  <c:v>42382</c:v>
                </c:pt>
                <c:pt idx="1527">
                  <c:v>42383</c:v>
                </c:pt>
                <c:pt idx="1528">
                  <c:v>42384</c:v>
                </c:pt>
                <c:pt idx="1529">
                  <c:v>42387</c:v>
                </c:pt>
                <c:pt idx="1530">
                  <c:v>42388</c:v>
                </c:pt>
                <c:pt idx="1531">
                  <c:v>42389</c:v>
                </c:pt>
                <c:pt idx="1532">
                  <c:v>42390</c:v>
                </c:pt>
                <c:pt idx="1533">
                  <c:v>42391</c:v>
                </c:pt>
                <c:pt idx="1534">
                  <c:v>42394</c:v>
                </c:pt>
                <c:pt idx="1535">
                  <c:v>42395</c:v>
                </c:pt>
                <c:pt idx="1536">
                  <c:v>42396</c:v>
                </c:pt>
                <c:pt idx="1537">
                  <c:v>42397</c:v>
                </c:pt>
                <c:pt idx="1538">
                  <c:v>42398</c:v>
                </c:pt>
                <c:pt idx="1539">
                  <c:v>42401</c:v>
                </c:pt>
                <c:pt idx="1540">
                  <c:v>42402</c:v>
                </c:pt>
                <c:pt idx="1541">
                  <c:v>42403</c:v>
                </c:pt>
                <c:pt idx="1542">
                  <c:v>42404</c:v>
                </c:pt>
                <c:pt idx="1543">
                  <c:v>42405</c:v>
                </c:pt>
                <c:pt idx="1544">
                  <c:v>42410</c:v>
                </c:pt>
                <c:pt idx="1545">
                  <c:v>42411</c:v>
                </c:pt>
                <c:pt idx="1546">
                  <c:v>42412</c:v>
                </c:pt>
                <c:pt idx="1547">
                  <c:v>42415</c:v>
                </c:pt>
                <c:pt idx="1548">
                  <c:v>42416</c:v>
                </c:pt>
                <c:pt idx="1549">
                  <c:v>42417</c:v>
                </c:pt>
                <c:pt idx="1550">
                  <c:v>42418</c:v>
                </c:pt>
                <c:pt idx="1551">
                  <c:v>42419</c:v>
                </c:pt>
                <c:pt idx="1552">
                  <c:v>42422</c:v>
                </c:pt>
                <c:pt idx="1553">
                  <c:v>42423</c:v>
                </c:pt>
                <c:pt idx="1554">
                  <c:v>42424</c:v>
                </c:pt>
                <c:pt idx="1555">
                  <c:v>42425</c:v>
                </c:pt>
                <c:pt idx="1556">
                  <c:v>42426</c:v>
                </c:pt>
                <c:pt idx="1557">
                  <c:v>42429</c:v>
                </c:pt>
                <c:pt idx="1558">
                  <c:v>42430</c:v>
                </c:pt>
                <c:pt idx="1559">
                  <c:v>42431</c:v>
                </c:pt>
                <c:pt idx="1560">
                  <c:v>42432</c:v>
                </c:pt>
                <c:pt idx="1561">
                  <c:v>42433</c:v>
                </c:pt>
                <c:pt idx="1562">
                  <c:v>42436</c:v>
                </c:pt>
                <c:pt idx="1563">
                  <c:v>42437</c:v>
                </c:pt>
                <c:pt idx="1564">
                  <c:v>42438</c:v>
                </c:pt>
                <c:pt idx="1565">
                  <c:v>42439</c:v>
                </c:pt>
                <c:pt idx="1566">
                  <c:v>42440</c:v>
                </c:pt>
                <c:pt idx="1567">
                  <c:v>42443</c:v>
                </c:pt>
                <c:pt idx="1568">
                  <c:v>42444</c:v>
                </c:pt>
                <c:pt idx="1569">
                  <c:v>42445</c:v>
                </c:pt>
                <c:pt idx="1570">
                  <c:v>42446</c:v>
                </c:pt>
                <c:pt idx="1571">
                  <c:v>42447</c:v>
                </c:pt>
                <c:pt idx="1572">
                  <c:v>42450</c:v>
                </c:pt>
                <c:pt idx="1573">
                  <c:v>42451</c:v>
                </c:pt>
                <c:pt idx="1574">
                  <c:v>42452</c:v>
                </c:pt>
                <c:pt idx="1575">
                  <c:v>42453</c:v>
                </c:pt>
                <c:pt idx="1576">
                  <c:v>42457</c:v>
                </c:pt>
                <c:pt idx="1577">
                  <c:v>42458</c:v>
                </c:pt>
                <c:pt idx="1578">
                  <c:v>42459</c:v>
                </c:pt>
                <c:pt idx="1579">
                  <c:v>42460</c:v>
                </c:pt>
                <c:pt idx="1580">
                  <c:v>42461</c:v>
                </c:pt>
                <c:pt idx="1581">
                  <c:v>42464</c:v>
                </c:pt>
                <c:pt idx="1582">
                  <c:v>42465</c:v>
                </c:pt>
                <c:pt idx="1583">
                  <c:v>42466</c:v>
                </c:pt>
                <c:pt idx="1584">
                  <c:v>42467</c:v>
                </c:pt>
                <c:pt idx="1585">
                  <c:v>42468</c:v>
                </c:pt>
                <c:pt idx="1586">
                  <c:v>42471</c:v>
                </c:pt>
                <c:pt idx="1587">
                  <c:v>42472</c:v>
                </c:pt>
                <c:pt idx="1588">
                  <c:v>42473</c:v>
                </c:pt>
                <c:pt idx="1589">
                  <c:v>42474</c:v>
                </c:pt>
                <c:pt idx="1590">
                  <c:v>42475</c:v>
                </c:pt>
                <c:pt idx="1591">
                  <c:v>42478</c:v>
                </c:pt>
                <c:pt idx="1592">
                  <c:v>42479</c:v>
                </c:pt>
                <c:pt idx="1593">
                  <c:v>42480</c:v>
                </c:pt>
                <c:pt idx="1594">
                  <c:v>42482</c:v>
                </c:pt>
                <c:pt idx="1595">
                  <c:v>42485</c:v>
                </c:pt>
                <c:pt idx="1596">
                  <c:v>42486</c:v>
                </c:pt>
                <c:pt idx="1597">
                  <c:v>42487</c:v>
                </c:pt>
                <c:pt idx="1598">
                  <c:v>42488</c:v>
                </c:pt>
                <c:pt idx="1599">
                  <c:v>42489</c:v>
                </c:pt>
                <c:pt idx="1600">
                  <c:v>42492</c:v>
                </c:pt>
                <c:pt idx="1601">
                  <c:v>42493</c:v>
                </c:pt>
                <c:pt idx="1602">
                  <c:v>42494</c:v>
                </c:pt>
                <c:pt idx="1603">
                  <c:v>42495</c:v>
                </c:pt>
                <c:pt idx="1604">
                  <c:v>42496</c:v>
                </c:pt>
                <c:pt idx="1605">
                  <c:v>42499</c:v>
                </c:pt>
                <c:pt idx="1606">
                  <c:v>42500</c:v>
                </c:pt>
                <c:pt idx="1607">
                  <c:v>42501</c:v>
                </c:pt>
                <c:pt idx="1608">
                  <c:v>42502</c:v>
                </c:pt>
                <c:pt idx="1609">
                  <c:v>42503</c:v>
                </c:pt>
                <c:pt idx="1610">
                  <c:v>42506</c:v>
                </c:pt>
                <c:pt idx="1611">
                  <c:v>42507</c:v>
                </c:pt>
                <c:pt idx="1612">
                  <c:v>42508</c:v>
                </c:pt>
                <c:pt idx="1613">
                  <c:v>42509</c:v>
                </c:pt>
                <c:pt idx="1614">
                  <c:v>42510</c:v>
                </c:pt>
                <c:pt idx="1615">
                  <c:v>42513</c:v>
                </c:pt>
                <c:pt idx="1616">
                  <c:v>42514</c:v>
                </c:pt>
                <c:pt idx="1617">
                  <c:v>42515</c:v>
                </c:pt>
                <c:pt idx="1618">
                  <c:v>42517</c:v>
                </c:pt>
                <c:pt idx="1619">
                  <c:v>42520</c:v>
                </c:pt>
                <c:pt idx="1620">
                  <c:v>42521</c:v>
                </c:pt>
                <c:pt idx="1621">
                  <c:v>42522</c:v>
                </c:pt>
                <c:pt idx="1622">
                  <c:v>42523</c:v>
                </c:pt>
                <c:pt idx="1623">
                  <c:v>42524</c:v>
                </c:pt>
                <c:pt idx="1624">
                  <c:v>42527</c:v>
                </c:pt>
                <c:pt idx="1625">
                  <c:v>42528</c:v>
                </c:pt>
                <c:pt idx="1626">
                  <c:v>42529</c:v>
                </c:pt>
                <c:pt idx="1627">
                  <c:v>42530</c:v>
                </c:pt>
                <c:pt idx="1628">
                  <c:v>42531</c:v>
                </c:pt>
                <c:pt idx="1629">
                  <c:v>42534</c:v>
                </c:pt>
                <c:pt idx="1630">
                  <c:v>42535</c:v>
                </c:pt>
                <c:pt idx="1631">
                  <c:v>42536</c:v>
                </c:pt>
                <c:pt idx="1632">
                  <c:v>42537</c:v>
                </c:pt>
                <c:pt idx="1633">
                  <c:v>42538</c:v>
                </c:pt>
                <c:pt idx="1634">
                  <c:v>42541</c:v>
                </c:pt>
                <c:pt idx="1635">
                  <c:v>42542</c:v>
                </c:pt>
                <c:pt idx="1636">
                  <c:v>42543</c:v>
                </c:pt>
                <c:pt idx="1637">
                  <c:v>42544</c:v>
                </c:pt>
                <c:pt idx="1638">
                  <c:v>42545</c:v>
                </c:pt>
                <c:pt idx="1639">
                  <c:v>42548</c:v>
                </c:pt>
                <c:pt idx="1640">
                  <c:v>42549</c:v>
                </c:pt>
                <c:pt idx="1641">
                  <c:v>42550</c:v>
                </c:pt>
                <c:pt idx="1642">
                  <c:v>42551</c:v>
                </c:pt>
                <c:pt idx="1643">
                  <c:v>42552</c:v>
                </c:pt>
                <c:pt idx="1644">
                  <c:v>42555</c:v>
                </c:pt>
                <c:pt idx="1645">
                  <c:v>42556</c:v>
                </c:pt>
                <c:pt idx="1646">
                  <c:v>42557</c:v>
                </c:pt>
                <c:pt idx="1647">
                  <c:v>42558</c:v>
                </c:pt>
                <c:pt idx="1648">
                  <c:v>42559</c:v>
                </c:pt>
                <c:pt idx="1649">
                  <c:v>42562</c:v>
                </c:pt>
                <c:pt idx="1650">
                  <c:v>42563</c:v>
                </c:pt>
                <c:pt idx="1651">
                  <c:v>42564</c:v>
                </c:pt>
                <c:pt idx="1652">
                  <c:v>42565</c:v>
                </c:pt>
                <c:pt idx="1653">
                  <c:v>42566</c:v>
                </c:pt>
                <c:pt idx="1654">
                  <c:v>42569</c:v>
                </c:pt>
                <c:pt idx="1655">
                  <c:v>42570</c:v>
                </c:pt>
                <c:pt idx="1656">
                  <c:v>42571</c:v>
                </c:pt>
                <c:pt idx="1657">
                  <c:v>42572</c:v>
                </c:pt>
                <c:pt idx="1658">
                  <c:v>42573</c:v>
                </c:pt>
                <c:pt idx="1659">
                  <c:v>42576</c:v>
                </c:pt>
                <c:pt idx="1660">
                  <c:v>42577</c:v>
                </c:pt>
                <c:pt idx="1661">
                  <c:v>42578</c:v>
                </c:pt>
                <c:pt idx="1662">
                  <c:v>42579</c:v>
                </c:pt>
                <c:pt idx="1663">
                  <c:v>42580</c:v>
                </c:pt>
                <c:pt idx="1664">
                  <c:v>42583</c:v>
                </c:pt>
                <c:pt idx="1665">
                  <c:v>42584</c:v>
                </c:pt>
                <c:pt idx="1666">
                  <c:v>42585</c:v>
                </c:pt>
                <c:pt idx="1667">
                  <c:v>42586</c:v>
                </c:pt>
                <c:pt idx="1668">
                  <c:v>42587</c:v>
                </c:pt>
                <c:pt idx="1669">
                  <c:v>42590</c:v>
                </c:pt>
                <c:pt idx="1670">
                  <c:v>42591</c:v>
                </c:pt>
                <c:pt idx="1671">
                  <c:v>42592</c:v>
                </c:pt>
                <c:pt idx="1672">
                  <c:v>42593</c:v>
                </c:pt>
                <c:pt idx="1673">
                  <c:v>42594</c:v>
                </c:pt>
                <c:pt idx="1674">
                  <c:v>42597</c:v>
                </c:pt>
                <c:pt idx="1675">
                  <c:v>42598</c:v>
                </c:pt>
                <c:pt idx="1676">
                  <c:v>42599</c:v>
                </c:pt>
                <c:pt idx="1677">
                  <c:v>42600</c:v>
                </c:pt>
                <c:pt idx="1678">
                  <c:v>42601</c:v>
                </c:pt>
                <c:pt idx="1679">
                  <c:v>42604</c:v>
                </c:pt>
                <c:pt idx="1680">
                  <c:v>42605</c:v>
                </c:pt>
                <c:pt idx="1681">
                  <c:v>42606</c:v>
                </c:pt>
                <c:pt idx="1682">
                  <c:v>42607</c:v>
                </c:pt>
                <c:pt idx="1683">
                  <c:v>42608</c:v>
                </c:pt>
                <c:pt idx="1684">
                  <c:v>42611</c:v>
                </c:pt>
                <c:pt idx="1685">
                  <c:v>42612</c:v>
                </c:pt>
                <c:pt idx="1686">
                  <c:v>42613</c:v>
                </c:pt>
                <c:pt idx="1687">
                  <c:v>42614</c:v>
                </c:pt>
                <c:pt idx="1688">
                  <c:v>42615</c:v>
                </c:pt>
                <c:pt idx="1689">
                  <c:v>42618</c:v>
                </c:pt>
                <c:pt idx="1690">
                  <c:v>42619</c:v>
                </c:pt>
                <c:pt idx="1691">
                  <c:v>42621</c:v>
                </c:pt>
                <c:pt idx="1692">
                  <c:v>42622</c:v>
                </c:pt>
                <c:pt idx="1693">
                  <c:v>42625</c:v>
                </c:pt>
                <c:pt idx="1694">
                  <c:v>42626</c:v>
                </c:pt>
                <c:pt idx="1695">
                  <c:v>42627</c:v>
                </c:pt>
                <c:pt idx="1696">
                  <c:v>42628</c:v>
                </c:pt>
                <c:pt idx="1697">
                  <c:v>42629</c:v>
                </c:pt>
                <c:pt idx="1698">
                  <c:v>42632</c:v>
                </c:pt>
                <c:pt idx="1699">
                  <c:v>42633</c:v>
                </c:pt>
                <c:pt idx="1700">
                  <c:v>42634</c:v>
                </c:pt>
                <c:pt idx="1701">
                  <c:v>42635</c:v>
                </c:pt>
                <c:pt idx="1702">
                  <c:v>42636</c:v>
                </c:pt>
                <c:pt idx="1703">
                  <c:v>42639</c:v>
                </c:pt>
                <c:pt idx="1704">
                  <c:v>42640</c:v>
                </c:pt>
                <c:pt idx="1705">
                  <c:v>42641</c:v>
                </c:pt>
                <c:pt idx="1706">
                  <c:v>42642</c:v>
                </c:pt>
                <c:pt idx="1707">
                  <c:v>42643</c:v>
                </c:pt>
                <c:pt idx="1708">
                  <c:v>42646</c:v>
                </c:pt>
                <c:pt idx="1709">
                  <c:v>42647</c:v>
                </c:pt>
                <c:pt idx="1710">
                  <c:v>42648</c:v>
                </c:pt>
                <c:pt idx="1711">
                  <c:v>42649</c:v>
                </c:pt>
                <c:pt idx="1712">
                  <c:v>42650</c:v>
                </c:pt>
                <c:pt idx="1713">
                  <c:v>42653</c:v>
                </c:pt>
                <c:pt idx="1714">
                  <c:v>42654</c:v>
                </c:pt>
                <c:pt idx="1715">
                  <c:v>42656</c:v>
                </c:pt>
                <c:pt idx="1716">
                  <c:v>42657</c:v>
                </c:pt>
                <c:pt idx="1717">
                  <c:v>42660</c:v>
                </c:pt>
                <c:pt idx="1718">
                  <c:v>42661</c:v>
                </c:pt>
                <c:pt idx="1719">
                  <c:v>42662</c:v>
                </c:pt>
                <c:pt idx="1720">
                  <c:v>42663</c:v>
                </c:pt>
                <c:pt idx="1721">
                  <c:v>42664</c:v>
                </c:pt>
                <c:pt idx="1722">
                  <c:v>42667</c:v>
                </c:pt>
                <c:pt idx="1723">
                  <c:v>42668</c:v>
                </c:pt>
                <c:pt idx="1724">
                  <c:v>42669</c:v>
                </c:pt>
                <c:pt idx="1725">
                  <c:v>42670</c:v>
                </c:pt>
                <c:pt idx="1726">
                  <c:v>42671</c:v>
                </c:pt>
                <c:pt idx="1727">
                  <c:v>42674</c:v>
                </c:pt>
                <c:pt idx="1728">
                  <c:v>42675</c:v>
                </c:pt>
                <c:pt idx="1729">
                  <c:v>42677</c:v>
                </c:pt>
                <c:pt idx="1730">
                  <c:v>42678</c:v>
                </c:pt>
                <c:pt idx="1731">
                  <c:v>42681</c:v>
                </c:pt>
                <c:pt idx="1732">
                  <c:v>42682</c:v>
                </c:pt>
                <c:pt idx="1733">
                  <c:v>42683</c:v>
                </c:pt>
                <c:pt idx="1734">
                  <c:v>42684</c:v>
                </c:pt>
                <c:pt idx="1735">
                  <c:v>42685</c:v>
                </c:pt>
                <c:pt idx="1736">
                  <c:v>42688</c:v>
                </c:pt>
                <c:pt idx="1737">
                  <c:v>42690</c:v>
                </c:pt>
                <c:pt idx="1738">
                  <c:v>42691</c:v>
                </c:pt>
                <c:pt idx="1739">
                  <c:v>42692</c:v>
                </c:pt>
                <c:pt idx="1740">
                  <c:v>42695</c:v>
                </c:pt>
                <c:pt idx="1741">
                  <c:v>42696</c:v>
                </c:pt>
                <c:pt idx="1742">
                  <c:v>42697</c:v>
                </c:pt>
                <c:pt idx="1743">
                  <c:v>42698</c:v>
                </c:pt>
                <c:pt idx="1744">
                  <c:v>42699</c:v>
                </c:pt>
                <c:pt idx="1745">
                  <c:v>42702</c:v>
                </c:pt>
                <c:pt idx="1746">
                  <c:v>42703</c:v>
                </c:pt>
                <c:pt idx="1747">
                  <c:v>42704</c:v>
                </c:pt>
                <c:pt idx="1748">
                  <c:v>42705</c:v>
                </c:pt>
                <c:pt idx="1749">
                  <c:v>42706</c:v>
                </c:pt>
                <c:pt idx="1750">
                  <c:v>42709</c:v>
                </c:pt>
                <c:pt idx="1751">
                  <c:v>42710</c:v>
                </c:pt>
                <c:pt idx="1752">
                  <c:v>42711</c:v>
                </c:pt>
                <c:pt idx="1753">
                  <c:v>42712</c:v>
                </c:pt>
                <c:pt idx="1754">
                  <c:v>42713</c:v>
                </c:pt>
                <c:pt idx="1755">
                  <c:v>42716</c:v>
                </c:pt>
                <c:pt idx="1756">
                  <c:v>42717</c:v>
                </c:pt>
                <c:pt idx="1757">
                  <c:v>42718</c:v>
                </c:pt>
                <c:pt idx="1758">
                  <c:v>42719</c:v>
                </c:pt>
                <c:pt idx="1759">
                  <c:v>42720</c:v>
                </c:pt>
                <c:pt idx="1760">
                  <c:v>42723</c:v>
                </c:pt>
                <c:pt idx="1761">
                  <c:v>42724</c:v>
                </c:pt>
                <c:pt idx="1762">
                  <c:v>42725</c:v>
                </c:pt>
                <c:pt idx="1763">
                  <c:v>42726</c:v>
                </c:pt>
                <c:pt idx="1764">
                  <c:v>42727</c:v>
                </c:pt>
                <c:pt idx="1765">
                  <c:v>42730</c:v>
                </c:pt>
                <c:pt idx="1766">
                  <c:v>42731</c:v>
                </c:pt>
                <c:pt idx="1767">
                  <c:v>42732</c:v>
                </c:pt>
                <c:pt idx="1768">
                  <c:v>42733</c:v>
                </c:pt>
                <c:pt idx="1769">
                  <c:v>42734</c:v>
                </c:pt>
                <c:pt idx="1770">
                  <c:v>42737</c:v>
                </c:pt>
                <c:pt idx="1771">
                  <c:v>42738</c:v>
                </c:pt>
                <c:pt idx="1772">
                  <c:v>42739</c:v>
                </c:pt>
                <c:pt idx="1773">
                  <c:v>42740</c:v>
                </c:pt>
                <c:pt idx="1774">
                  <c:v>42741</c:v>
                </c:pt>
                <c:pt idx="1775">
                  <c:v>42744</c:v>
                </c:pt>
                <c:pt idx="1776">
                  <c:v>42745</c:v>
                </c:pt>
                <c:pt idx="1777">
                  <c:v>42746</c:v>
                </c:pt>
                <c:pt idx="1778">
                  <c:v>42747</c:v>
                </c:pt>
                <c:pt idx="1779">
                  <c:v>42748</c:v>
                </c:pt>
                <c:pt idx="1780">
                  <c:v>42751</c:v>
                </c:pt>
                <c:pt idx="1781">
                  <c:v>42752</c:v>
                </c:pt>
                <c:pt idx="1782">
                  <c:v>42753</c:v>
                </c:pt>
                <c:pt idx="1783">
                  <c:v>42754</c:v>
                </c:pt>
                <c:pt idx="1784">
                  <c:v>42755</c:v>
                </c:pt>
                <c:pt idx="1785">
                  <c:v>42758</c:v>
                </c:pt>
                <c:pt idx="1786">
                  <c:v>42759</c:v>
                </c:pt>
                <c:pt idx="1787">
                  <c:v>42760</c:v>
                </c:pt>
                <c:pt idx="1788">
                  <c:v>42761</c:v>
                </c:pt>
                <c:pt idx="1789">
                  <c:v>42762</c:v>
                </c:pt>
                <c:pt idx="1790">
                  <c:v>42765</c:v>
                </c:pt>
                <c:pt idx="1791">
                  <c:v>42766</c:v>
                </c:pt>
                <c:pt idx="1792">
                  <c:v>42767</c:v>
                </c:pt>
                <c:pt idx="1793">
                  <c:v>42768</c:v>
                </c:pt>
                <c:pt idx="1794">
                  <c:v>42769</c:v>
                </c:pt>
                <c:pt idx="1795">
                  <c:v>42772</c:v>
                </c:pt>
                <c:pt idx="1796">
                  <c:v>42773</c:v>
                </c:pt>
                <c:pt idx="1797">
                  <c:v>42774</c:v>
                </c:pt>
                <c:pt idx="1798">
                  <c:v>42775</c:v>
                </c:pt>
                <c:pt idx="1799">
                  <c:v>42776</c:v>
                </c:pt>
                <c:pt idx="1800">
                  <c:v>42779</c:v>
                </c:pt>
                <c:pt idx="1801">
                  <c:v>42780</c:v>
                </c:pt>
                <c:pt idx="1802">
                  <c:v>42781</c:v>
                </c:pt>
                <c:pt idx="1803">
                  <c:v>42782</c:v>
                </c:pt>
                <c:pt idx="1804">
                  <c:v>42783</c:v>
                </c:pt>
                <c:pt idx="1805">
                  <c:v>42786</c:v>
                </c:pt>
                <c:pt idx="1806">
                  <c:v>42787</c:v>
                </c:pt>
                <c:pt idx="1807">
                  <c:v>42788</c:v>
                </c:pt>
                <c:pt idx="1808">
                  <c:v>42789</c:v>
                </c:pt>
                <c:pt idx="1809">
                  <c:v>42790</c:v>
                </c:pt>
                <c:pt idx="1810">
                  <c:v>42795</c:v>
                </c:pt>
                <c:pt idx="1811">
                  <c:v>42796</c:v>
                </c:pt>
                <c:pt idx="1812">
                  <c:v>42797</c:v>
                </c:pt>
                <c:pt idx="1813">
                  <c:v>42800</c:v>
                </c:pt>
                <c:pt idx="1814">
                  <c:v>42801</c:v>
                </c:pt>
                <c:pt idx="1815">
                  <c:v>42802</c:v>
                </c:pt>
                <c:pt idx="1816">
                  <c:v>42803</c:v>
                </c:pt>
                <c:pt idx="1817">
                  <c:v>42804</c:v>
                </c:pt>
                <c:pt idx="1818">
                  <c:v>42807</c:v>
                </c:pt>
                <c:pt idx="1819">
                  <c:v>42808</c:v>
                </c:pt>
                <c:pt idx="1820">
                  <c:v>42809</c:v>
                </c:pt>
                <c:pt idx="1821">
                  <c:v>42810</c:v>
                </c:pt>
                <c:pt idx="1822">
                  <c:v>42811</c:v>
                </c:pt>
                <c:pt idx="1823">
                  <c:v>42814</c:v>
                </c:pt>
                <c:pt idx="1824">
                  <c:v>42815</c:v>
                </c:pt>
                <c:pt idx="1825">
                  <c:v>42816</c:v>
                </c:pt>
                <c:pt idx="1826">
                  <c:v>42817</c:v>
                </c:pt>
                <c:pt idx="1827">
                  <c:v>42818</c:v>
                </c:pt>
                <c:pt idx="1828">
                  <c:v>42821</c:v>
                </c:pt>
                <c:pt idx="1829">
                  <c:v>42822</c:v>
                </c:pt>
                <c:pt idx="1830">
                  <c:v>42823</c:v>
                </c:pt>
                <c:pt idx="1831">
                  <c:v>42824</c:v>
                </c:pt>
                <c:pt idx="1832">
                  <c:v>42825</c:v>
                </c:pt>
                <c:pt idx="1833">
                  <c:v>42828</c:v>
                </c:pt>
                <c:pt idx="1834">
                  <c:v>42829</c:v>
                </c:pt>
                <c:pt idx="1835">
                  <c:v>42830</c:v>
                </c:pt>
                <c:pt idx="1836">
                  <c:v>42831</c:v>
                </c:pt>
                <c:pt idx="1837">
                  <c:v>42832</c:v>
                </c:pt>
                <c:pt idx="1838">
                  <c:v>42835</c:v>
                </c:pt>
                <c:pt idx="1839">
                  <c:v>42836</c:v>
                </c:pt>
                <c:pt idx="1840">
                  <c:v>42837</c:v>
                </c:pt>
                <c:pt idx="1841">
                  <c:v>42838</c:v>
                </c:pt>
                <c:pt idx="1842">
                  <c:v>42842</c:v>
                </c:pt>
                <c:pt idx="1843">
                  <c:v>42843</c:v>
                </c:pt>
                <c:pt idx="1844">
                  <c:v>42844</c:v>
                </c:pt>
                <c:pt idx="1845">
                  <c:v>42845</c:v>
                </c:pt>
              </c:numCache>
            </c:numRef>
          </c:cat>
          <c:val>
            <c:numRef>
              <c:f>focus!$W$420:$W$3991</c:f>
              <c:numCache>
                <c:formatCode>General</c:formatCode>
                <c:ptCount val="3519"/>
                <c:pt idx="1074" formatCode="#,##0.00">
                  <c:v>4.75</c:v>
                </c:pt>
                <c:pt idx="1075" formatCode="#,##0.00">
                  <c:v>5.3199999999999976</c:v>
                </c:pt>
                <c:pt idx="1076" formatCode="#,##0.00">
                  <c:v>5.3199999999999976</c:v>
                </c:pt>
                <c:pt idx="1077" formatCode="#,##0.00">
                  <c:v>5.2</c:v>
                </c:pt>
                <c:pt idx="1078" formatCode="#,##0.00">
                  <c:v>5.2</c:v>
                </c:pt>
                <c:pt idx="1079" formatCode="#,##0.00">
                  <c:v>5.5</c:v>
                </c:pt>
                <c:pt idx="1080" formatCode="#,##0.00">
                  <c:v>5.25</c:v>
                </c:pt>
                <c:pt idx="1081" formatCode="#,##0.00">
                  <c:v>5.2</c:v>
                </c:pt>
                <c:pt idx="1082" formatCode="#,##0.00">
                  <c:v>5.25</c:v>
                </c:pt>
                <c:pt idx="1083" formatCode="#,##0.00">
                  <c:v>5.23</c:v>
                </c:pt>
                <c:pt idx="1084" formatCode="#,##0.00">
                  <c:v>5.2</c:v>
                </c:pt>
                <c:pt idx="1085" formatCode="#,##0.00">
                  <c:v>5.2</c:v>
                </c:pt>
                <c:pt idx="1086" formatCode="#,##0.00">
                  <c:v>5.23</c:v>
                </c:pt>
                <c:pt idx="1087" formatCode="#,##0.00">
                  <c:v>5.23</c:v>
                </c:pt>
                <c:pt idx="1088" formatCode="#,##0.00">
                  <c:v>5.38</c:v>
                </c:pt>
                <c:pt idx="1089" formatCode="#,##0.00">
                  <c:v>5.38</c:v>
                </c:pt>
                <c:pt idx="1090" formatCode="#,##0.00">
                  <c:v>5.38</c:v>
                </c:pt>
                <c:pt idx="1091" formatCode="#,##0.00">
                  <c:v>5.38</c:v>
                </c:pt>
                <c:pt idx="1092" formatCode="#,##0.00">
                  <c:v>5.38</c:v>
                </c:pt>
                <c:pt idx="1093" formatCode="#,##0.00">
                  <c:v>5.38</c:v>
                </c:pt>
                <c:pt idx="1094" formatCode="#,##0.00">
                  <c:v>5.38</c:v>
                </c:pt>
                <c:pt idx="1095" formatCode="#,##0.00">
                  <c:v>5.25</c:v>
                </c:pt>
                <c:pt idx="1096" formatCode="#,##0.00">
                  <c:v>5.38</c:v>
                </c:pt>
                <c:pt idx="1097" formatCode="#,##0.00">
                  <c:v>5.38</c:v>
                </c:pt>
                <c:pt idx="1098" formatCode="#,##0.00">
                  <c:v>5.38</c:v>
                </c:pt>
                <c:pt idx="1099" formatCode="#,##0.00">
                  <c:v>5.23</c:v>
                </c:pt>
                <c:pt idx="1100" formatCode="#,##0.00">
                  <c:v>5.1599999999999966</c:v>
                </c:pt>
                <c:pt idx="1101" formatCode="#,##0.00">
                  <c:v>5.1599999999999966</c:v>
                </c:pt>
                <c:pt idx="1102" formatCode="#,##0.00">
                  <c:v>5.1599999999999966</c:v>
                </c:pt>
                <c:pt idx="1103" formatCode="#,##0.00">
                  <c:v>5.1499999999999986</c:v>
                </c:pt>
                <c:pt idx="1104" formatCode="#,##0.00">
                  <c:v>5.1599999999999966</c:v>
                </c:pt>
                <c:pt idx="1105" formatCode="#,##0.00">
                  <c:v>5.1599999999999966</c:v>
                </c:pt>
                <c:pt idx="1106" formatCode="#,##0.00">
                  <c:v>5.18</c:v>
                </c:pt>
                <c:pt idx="1107" formatCode="#,##0.00">
                  <c:v>5.18</c:v>
                </c:pt>
                <c:pt idx="1108" formatCode="#,##0.00">
                  <c:v>5.18</c:v>
                </c:pt>
                <c:pt idx="1109" formatCode="#,##0.00">
                  <c:v>5.1599999999999966</c:v>
                </c:pt>
                <c:pt idx="1110" formatCode="#,##0.00">
                  <c:v>5.17</c:v>
                </c:pt>
                <c:pt idx="1111" formatCode="#,##0.00">
                  <c:v>5.17</c:v>
                </c:pt>
                <c:pt idx="1112" formatCode="#,##0.00">
                  <c:v>5.17</c:v>
                </c:pt>
                <c:pt idx="1113" formatCode="#,##0.00">
                  <c:v>5.1599999999999966</c:v>
                </c:pt>
                <c:pt idx="1114" formatCode="#,##0.00">
                  <c:v>5.17</c:v>
                </c:pt>
                <c:pt idx="1115" formatCode="#,##0.00">
                  <c:v>5.17</c:v>
                </c:pt>
                <c:pt idx="1116" formatCode="#,##0.00">
                  <c:v>5.1599999999999966</c:v>
                </c:pt>
                <c:pt idx="1117" formatCode="#,##0.00">
                  <c:v>5.1599999999999966</c:v>
                </c:pt>
                <c:pt idx="1118" formatCode="#,##0.00">
                  <c:v>5.1599999999999966</c:v>
                </c:pt>
                <c:pt idx="1119" formatCode="#,##0.00">
                  <c:v>5.18</c:v>
                </c:pt>
                <c:pt idx="1120" formatCode="#,##0.00">
                  <c:v>5.17</c:v>
                </c:pt>
                <c:pt idx="1121" formatCode="#,##0.00">
                  <c:v>5.17</c:v>
                </c:pt>
                <c:pt idx="1122" formatCode="#,##0.00">
                  <c:v>5.18</c:v>
                </c:pt>
                <c:pt idx="1123" formatCode="#,##0.00">
                  <c:v>5.17</c:v>
                </c:pt>
                <c:pt idx="1124" formatCode="#,##0.00">
                  <c:v>5.17</c:v>
                </c:pt>
                <c:pt idx="1125" formatCode="#,##0.00">
                  <c:v>5.17</c:v>
                </c:pt>
                <c:pt idx="1126" formatCode="#,##0.00">
                  <c:v>5.17</c:v>
                </c:pt>
                <c:pt idx="1127" formatCode="#,##0.00">
                  <c:v>5.17</c:v>
                </c:pt>
                <c:pt idx="1128" formatCode="#,##0.00">
                  <c:v>5.17</c:v>
                </c:pt>
                <c:pt idx="1129" formatCode="#,##0.00">
                  <c:v>5.1599999999999966</c:v>
                </c:pt>
                <c:pt idx="1130" formatCode="#,##0.00">
                  <c:v>5.1599999999999966</c:v>
                </c:pt>
                <c:pt idx="1131" formatCode="#,##0.00">
                  <c:v>5.1599999999999966</c:v>
                </c:pt>
                <c:pt idx="1132" formatCode="#,##0.00">
                  <c:v>5.1599999999999966</c:v>
                </c:pt>
                <c:pt idx="1133" formatCode="#,##0.00">
                  <c:v>5.1599999999999966</c:v>
                </c:pt>
                <c:pt idx="1134" formatCode="#,##0.00">
                  <c:v>5.17</c:v>
                </c:pt>
                <c:pt idx="1135" formatCode="#,##0.00">
                  <c:v>5.17</c:v>
                </c:pt>
                <c:pt idx="1136" formatCode="#,##0.00">
                  <c:v>5.17</c:v>
                </c:pt>
                <c:pt idx="1137" formatCode="#,##0.00">
                  <c:v>5.17</c:v>
                </c:pt>
                <c:pt idx="1138" formatCode="#,##0.00">
                  <c:v>5.17</c:v>
                </c:pt>
                <c:pt idx="1139" formatCode="#,##0.00">
                  <c:v>5.1599999999999966</c:v>
                </c:pt>
                <c:pt idx="1140" formatCode="#,##0.00">
                  <c:v>5.1599999999999966</c:v>
                </c:pt>
                <c:pt idx="1141" formatCode="#,##0.00">
                  <c:v>5.1599999999999966</c:v>
                </c:pt>
                <c:pt idx="1142" formatCode="#,##0.00">
                  <c:v>5.1899999999999986</c:v>
                </c:pt>
                <c:pt idx="1143" formatCode="#,##0.00">
                  <c:v>5.18</c:v>
                </c:pt>
                <c:pt idx="1144" formatCode="#,##0.00">
                  <c:v>5.2</c:v>
                </c:pt>
                <c:pt idx="1145" formatCode="#,##0.00">
                  <c:v>5.2</c:v>
                </c:pt>
                <c:pt idx="1146" formatCode="#,##0.00">
                  <c:v>5.2</c:v>
                </c:pt>
                <c:pt idx="1147" formatCode="#,##0.00">
                  <c:v>5.2</c:v>
                </c:pt>
                <c:pt idx="1148" formatCode="#,##0.00">
                  <c:v>5.2</c:v>
                </c:pt>
                <c:pt idx="1149" formatCode="#,##0.00">
                  <c:v>5.18</c:v>
                </c:pt>
                <c:pt idx="1150" formatCode="#,##0.00">
                  <c:v>5.18</c:v>
                </c:pt>
                <c:pt idx="1151" formatCode="#,##0.00">
                  <c:v>5.13</c:v>
                </c:pt>
                <c:pt idx="1152" formatCode="#,##0.00">
                  <c:v>5.13</c:v>
                </c:pt>
                <c:pt idx="1153" formatCode="#,##0.00">
                  <c:v>5.13</c:v>
                </c:pt>
                <c:pt idx="1154" formatCode="#,##0.00">
                  <c:v>5.0999999999999996</c:v>
                </c:pt>
                <c:pt idx="1155" formatCode="#,##0.00">
                  <c:v>5.0999999999999996</c:v>
                </c:pt>
                <c:pt idx="1156" formatCode="#,##0.00">
                  <c:v>5.05</c:v>
                </c:pt>
                <c:pt idx="1157" formatCode="#,##0.00">
                  <c:v>5.05</c:v>
                </c:pt>
                <c:pt idx="1158" formatCode="#,##0.00">
                  <c:v>5.05</c:v>
                </c:pt>
                <c:pt idx="1159" formatCode="#,##0.00">
                  <c:v>5.05</c:v>
                </c:pt>
                <c:pt idx="1160" formatCode="#,##0.00">
                  <c:v>5.0999999999999996</c:v>
                </c:pt>
                <c:pt idx="1161" formatCode="#,##0.00">
                  <c:v>5.0999999999999996</c:v>
                </c:pt>
                <c:pt idx="1162" formatCode="#,##0.00">
                  <c:v>5.0999999999999996</c:v>
                </c:pt>
                <c:pt idx="1163" formatCode="#,##0.00">
                  <c:v>5.0999999999999996</c:v>
                </c:pt>
                <c:pt idx="1164" formatCode="#,##0.00">
                  <c:v>5.1199999999999974</c:v>
                </c:pt>
                <c:pt idx="1165" formatCode="#,##0.00">
                  <c:v>5.1199999999999974</c:v>
                </c:pt>
                <c:pt idx="1166" formatCode="#,##0.00">
                  <c:v>5.1499999999999986</c:v>
                </c:pt>
                <c:pt idx="1167" formatCode="#,##0.00">
                  <c:v>5.1499999999999986</c:v>
                </c:pt>
                <c:pt idx="1168" formatCode="#,##0.00">
                  <c:v>5.1499999999999986</c:v>
                </c:pt>
                <c:pt idx="1169" formatCode="#,##0.00">
                  <c:v>5.18</c:v>
                </c:pt>
                <c:pt idx="1170" formatCode="#,##0.00">
                  <c:v>5.18</c:v>
                </c:pt>
                <c:pt idx="1171" formatCode="#,##0.00">
                  <c:v>5.1899999999999986</c:v>
                </c:pt>
                <c:pt idx="1172" formatCode="#,##0.00">
                  <c:v>5.18</c:v>
                </c:pt>
                <c:pt idx="1173" formatCode="#,##0.00">
                  <c:v>5.18</c:v>
                </c:pt>
                <c:pt idx="1174" formatCode="#,##0.00">
                  <c:v>5.18</c:v>
                </c:pt>
                <c:pt idx="1175" formatCode="#,##0.00">
                  <c:v>5.18</c:v>
                </c:pt>
                <c:pt idx="1176" formatCode="#,##0.00">
                  <c:v>5.2</c:v>
                </c:pt>
                <c:pt idx="1177" formatCode="#,##0.00">
                  <c:v>5.2</c:v>
                </c:pt>
                <c:pt idx="1178" formatCode="#,##0.00">
                  <c:v>5.2</c:v>
                </c:pt>
                <c:pt idx="1179" formatCode="#,##0.00">
                  <c:v>5.2</c:v>
                </c:pt>
                <c:pt idx="1180" formatCode="#,##0.00">
                  <c:v>5.2</c:v>
                </c:pt>
                <c:pt idx="1181" formatCode="#,##0.00">
                  <c:v>5.28</c:v>
                </c:pt>
                <c:pt idx="1182" formatCode="#,##0.00">
                  <c:v>5.2</c:v>
                </c:pt>
                <c:pt idx="1183" formatCode="#,##0.00">
                  <c:v>5.2</c:v>
                </c:pt>
                <c:pt idx="1184" formatCode="#,##0.00">
                  <c:v>5.2</c:v>
                </c:pt>
                <c:pt idx="1185" formatCode="#,##0.00">
                  <c:v>5.1899999999999986</c:v>
                </c:pt>
                <c:pt idx="1186" formatCode="#,##0.00">
                  <c:v>5.1899999999999986</c:v>
                </c:pt>
                <c:pt idx="1187" formatCode="#,##0.00">
                  <c:v>5.2</c:v>
                </c:pt>
                <c:pt idx="1188" formatCode="#,##0.00">
                  <c:v>5.2</c:v>
                </c:pt>
                <c:pt idx="1189" formatCode="#,##0.00">
                  <c:v>5.2</c:v>
                </c:pt>
                <c:pt idx="1190" formatCode="#,##0.00">
                  <c:v>5.2</c:v>
                </c:pt>
                <c:pt idx="1191" formatCode="#,##0.00">
                  <c:v>5.2</c:v>
                </c:pt>
                <c:pt idx="1192" formatCode="#,##0.00">
                  <c:v>5.2</c:v>
                </c:pt>
                <c:pt idx="1193" formatCode="#,##0.00">
                  <c:v>5.2</c:v>
                </c:pt>
                <c:pt idx="1194" formatCode="#,##0.00">
                  <c:v>5.2</c:v>
                </c:pt>
                <c:pt idx="1195" formatCode="#,##0.00">
                  <c:v>5.28</c:v>
                </c:pt>
                <c:pt idx="1196" formatCode="#,##0.00">
                  <c:v>5.28</c:v>
                </c:pt>
                <c:pt idx="1197" formatCode="#,##0.00">
                  <c:v>5.28</c:v>
                </c:pt>
                <c:pt idx="1198" formatCode="#,##0.00">
                  <c:v>5.2</c:v>
                </c:pt>
                <c:pt idx="1199" formatCode="#,##0.00">
                  <c:v>5.28</c:v>
                </c:pt>
                <c:pt idx="1200" formatCode="#,##0.00">
                  <c:v>5.2</c:v>
                </c:pt>
                <c:pt idx="1201" formatCode="#,##0.00">
                  <c:v>5.28</c:v>
                </c:pt>
                <c:pt idx="1202" formatCode="#,##0.00">
                  <c:v>5.28</c:v>
                </c:pt>
                <c:pt idx="1203" formatCode="#,##0.00">
                  <c:v>5.35</c:v>
                </c:pt>
                <c:pt idx="1204" formatCode="#,##0.00">
                  <c:v>5.35</c:v>
                </c:pt>
                <c:pt idx="1205" formatCode="#,##0.00">
                  <c:v>5.2</c:v>
                </c:pt>
                <c:pt idx="1206" formatCode="#,##0.00">
                  <c:v>5.2</c:v>
                </c:pt>
                <c:pt idx="1207" formatCode="#,##0.00">
                  <c:v>5.35</c:v>
                </c:pt>
                <c:pt idx="1208" formatCode="#,##0.00">
                  <c:v>5.35</c:v>
                </c:pt>
                <c:pt idx="1209" formatCode="#,##0.00">
                  <c:v>5.35</c:v>
                </c:pt>
                <c:pt idx="1210" formatCode="#,##0.00">
                  <c:v>5.35</c:v>
                </c:pt>
                <c:pt idx="1211" formatCode="#,##0.00">
                  <c:v>5.35</c:v>
                </c:pt>
                <c:pt idx="1212" formatCode="#,##0.00">
                  <c:v>5.35</c:v>
                </c:pt>
                <c:pt idx="1213" formatCode="#,##0.00">
                  <c:v>5.35</c:v>
                </c:pt>
                <c:pt idx="1214" formatCode="#,##0.00">
                  <c:v>5.35</c:v>
                </c:pt>
                <c:pt idx="1215" formatCode="#,##0.00">
                  <c:v>5.43</c:v>
                </c:pt>
                <c:pt idx="1216" formatCode="#,##0.00">
                  <c:v>5.28</c:v>
                </c:pt>
                <c:pt idx="1217" formatCode="#,##0.00">
                  <c:v>5.28</c:v>
                </c:pt>
                <c:pt idx="1218" formatCode="#,##0.00">
                  <c:v>5.28</c:v>
                </c:pt>
                <c:pt idx="1219" formatCode="#,##0.00">
                  <c:v>5.28</c:v>
                </c:pt>
                <c:pt idx="1220" formatCode="#,##0.00">
                  <c:v>5.28</c:v>
                </c:pt>
                <c:pt idx="1221" formatCode="#,##0.00">
                  <c:v>5.28</c:v>
                </c:pt>
                <c:pt idx="1222" formatCode="#,##0.00">
                  <c:v>5.28</c:v>
                </c:pt>
                <c:pt idx="1223" formatCode="#,##0.00">
                  <c:v>5.28</c:v>
                </c:pt>
                <c:pt idx="1224" formatCode="#,##0.00">
                  <c:v>5.28</c:v>
                </c:pt>
                <c:pt idx="1225" formatCode="#,##0.00">
                  <c:v>5.28</c:v>
                </c:pt>
                <c:pt idx="1226" formatCode="#,##0.00">
                  <c:v>5.27</c:v>
                </c:pt>
                <c:pt idx="1227" formatCode="#,##0.00">
                  <c:v>5.27</c:v>
                </c:pt>
                <c:pt idx="1228" formatCode="#,##0.00">
                  <c:v>5.27</c:v>
                </c:pt>
                <c:pt idx="1229" formatCode="#,##0.00">
                  <c:v>5.1899999999999986</c:v>
                </c:pt>
                <c:pt idx="1230" formatCode="#,##0.00">
                  <c:v>5.18</c:v>
                </c:pt>
                <c:pt idx="1231" formatCode="#,##0.00">
                  <c:v>5.18</c:v>
                </c:pt>
                <c:pt idx="1232" formatCode="#,##0.00">
                  <c:v>5.17</c:v>
                </c:pt>
                <c:pt idx="1233" formatCode="#,##0.00">
                  <c:v>5.18</c:v>
                </c:pt>
                <c:pt idx="1234" formatCode="#,##0.00">
                  <c:v>5.18</c:v>
                </c:pt>
                <c:pt idx="1235" formatCode="#,##0.00">
                  <c:v>5.17</c:v>
                </c:pt>
                <c:pt idx="1236" formatCode="#,##0.00">
                  <c:v>5.17</c:v>
                </c:pt>
                <c:pt idx="1237" formatCode="#,##0.00">
                  <c:v>5.17</c:v>
                </c:pt>
                <c:pt idx="1238" formatCode="#,##0.00">
                  <c:v>5.17</c:v>
                </c:pt>
                <c:pt idx="1239" formatCode="#,##0.00">
                  <c:v>5.1899999999999986</c:v>
                </c:pt>
                <c:pt idx="1240" formatCode="#,##0.00">
                  <c:v>5.17</c:v>
                </c:pt>
                <c:pt idx="1241" formatCode="#,##0.00">
                  <c:v>5.17</c:v>
                </c:pt>
                <c:pt idx="1242" formatCode="#,##0.00">
                  <c:v>5.17</c:v>
                </c:pt>
                <c:pt idx="1243" formatCode="#,##0.00">
                  <c:v>5.17</c:v>
                </c:pt>
                <c:pt idx="1244" formatCode="#,##0.00">
                  <c:v>5.17</c:v>
                </c:pt>
                <c:pt idx="1245" formatCode="#,##0.00">
                  <c:v>5.17</c:v>
                </c:pt>
                <c:pt idx="1246" formatCode="#,##0.00">
                  <c:v>5.17</c:v>
                </c:pt>
                <c:pt idx="1247" formatCode="#,##0.00">
                  <c:v>5.0999999999999996</c:v>
                </c:pt>
                <c:pt idx="1248" formatCode="#,##0.00">
                  <c:v>5.0999999999999996</c:v>
                </c:pt>
                <c:pt idx="1249" formatCode="#,##0.00">
                  <c:v>5.0999999999999996</c:v>
                </c:pt>
                <c:pt idx="1250" formatCode="#,##0.00">
                  <c:v>5.14</c:v>
                </c:pt>
                <c:pt idx="1251" formatCode="#,##0.00">
                  <c:v>5.14</c:v>
                </c:pt>
                <c:pt idx="1252" formatCode="#,##0.00">
                  <c:v>5.14</c:v>
                </c:pt>
                <c:pt idx="1253" formatCode="#,##0.00">
                  <c:v>5</c:v>
                </c:pt>
                <c:pt idx="1254" formatCode="#,##0.00">
                  <c:v>5</c:v>
                </c:pt>
                <c:pt idx="1255" formatCode="#,##0.00">
                  <c:v>5</c:v>
                </c:pt>
                <c:pt idx="1256" formatCode="#,##0.00">
                  <c:v>5</c:v>
                </c:pt>
                <c:pt idx="1257" formatCode="#,##0.00">
                  <c:v>5</c:v>
                </c:pt>
                <c:pt idx="1258" formatCode="#,##0.00">
                  <c:v>5.05</c:v>
                </c:pt>
                <c:pt idx="1259" formatCode="#,##0.00">
                  <c:v>5.05</c:v>
                </c:pt>
                <c:pt idx="1260" formatCode="#,##0.00">
                  <c:v>5.0999999999999996</c:v>
                </c:pt>
                <c:pt idx="1261" formatCode="#,##0.00">
                  <c:v>5.05</c:v>
                </c:pt>
                <c:pt idx="1262" formatCode="#,##0.00">
                  <c:v>5.05</c:v>
                </c:pt>
                <c:pt idx="1263" formatCode="#,##0.00">
                  <c:v>5.05</c:v>
                </c:pt>
                <c:pt idx="1264" formatCode="#,##0.00">
                  <c:v>5.05</c:v>
                </c:pt>
                <c:pt idx="1265" formatCode="#,##0.00">
                  <c:v>5</c:v>
                </c:pt>
                <c:pt idx="1266" formatCode="#,##0.00">
                  <c:v>5</c:v>
                </c:pt>
                <c:pt idx="1267" formatCode="#,##0.00">
                  <c:v>5</c:v>
                </c:pt>
                <c:pt idx="1268" formatCode="#,##0.00">
                  <c:v>5</c:v>
                </c:pt>
                <c:pt idx="1269" formatCode="#,##0.00">
                  <c:v>5</c:v>
                </c:pt>
                <c:pt idx="1270" formatCode="#,##0.00">
                  <c:v>5</c:v>
                </c:pt>
                <c:pt idx="1271" formatCode="#,##0.00">
                  <c:v>5</c:v>
                </c:pt>
                <c:pt idx="1272" formatCode="#,##0.00">
                  <c:v>5</c:v>
                </c:pt>
                <c:pt idx="1273" formatCode="#,##0.00">
                  <c:v>5</c:v>
                </c:pt>
                <c:pt idx="1274" formatCode="#,##0.00">
                  <c:v>5</c:v>
                </c:pt>
                <c:pt idx="1275" formatCode="#,##0.00">
                  <c:v>5.0999999999999996</c:v>
                </c:pt>
                <c:pt idx="1276" formatCode="#,##0.00">
                  <c:v>5.05</c:v>
                </c:pt>
                <c:pt idx="1277" formatCode="#,##0.00">
                  <c:v>5.14</c:v>
                </c:pt>
                <c:pt idx="1278" formatCode="#,##0.00">
                  <c:v>5.14</c:v>
                </c:pt>
                <c:pt idx="1279" formatCode="#,##0.00">
                  <c:v>5.17</c:v>
                </c:pt>
                <c:pt idx="1280" formatCode="#,##0.00">
                  <c:v>5.18</c:v>
                </c:pt>
                <c:pt idx="1281" formatCode="#,##0.00">
                  <c:v>5.38</c:v>
                </c:pt>
                <c:pt idx="1282" formatCode="#,##0.00">
                  <c:v>5.38</c:v>
                </c:pt>
                <c:pt idx="1283" formatCode="#,##0.00">
                  <c:v>5.35</c:v>
                </c:pt>
                <c:pt idx="1284" formatCode="#,##0.00">
                  <c:v>5.4</c:v>
                </c:pt>
                <c:pt idx="1285" formatCode="#,##0.00">
                  <c:v>5.4</c:v>
                </c:pt>
                <c:pt idx="1286" formatCode="#,##0.00">
                  <c:v>5.4</c:v>
                </c:pt>
                <c:pt idx="1287" formatCode="#,##0.00">
                  <c:v>5.4</c:v>
                </c:pt>
                <c:pt idx="1288" formatCode="#,##0.00">
                  <c:v>5.4</c:v>
                </c:pt>
                <c:pt idx="1289" formatCode="#,##0.00">
                  <c:v>5.5</c:v>
                </c:pt>
                <c:pt idx="1290" formatCode="#,##0.00">
                  <c:v>5.5</c:v>
                </c:pt>
                <c:pt idx="1291" formatCode="#,##0.00">
                  <c:v>5.5</c:v>
                </c:pt>
                <c:pt idx="1292" formatCode="#,##0.00">
                  <c:v>5.5</c:v>
                </c:pt>
                <c:pt idx="1293" formatCode="#,##0.00">
                  <c:v>5.5</c:v>
                </c:pt>
                <c:pt idx="1294" formatCode="#,##0.00">
                  <c:v>5.5</c:v>
                </c:pt>
                <c:pt idx="1295" formatCode="#,##0.00">
                  <c:v>5.5</c:v>
                </c:pt>
                <c:pt idx="1296" formatCode="#,##0.00">
                  <c:v>5.5</c:v>
                </c:pt>
                <c:pt idx="1297" formatCode="#,##0.00">
                  <c:v>5.5</c:v>
                </c:pt>
                <c:pt idx="1298" formatCode="#,##0.00">
                  <c:v>5.5</c:v>
                </c:pt>
                <c:pt idx="1299" formatCode="#,##0.00">
                  <c:v>5.5</c:v>
                </c:pt>
                <c:pt idx="1300" formatCode="#,##0.00">
                  <c:v>5.5</c:v>
                </c:pt>
                <c:pt idx="1301" formatCode="#,##0.00">
                  <c:v>5.5</c:v>
                </c:pt>
                <c:pt idx="1302" formatCode="#,##0.00">
                  <c:v>5.5</c:v>
                </c:pt>
                <c:pt idx="1303" formatCode="#,##0.00">
                  <c:v>5.5</c:v>
                </c:pt>
                <c:pt idx="1304" formatCode="#,##0.00">
                  <c:v>5.5</c:v>
                </c:pt>
                <c:pt idx="1305" formatCode="#,##0.00">
                  <c:v>5.5</c:v>
                </c:pt>
                <c:pt idx="1306" formatCode="#,##0.00">
                  <c:v>5.5</c:v>
                </c:pt>
                <c:pt idx="1307" formatCode="#,##0.00">
                  <c:v>5.5</c:v>
                </c:pt>
                <c:pt idx="1308" formatCode="#,##0.00">
                  <c:v>5.5</c:v>
                </c:pt>
                <c:pt idx="1309" formatCode="#,##0.00">
                  <c:v>5.5</c:v>
                </c:pt>
                <c:pt idx="1310" formatCode="#,##0.00">
                  <c:v>5.5</c:v>
                </c:pt>
                <c:pt idx="1311" formatCode="#,##0.00">
                  <c:v>5.5</c:v>
                </c:pt>
                <c:pt idx="1312" formatCode="#,##0.00">
                  <c:v>5.5</c:v>
                </c:pt>
                <c:pt idx="1313" formatCode="#,##0.00">
                  <c:v>5.5</c:v>
                </c:pt>
                <c:pt idx="1314" formatCode="#,##0.00">
                  <c:v>5.5</c:v>
                </c:pt>
                <c:pt idx="1315" formatCode="#,##0.00">
                  <c:v>5.5</c:v>
                </c:pt>
                <c:pt idx="1316" formatCode="#,##0.00">
                  <c:v>5.5</c:v>
                </c:pt>
                <c:pt idx="1317" formatCode="#,##0.00">
                  <c:v>5.5</c:v>
                </c:pt>
                <c:pt idx="1318" formatCode="#,##0.00">
                  <c:v>5.5</c:v>
                </c:pt>
                <c:pt idx="1319" formatCode="#,##0.00">
                  <c:v>5.5</c:v>
                </c:pt>
                <c:pt idx="1320" formatCode="#,##0.00">
                  <c:v>5.5</c:v>
                </c:pt>
                <c:pt idx="1321" formatCode="#,##0.00">
                  <c:v>5.5</c:v>
                </c:pt>
                <c:pt idx="1322" formatCode="#,##0.00">
                  <c:v>5.5</c:v>
                </c:pt>
                <c:pt idx="1323" formatCode="#,##0.00">
                  <c:v>5.5</c:v>
                </c:pt>
                <c:pt idx="1324" formatCode="#,##0.00">
                  <c:v>5.5</c:v>
                </c:pt>
                <c:pt idx="1325" formatCode="#,##0.00">
                  <c:v>5.5</c:v>
                </c:pt>
                <c:pt idx="1326" formatCode="#,##0.00">
                  <c:v>5.5</c:v>
                </c:pt>
                <c:pt idx="1327" formatCode="#,##0.00">
                  <c:v>5.49</c:v>
                </c:pt>
                <c:pt idx="1328" formatCode="#,##0.00">
                  <c:v>5.49</c:v>
                </c:pt>
                <c:pt idx="1329" formatCode="#,##0.00">
                  <c:v>5.49</c:v>
                </c:pt>
                <c:pt idx="1330" formatCode="#,##0.00">
                  <c:v>5.49</c:v>
                </c:pt>
                <c:pt idx="1331" formatCode="#,##0.00">
                  <c:v>5.3</c:v>
                </c:pt>
                <c:pt idx="1332" formatCode="#,##0.00">
                  <c:v>5.2</c:v>
                </c:pt>
                <c:pt idx="1333" formatCode="#,##0.00">
                  <c:v>5.2</c:v>
                </c:pt>
                <c:pt idx="1334" formatCode="#,##0.00">
                  <c:v>5.2</c:v>
                </c:pt>
                <c:pt idx="1335" formatCode="#,##0.00">
                  <c:v>5.2</c:v>
                </c:pt>
                <c:pt idx="1336" formatCode="#,##0.00">
                  <c:v>5</c:v>
                </c:pt>
                <c:pt idx="1337" formatCode="#,##0.00">
                  <c:v>5</c:v>
                </c:pt>
                <c:pt idx="1338" formatCode="#,##0.00">
                  <c:v>5</c:v>
                </c:pt>
                <c:pt idx="1339" formatCode="#,##0.00">
                  <c:v>5</c:v>
                </c:pt>
                <c:pt idx="1340" formatCode="#,##0.00">
                  <c:v>5</c:v>
                </c:pt>
                <c:pt idx="1341" formatCode="#,##0.00">
                  <c:v>5</c:v>
                </c:pt>
                <c:pt idx="1342" formatCode="#,##0.00">
                  <c:v>5</c:v>
                </c:pt>
                <c:pt idx="1343">
                  <c:v>5</c:v>
                </c:pt>
                <c:pt idx="1344">
                  <c:v>5</c:v>
                </c:pt>
                <c:pt idx="1345">
                  <c:v>5</c:v>
                </c:pt>
                <c:pt idx="1346">
                  <c:v>5</c:v>
                </c:pt>
                <c:pt idx="1347" formatCode="#,##0.00">
                  <c:v>5</c:v>
                </c:pt>
                <c:pt idx="1348" formatCode="#,##0.00">
                  <c:v>5</c:v>
                </c:pt>
                <c:pt idx="1349" formatCode="#,##0.00">
                  <c:v>5</c:v>
                </c:pt>
                <c:pt idx="1350" formatCode="#,##0.00">
                  <c:v>5</c:v>
                </c:pt>
                <c:pt idx="1351" formatCode="#,##0.00">
                  <c:v>5</c:v>
                </c:pt>
                <c:pt idx="1352" formatCode="#,##0.00">
                  <c:v>5</c:v>
                </c:pt>
                <c:pt idx="1353" formatCode="#,##0.00">
                  <c:v>5</c:v>
                </c:pt>
                <c:pt idx="1354" formatCode="#,##0.00">
                  <c:v>5</c:v>
                </c:pt>
                <c:pt idx="1355" formatCode="#,##0.00">
                  <c:v>5</c:v>
                </c:pt>
                <c:pt idx="1356" formatCode="#,##0.00">
                  <c:v>5</c:v>
                </c:pt>
                <c:pt idx="1357" formatCode="#,##0.00">
                  <c:v>5</c:v>
                </c:pt>
                <c:pt idx="1358" formatCode="#,##0.00">
                  <c:v>5</c:v>
                </c:pt>
                <c:pt idx="1359" formatCode="#,##0.00">
                  <c:v>5</c:v>
                </c:pt>
                <c:pt idx="1360" formatCode="#,##0.00">
                  <c:v>5</c:v>
                </c:pt>
                <c:pt idx="1361" formatCode="#,##0.00">
                  <c:v>5</c:v>
                </c:pt>
                <c:pt idx="1362" formatCode="#,##0.00">
                  <c:v>5</c:v>
                </c:pt>
                <c:pt idx="1363" formatCode="#,##0.00">
                  <c:v>5</c:v>
                </c:pt>
                <c:pt idx="1364" formatCode="#,##0.00">
                  <c:v>5</c:v>
                </c:pt>
                <c:pt idx="1365" formatCode="#,##0.00">
                  <c:v>5</c:v>
                </c:pt>
                <c:pt idx="1366" formatCode="#,##0.00">
                  <c:v>5</c:v>
                </c:pt>
                <c:pt idx="1367" formatCode="#,##0.00">
                  <c:v>5</c:v>
                </c:pt>
                <c:pt idx="1368" formatCode="#,##0.00">
                  <c:v>5</c:v>
                </c:pt>
                <c:pt idx="1369" formatCode="#,##0.00">
                  <c:v>5</c:v>
                </c:pt>
                <c:pt idx="1370" formatCode="#,##0.00">
                  <c:v>5</c:v>
                </c:pt>
                <c:pt idx="1371" formatCode="#,##0.00">
                  <c:v>5</c:v>
                </c:pt>
                <c:pt idx="1372" formatCode="#,##0.00">
                  <c:v>5</c:v>
                </c:pt>
                <c:pt idx="1373" formatCode="#,##0.00">
                  <c:v>5</c:v>
                </c:pt>
                <c:pt idx="1374" formatCode="#,##0.00">
                  <c:v>5</c:v>
                </c:pt>
                <c:pt idx="1375" formatCode="#,##0.00">
                  <c:v>5</c:v>
                </c:pt>
                <c:pt idx="1376" formatCode="#,##0.00">
                  <c:v>5</c:v>
                </c:pt>
                <c:pt idx="1377" formatCode="#,##0.00">
                  <c:v>5</c:v>
                </c:pt>
                <c:pt idx="1378" formatCode="#,##0.00">
                  <c:v>5</c:v>
                </c:pt>
                <c:pt idx="1379" formatCode="#,##0.00">
                  <c:v>5</c:v>
                </c:pt>
                <c:pt idx="1380" formatCode="#,##0.00">
                  <c:v>5</c:v>
                </c:pt>
                <c:pt idx="1381">
                  <c:v>5</c:v>
                </c:pt>
                <c:pt idx="1382">
                  <c:v>5</c:v>
                </c:pt>
                <c:pt idx="1383">
                  <c:v>5</c:v>
                </c:pt>
                <c:pt idx="1384" formatCode="#,##0.00">
                  <c:v>5</c:v>
                </c:pt>
                <c:pt idx="1385" formatCode="#,##0.00">
                  <c:v>5</c:v>
                </c:pt>
                <c:pt idx="1386" formatCode="#,##0.00">
                  <c:v>5</c:v>
                </c:pt>
                <c:pt idx="1387" formatCode="#,##0.00">
                  <c:v>5</c:v>
                </c:pt>
                <c:pt idx="1388" formatCode="#,##0.00">
                  <c:v>5</c:v>
                </c:pt>
                <c:pt idx="1389" formatCode="#,##0.00">
                  <c:v>5</c:v>
                </c:pt>
                <c:pt idx="1390" formatCode="#,##0.00">
                  <c:v>5</c:v>
                </c:pt>
                <c:pt idx="1391" formatCode="#,##0.00">
                  <c:v>5</c:v>
                </c:pt>
                <c:pt idx="1392" formatCode="#,##0.00">
                  <c:v>5</c:v>
                </c:pt>
                <c:pt idx="1393" formatCode="#,##0.00">
                  <c:v>5</c:v>
                </c:pt>
                <c:pt idx="1394" formatCode="#,##0.00">
                  <c:v>4.7</c:v>
                </c:pt>
                <c:pt idx="1395" formatCode="#,##0.00">
                  <c:v>4.7</c:v>
                </c:pt>
                <c:pt idx="1396" formatCode="#,##0.00">
                  <c:v>4.7</c:v>
                </c:pt>
                <c:pt idx="1397" formatCode="#,##0.00">
                  <c:v>4.5999999999999996</c:v>
                </c:pt>
                <c:pt idx="1398" formatCode="#,##0.00">
                  <c:v>4.5</c:v>
                </c:pt>
                <c:pt idx="1399" formatCode="#,##0.00">
                  <c:v>4.5</c:v>
                </c:pt>
                <c:pt idx="1400" formatCode="#,##0.00">
                  <c:v>4.5</c:v>
                </c:pt>
                <c:pt idx="1401" formatCode="#,##0.00">
                  <c:v>4.5</c:v>
                </c:pt>
                <c:pt idx="1402" formatCode="#,##0.00">
                  <c:v>4.5</c:v>
                </c:pt>
                <c:pt idx="1403" formatCode="#,##0.00">
                  <c:v>4.5</c:v>
                </c:pt>
                <c:pt idx="1404" formatCode="#,##0.00">
                  <c:v>4.5</c:v>
                </c:pt>
                <c:pt idx="1405" formatCode="#,##0.00">
                  <c:v>4.5</c:v>
                </c:pt>
                <c:pt idx="1406" formatCode="#,##0.00">
                  <c:v>4.5</c:v>
                </c:pt>
                <c:pt idx="1407" formatCode="#,##0.00">
                  <c:v>4.5</c:v>
                </c:pt>
                <c:pt idx="1408" formatCode="#,##0.00">
                  <c:v>4.5</c:v>
                </c:pt>
                <c:pt idx="1409" formatCode="#,##0.00">
                  <c:v>4.5</c:v>
                </c:pt>
                <c:pt idx="1410" formatCode="#,##0.00">
                  <c:v>4.5</c:v>
                </c:pt>
                <c:pt idx="1411" formatCode="#,##0.00">
                  <c:v>4.5</c:v>
                </c:pt>
                <c:pt idx="1412" formatCode="#,##0.00">
                  <c:v>4.5</c:v>
                </c:pt>
                <c:pt idx="1413" formatCode="#,##0.00">
                  <c:v>4.5</c:v>
                </c:pt>
                <c:pt idx="1414" formatCode="#,##0.00">
                  <c:v>4.5</c:v>
                </c:pt>
                <c:pt idx="1415" formatCode="#,##0.00">
                  <c:v>4.5</c:v>
                </c:pt>
                <c:pt idx="1416" formatCode="#,##0.00">
                  <c:v>4.5</c:v>
                </c:pt>
                <c:pt idx="1417" formatCode="#,##0.00">
                  <c:v>4.5</c:v>
                </c:pt>
                <c:pt idx="1418" formatCode="#,##0.00">
                  <c:v>4.5</c:v>
                </c:pt>
                <c:pt idx="1419">
                  <c:v>4.5</c:v>
                </c:pt>
                <c:pt idx="1420">
                  <c:v>4.5</c:v>
                </c:pt>
                <c:pt idx="1421">
                  <c:v>4.5</c:v>
                </c:pt>
                <c:pt idx="1422">
                  <c:v>4.5</c:v>
                </c:pt>
                <c:pt idx="1423" formatCode="#,##0.00">
                  <c:v>4.5</c:v>
                </c:pt>
                <c:pt idx="1424" formatCode="#,##0.00">
                  <c:v>4.5</c:v>
                </c:pt>
                <c:pt idx="1425" formatCode="#,##0.00">
                  <c:v>4.5</c:v>
                </c:pt>
                <c:pt idx="1426" formatCode="#,##0.00">
                  <c:v>4.5</c:v>
                </c:pt>
                <c:pt idx="1427" formatCode="#,##0.00">
                  <c:v>4.5</c:v>
                </c:pt>
                <c:pt idx="1428" formatCode="#,##0.00">
                  <c:v>4.5</c:v>
                </c:pt>
                <c:pt idx="1429" formatCode="#,##0.00">
                  <c:v>4.5</c:v>
                </c:pt>
                <c:pt idx="1430" formatCode="#,##0.00">
                  <c:v>4.5</c:v>
                </c:pt>
                <c:pt idx="1431" formatCode="#,##0.00">
                  <c:v>4.5</c:v>
                </c:pt>
                <c:pt idx="1432" formatCode="#,##0.00">
                  <c:v>4.5</c:v>
                </c:pt>
                <c:pt idx="1433" formatCode="#,##0.00">
                  <c:v>4.5</c:v>
                </c:pt>
                <c:pt idx="1434" formatCode="#,##0.00">
                  <c:v>4.5</c:v>
                </c:pt>
                <c:pt idx="1435" formatCode="#,##0.00">
                  <c:v>4.5</c:v>
                </c:pt>
                <c:pt idx="1436" formatCode="#,##0.00">
                  <c:v>4.5</c:v>
                </c:pt>
                <c:pt idx="1437" formatCode="#,##0.00">
                  <c:v>4.5</c:v>
                </c:pt>
                <c:pt idx="1438" formatCode="#,##0.00">
                  <c:v>4.5</c:v>
                </c:pt>
                <c:pt idx="1439" formatCode="#,##0.00">
                  <c:v>4.5</c:v>
                </c:pt>
                <c:pt idx="1440" formatCode="#,##0.00">
                  <c:v>4.5</c:v>
                </c:pt>
                <c:pt idx="1441" formatCode="#,##0.00">
                  <c:v>4.5</c:v>
                </c:pt>
                <c:pt idx="1442" formatCode="#,##0.00">
                  <c:v>4.5</c:v>
                </c:pt>
                <c:pt idx="1443" formatCode="#,##0.00">
                  <c:v>4.5</c:v>
                </c:pt>
                <c:pt idx="1444" formatCode="#,##0.00">
                  <c:v>4.5</c:v>
                </c:pt>
                <c:pt idx="1445" formatCode="#,##0.00">
                  <c:v>4.5</c:v>
                </c:pt>
                <c:pt idx="1446" formatCode="#,##0.00">
                  <c:v>4.5</c:v>
                </c:pt>
                <c:pt idx="1447" formatCode="#,##0.00">
                  <c:v>4.5</c:v>
                </c:pt>
                <c:pt idx="1448" formatCode="#,##0.00">
                  <c:v>4.5199999999999996</c:v>
                </c:pt>
                <c:pt idx="1449" formatCode="#,##0.00">
                  <c:v>4.5</c:v>
                </c:pt>
                <c:pt idx="1450" formatCode="#,##0.00">
                  <c:v>4.5</c:v>
                </c:pt>
                <c:pt idx="1451" formatCode="#,##0.00">
                  <c:v>4.53</c:v>
                </c:pt>
                <c:pt idx="1452" formatCode="#,##0.00">
                  <c:v>4.53</c:v>
                </c:pt>
                <c:pt idx="1453" formatCode="#,##0.00">
                  <c:v>4.53</c:v>
                </c:pt>
                <c:pt idx="1454" formatCode="#,##0.00">
                  <c:v>4.53</c:v>
                </c:pt>
                <c:pt idx="1455" formatCode="#,##0.00">
                  <c:v>4.53</c:v>
                </c:pt>
                <c:pt idx="1456" formatCode="#,##0.00">
                  <c:v>4.54</c:v>
                </c:pt>
                <c:pt idx="1457" formatCode="#,##0.00">
                  <c:v>4.54</c:v>
                </c:pt>
                <c:pt idx="1458" formatCode="#,##0.00">
                  <c:v>4.6399999999999997</c:v>
                </c:pt>
                <c:pt idx="1459" formatCode="#,##0.00">
                  <c:v>4.6399999999999997</c:v>
                </c:pt>
                <c:pt idx="1460" formatCode="#,##0.00">
                  <c:v>4.6399999999999997</c:v>
                </c:pt>
                <c:pt idx="1461" formatCode="#,##0.00">
                  <c:v>4.6399999999999997</c:v>
                </c:pt>
                <c:pt idx="1462" formatCode="#,##0.00">
                  <c:v>4.7</c:v>
                </c:pt>
                <c:pt idx="1463" formatCode="#,##0.00">
                  <c:v>4.7</c:v>
                </c:pt>
                <c:pt idx="1464" formatCode="#,##0.00">
                  <c:v>4.7</c:v>
                </c:pt>
                <c:pt idx="1465" formatCode="#,##0.00">
                  <c:v>4.7</c:v>
                </c:pt>
                <c:pt idx="1466" formatCode="#,##0.00">
                  <c:v>4.7</c:v>
                </c:pt>
                <c:pt idx="1467" formatCode="#,##0.00">
                  <c:v>4.6399999999999997</c:v>
                </c:pt>
                <c:pt idx="1468" formatCode="#,##0.00">
                  <c:v>4.7</c:v>
                </c:pt>
                <c:pt idx="1469" formatCode="#,##0.00">
                  <c:v>4.7</c:v>
                </c:pt>
                <c:pt idx="1470" formatCode="#,##0.00">
                  <c:v>4.7</c:v>
                </c:pt>
                <c:pt idx="1471" formatCode="#,##0.00">
                  <c:v>4.8499999999999996</c:v>
                </c:pt>
                <c:pt idx="1472" formatCode="#,##0.00">
                  <c:v>4.9000000000000004</c:v>
                </c:pt>
                <c:pt idx="1473" formatCode="#,##0.00">
                  <c:v>4.9000000000000004</c:v>
                </c:pt>
                <c:pt idx="1474" formatCode="#,##0.00">
                  <c:v>4.9000000000000004</c:v>
                </c:pt>
                <c:pt idx="1475" formatCode="#,##0.00">
                  <c:v>4.9000000000000004</c:v>
                </c:pt>
                <c:pt idx="1476" formatCode="#,##0.00">
                  <c:v>4.91</c:v>
                </c:pt>
                <c:pt idx="1477" formatCode="#,##0.00">
                  <c:v>4.91</c:v>
                </c:pt>
                <c:pt idx="1478" formatCode="#,##0.00">
                  <c:v>4.96</c:v>
                </c:pt>
                <c:pt idx="1479" formatCode="#,##0.00">
                  <c:v>4.91</c:v>
                </c:pt>
                <c:pt idx="1480" formatCode="#,##0.00">
                  <c:v>5</c:v>
                </c:pt>
                <c:pt idx="1481">
                  <c:v>5</c:v>
                </c:pt>
                <c:pt idx="1482">
                  <c:v>5</c:v>
                </c:pt>
                <c:pt idx="1483">
                  <c:v>5</c:v>
                </c:pt>
                <c:pt idx="1484">
                  <c:v>5</c:v>
                </c:pt>
                <c:pt idx="1485" formatCode="#,##0.00">
                  <c:v>5</c:v>
                </c:pt>
                <c:pt idx="1486" formatCode="#,##0.00">
                  <c:v>5</c:v>
                </c:pt>
                <c:pt idx="1487" formatCode="#,##0.00">
                  <c:v>5</c:v>
                </c:pt>
                <c:pt idx="1488" formatCode="#,##0.00">
                  <c:v>5</c:v>
                </c:pt>
                <c:pt idx="1489" formatCode="#,##0.00">
                  <c:v>5</c:v>
                </c:pt>
                <c:pt idx="1490" formatCode="#,##0.00">
                  <c:v>5</c:v>
                </c:pt>
                <c:pt idx="1491" formatCode="#,##0.00">
                  <c:v>5</c:v>
                </c:pt>
                <c:pt idx="1492" formatCode="#,##0.00">
                  <c:v>5</c:v>
                </c:pt>
                <c:pt idx="1493" formatCode="#,##0.00">
                  <c:v>5</c:v>
                </c:pt>
                <c:pt idx="1494" formatCode="#,##0.00">
                  <c:v>5</c:v>
                </c:pt>
                <c:pt idx="1495" formatCode="#,##0.00">
                  <c:v>5</c:v>
                </c:pt>
                <c:pt idx="1496" formatCode="#,##0.00">
                  <c:v>5</c:v>
                </c:pt>
                <c:pt idx="1497" formatCode="#,##0.00">
                  <c:v>5</c:v>
                </c:pt>
                <c:pt idx="1498" formatCode="#,##0.00">
                  <c:v>5</c:v>
                </c:pt>
                <c:pt idx="1499" formatCode="#,##0.00">
                  <c:v>5</c:v>
                </c:pt>
                <c:pt idx="1500" formatCode="#,##0.00">
                  <c:v>5</c:v>
                </c:pt>
                <c:pt idx="1501" formatCode="#,##0.00">
                  <c:v>5</c:v>
                </c:pt>
                <c:pt idx="1502" formatCode="#,##0.00">
                  <c:v>5</c:v>
                </c:pt>
                <c:pt idx="1503" formatCode="#,##0.00">
                  <c:v>5</c:v>
                </c:pt>
                <c:pt idx="1504" formatCode="#,##0.00">
                  <c:v>5</c:v>
                </c:pt>
                <c:pt idx="1505" formatCode="#,##0.00">
                  <c:v>5</c:v>
                </c:pt>
                <c:pt idx="1506" formatCode="#,##0.00">
                  <c:v>5</c:v>
                </c:pt>
                <c:pt idx="1507" formatCode="#,##0.00">
                  <c:v>5</c:v>
                </c:pt>
                <c:pt idx="1508" formatCode="#,##0.00">
                  <c:v>5</c:v>
                </c:pt>
                <c:pt idx="1509" formatCode="#,##0.00">
                  <c:v>5</c:v>
                </c:pt>
                <c:pt idx="1510" formatCode="#,##0.00">
                  <c:v>5</c:v>
                </c:pt>
                <c:pt idx="1511" formatCode="#,##0.00">
                  <c:v>5</c:v>
                </c:pt>
                <c:pt idx="1512" formatCode="#,##0.00">
                  <c:v>5</c:v>
                </c:pt>
                <c:pt idx="1513" formatCode="#,##0.00">
                  <c:v>5</c:v>
                </c:pt>
                <c:pt idx="1514" formatCode="#,##0.00">
                  <c:v>5</c:v>
                </c:pt>
                <c:pt idx="1515" formatCode="#,##0.00">
                  <c:v>5</c:v>
                </c:pt>
                <c:pt idx="1516" formatCode="#,##0.00">
                  <c:v>5</c:v>
                </c:pt>
                <c:pt idx="1517" formatCode="#,##0.00">
                  <c:v>5</c:v>
                </c:pt>
                <c:pt idx="1518" formatCode="#,##0.00">
                  <c:v>5</c:v>
                </c:pt>
                <c:pt idx="1519" formatCode="#,##0.00">
                  <c:v>5</c:v>
                </c:pt>
                <c:pt idx="1520" formatCode="#,##0.00">
                  <c:v>5</c:v>
                </c:pt>
                <c:pt idx="1521" formatCode="#,##0.00">
                  <c:v>5</c:v>
                </c:pt>
                <c:pt idx="1522" formatCode="#,##0.00">
                  <c:v>5</c:v>
                </c:pt>
                <c:pt idx="1523" formatCode="#,##0.00">
                  <c:v>5</c:v>
                </c:pt>
                <c:pt idx="1524" formatCode="#,##0.00">
                  <c:v>5</c:v>
                </c:pt>
                <c:pt idx="1525" formatCode="#,##0.00">
                  <c:v>5</c:v>
                </c:pt>
                <c:pt idx="1526" formatCode="#,##0.00">
                  <c:v>5</c:v>
                </c:pt>
                <c:pt idx="1527" formatCode="#,##0.00">
                  <c:v>5</c:v>
                </c:pt>
                <c:pt idx="1528" formatCode="#,##0.00">
                  <c:v>5</c:v>
                </c:pt>
                <c:pt idx="1529" formatCode="#,##0.00">
                  <c:v>5</c:v>
                </c:pt>
                <c:pt idx="1530" formatCode="#,##0.00">
                  <c:v>5</c:v>
                </c:pt>
                <c:pt idx="1531" formatCode="#,##0.00">
                  <c:v>5</c:v>
                </c:pt>
                <c:pt idx="1532" formatCode="#,##0.00">
                  <c:v>5</c:v>
                </c:pt>
                <c:pt idx="1533" formatCode="#,##0.00">
                  <c:v>5.0999999999999996</c:v>
                </c:pt>
                <c:pt idx="1534" formatCode="#,##0.00">
                  <c:v>5.0999999999999996</c:v>
                </c:pt>
                <c:pt idx="1535" formatCode="#,##0.00">
                  <c:v>5.1499999999999986</c:v>
                </c:pt>
                <c:pt idx="1536" formatCode="#,##0.00">
                  <c:v>5.0999999999999996</c:v>
                </c:pt>
                <c:pt idx="1537" formatCode="#,##0.00">
                  <c:v>5.2</c:v>
                </c:pt>
                <c:pt idx="1538" formatCode="#,##0.00">
                  <c:v>5.2</c:v>
                </c:pt>
                <c:pt idx="1539" formatCode="#,##0.00">
                  <c:v>5.21</c:v>
                </c:pt>
                <c:pt idx="1540" formatCode="#,##0.00">
                  <c:v>5.2</c:v>
                </c:pt>
                <c:pt idx="1541" formatCode="#,##0.00">
                  <c:v>5.2</c:v>
                </c:pt>
                <c:pt idx="1542" formatCode="#,##0.00">
                  <c:v>5.21</c:v>
                </c:pt>
                <c:pt idx="1543" formatCode="#,##0.00">
                  <c:v>5.25</c:v>
                </c:pt>
                <c:pt idx="1544" formatCode="#,##0.00">
                  <c:v>5.25</c:v>
                </c:pt>
                <c:pt idx="1545" formatCode="#,##0.00">
                  <c:v>5.4</c:v>
                </c:pt>
                <c:pt idx="1546" formatCode="#,##0.00">
                  <c:v>5.4</c:v>
                </c:pt>
                <c:pt idx="1547" formatCode="#,##0.00">
                  <c:v>5.4</c:v>
                </c:pt>
                <c:pt idx="1548" formatCode="#,##0.00">
                  <c:v>5.4</c:v>
                </c:pt>
                <c:pt idx="1549" formatCode="#,##0.00">
                  <c:v>5.4</c:v>
                </c:pt>
                <c:pt idx="1550" formatCode="#,##0.00">
                  <c:v>5.4</c:v>
                </c:pt>
                <c:pt idx="1551" formatCode="#,##0.00">
                  <c:v>5.44</c:v>
                </c:pt>
                <c:pt idx="1552">
                  <c:v>5.49</c:v>
                </c:pt>
                <c:pt idx="1553">
                  <c:v>5.49</c:v>
                </c:pt>
                <c:pt idx="1554">
                  <c:v>5.49</c:v>
                </c:pt>
                <c:pt idx="1555">
                  <c:v>5.49</c:v>
                </c:pt>
                <c:pt idx="1556" formatCode="#,##0.00">
                  <c:v>5.49</c:v>
                </c:pt>
                <c:pt idx="1557" formatCode="#,##0.00">
                  <c:v>5.4</c:v>
                </c:pt>
                <c:pt idx="1558" formatCode="#,##0.00">
                  <c:v>5.49</c:v>
                </c:pt>
                <c:pt idx="1559" formatCode="#,##0.00">
                  <c:v>5.49</c:v>
                </c:pt>
                <c:pt idx="1560" formatCode="#,##0.00">
                  <c:v>5.49</c:v>
                </c:pt>
                <c:pt idx="1561" formatCode="#,##0.00">
                  <c:v>5.49</c:v>
                </c:pt>
                <c:pt idx="1562" formatCode="#,##0.00">
                  <c:v>5.4</c:v>
                </c:pt>
                <c:pt idx="1563" formatCode="#,##0.00">
                  <c:v>5.4</c:v>
                </c:pt>
                <c:pt idx="1564" formatCode="#,##0.00">
                  <c:v>5.4</c:v>
                </c:pt>
                <c:pt idx="1565" formatCode="#,##0.00">
                  <c:v>5.4</c:v>
                </c:pt>
                <c:pt idx="1566" formatCode="#,##0.00">
                  <c:v>5.4</c:v>
                </c:pt>
                <c:pt idx="1567" formatCode="#,##0.00">
                  <c:v>5.4</c:v>
                </c:pt>
                <c:pt idx="1568" formatCode="#,##0.00">
                  <c:v>5.4</c:v>
                </c:pt>
                <c:pt idx="1569" formatCode="#,##0.00">
                  <c:v>5.4</c:v>
                </c:pt>
                <c:pt idx="1570" formatCode="#,##0.00">
                  <c:v>5.4</c:v>
                </c:pt>
                <c:pt idx="1571" formatCode="#,##0.00">
                  <c:v>5.4</c:v>
                </c:pt>
                <c:pt idx="1572" formatCode="#,##0.00">
                  <c:v>5.44</c:v>
                </c:pt>
                <c:pt idx="1573" formatCode="#,##0.00">
                  <c:v>5.49</c:v>
                </c:pt>
                <c:pt idx="1574" formatCode="#,##0.00">
                  <c:v>5.45</c:v>
                </c:pt>
                <c:pt idx="1575" formatCode="#,##0.00">
                  <c:v>5.41</c:v>
                </c:pt>
                <c:pt idx="1576" formatCode="#,##0.00">
                  <c:v>5.49</c:v>
                </c:pt>
                <c:pt idx="1577" formatCode="#,##0.00">
                  <c:v>5.49</c:v>
                </c:pt>
                <c:pt idx="1578" formatCode="#,##0.00">
                  <c:v>5.45</c:v>
                </c:pt>
                <c:pt idx="1579" formatCode="#,##0.00">
                  <c:v>5.45</c:v>
                </c:pt>
                <c:pt idx="1580" formatCode="#,##0.00">
                  <c:v>5.41</c:v>
                </c:pt>
                <c:pt idx="1581" formatCode="#,##0.00">
                  <c:v>5.46</c:v>
                </c:pt>
                <c:pt idx="1582" formatCode="#,##0.00">
                  <c:v>5.5</c:v>
                </c:pt>
                <c:pt idx="1583" formatCode="#,##0.00">
                  <c:v>5.41</c:v>
                </c:pt>
                <c:pt idx="1584" formatCode="#,##0.00">
                  <c:v>5.41</c:v>
                </c:pt>
                <c:pt idx="1585" formatCode="#,##0.00">
                  <c:v>5.4</c:v>
                </c:pt>
                <c:pt idx="1586" formatCode="#,##0.00">
                  <c:v>5.4</c:v>
                </c:pt>
                <c:pt idx="1587" formatCode="#,##0.00">
                  <c:v>5.4</c:v>
                </c:pt>
                <c:pt idx="1588" formatCode="#,##0.00">
                  <c:v>5.4</c:v>
                </c:pt>
                <c:pt idx="1589" formatCode="#,##0.00">
                  <c:v>5.4</c:v>
                </c:pt>
                <c:pt idx="1590" formatCode="#,##0.00">
                  <c:v>5.4</c:v>
                </c:pt>
                <c:pt idx="1591" formatCode="#,##0.00">
                  <c:v>5.38</c:v>
                </c:pt>
                <c:pt idx="1592" formatCode="#,##0.00">
                  <c:v>5.28</c:v>
                </c:pt>
                <c:pt idx="1593" formatCode="#,##0.00">
                  <c:v>5.23</c:v>
                </c:pt>
                <c:pt idx="1594" formatCode="#,##0.00">
                  <c:v>5.2</c:v>
                </c:pt>
                <c:pt idx="1595">
                  <c:v>5.2</c:v>
                </c:pt>
                <c:pt idx="1596">
                  <c:v>5.2</c:v>
                </c:pt>
                <c:pt idx="1597" formatCode="#,##0.00">
                  <c:v>5.2</c:v>
                </c:pt>
                <c:pt idx="1598">
                  <c:v>5.0999999999999996</c:v>
                </c:pt>
                <c:pt idx="1599" formatCode="#,##0.00">
                  <c:v>5</c:v>
                </c:pt>
                <c:pt idx="1600" formatCode="#,##0.00">
                  <c:v>5</c:v>
                </c:pt>
                <c:pt idx="1601" formatCode="#,##0.00">
                  <c:v>5</c:v>
                </c:pt>
                <c:pt idx="1602" formatCode="#,##0.00">
                  <c:v>5</c:v>
                </c:pt>
                <c:pt idx="1603" formatCode="#,##0.00">
                  <c:v>5</c:v>
                </c:pt>
                <c:pt idx="1604" formatCode="#,##0.00">
                  <c:v>5</c:v>
                </c:pt>
                <c:pt idx="1605" formatCode="#,##0.00">
                  <c:v>5</c:v>
                </c:pt>
                <c:pt idx="1606" formatCode="#,##0.00">
                  <c:v>5</c:v>
                </c:pt>
                <c:pt idx="1607" formatCode="#,##0.00">
                  <c:v>5</c:v>
                </c:pt>
                <c:pt idx="1608" formatCode="#,##0.00">
                  <c:v>5</c:v>
                </c:pt>
                <c:pt idx="1609" formatCode="#,##0.00">
                  <c:v>5</c:v>
                </c:pt>
                <c:pt idx="1610" formatCode="#,##0.00">
                  <c:v>5</c:v>
                </c:pt>
                <c:pt idx="1611" formatCode="#,##0.00">
                  <c:v>5</c:v>
                </c:pt>
                <c:pt idx="1612" formatCode="#,##0.00">
                  <c:v>5</c:v>
                </c:pt>
                <c:pt idx="1613" formatCode="#,##0.00">
                  <c:v>5</c:v>
                </c:pt>
                <c:pt idx="1614" formatCode="#,##0.00">
                  <c:v>5</c:v>
                </c:pt>
                <c:pt idx="1615" formatCode="#,##0.00">
                  <c:v>5</c:v>
                </c:pt>
                <c:pt idx="1616" formatCode="#,##0.00">
                  <c:v>5</c:v>
                </c:pt>
                <c:pt idx="1617" formatCode="#,##0.00">
                  <c:v>5</c:v>
                </c:pt>
                <c:pt idx="1618" formatCode="#,##0.00">
                  <c:v>5</c:v>
                </c:pt>
                <c:pt idx="1619" formatCode="#,##0.00">
                  <c:v>5</c:v>
                </c:pt>
                <c:pt idx="1620" formatCode="#,##0.00">
                  <c:v>5</c:v>
                </c:pt>
                <c:pt idx="1621" formatCode="#,##0.00">
                  <c:v>5</c:v>
                </c:pt>
                <c:pt idx="1622" formatCode="#,##0.00">
                  <c:v>5</c:v>
                </c:pt>
                <c:pt idx="1623" formatCode="#,##0.00">
                  <c:v>5</c:v>
                </c:pt>
                <c:pt idx="1624" formatCode="#,##0.00">
                  <c:v>5</c:v>
                </c:pt>
                <c:pt idx="1625" formatCode="#,##0.00">
                  <c:v>5</c:v>
                </c:pt>
                <c:pt idx="1626" formatCode="#,##0.00">
                  <c:v>5</c:v>
                </c:pt>
                <c:pt idx="1627" formatCode="#,##0.00">
                  <c:v>5</c:v>
                </c:pt>
                <c:pt idx="1628" formatCode="#,##0.00">
                  <c:v>5</c:v>
                </c:pt>
                <c:pt idx="1629" formatCode="#,##0.00">
                  <c:v>5</c:v>
                </c:pt>
                <c:pt idx="1630" formatCode="#,##0.00">
                  <c:v>5</c:v>
                </c:pt>
                <c:pt idx="1631" formatCode="#,##0.00">
                  <c:v>5</c:v>
                </c:pt>
                <c:pt idx="1632" formatCode="#,##0.00">
                  <c:v>5</c:v>
                </c:pt>
                <c:pt idx="1633" formatCode="#,##0.00">
                  <c:v>5</c:v>
                </c:pt>
                <c:pt idx="1634" formatCode="#,##0.00">
                  <c:v>5</c:v>
                </c:pt>
                <c:pt idx="1635" formatCode="#,##0.00">
                  <c:v>5</c:v>
                </c:pt>
                <c:pt idx="1636">
                  <c:v>5</c:v>
                </c:pt>
                <c:pt idx="1637">
                  <c:v>5</c:v>
                </c:pt>
                <c:pt idx="1638">
                  <c:v>5</c:v>
                </c:pt>
                <c:pt idx="1639">
                  <c:v>5</c:v>
                </c:pt>
                <c:pt idx="1640">
                  <c:v>5</c:v>
                </c:pt>
                <c:pt idx="1641">
                  <c:v>4.93</c:v>
                </c:pt>
                <c:pt idx="1642">
                  <c:v>4.8</c:v>
                </c:pt>
                <c:pt idx="1643" formatCode="#,##0.00">
                  <c:v>4.8</c:v>
                </c:pt>
                <c:pt idx="1644" formatCode="#,##0.00">
                  <c:v>4.71</c:v>
                </c:pt>
                <c:pt idx="1645" formatCode="#,##0.00">
                  <c:v>4.71</c:v>
                </c:pt>
                <c:pt idx="1646" formatCode="#,##0.00">
                  <c:v>4.71</c:v>
                </c:pt>
                <c:pt idx="1647" formatCode="#,##0.00">
                  <c:v>4.71</c:v>
                </c:pt>
                <c:pt idx="1648" formatCode="#,##0.00">
                  <c:v>4.71</c:v>
                </c:pt>
                <c:pt idx="1649" formatCode="#,##0.00">
                  <c:v>4.6499999999999977</c:v>
                </c:pt>
                <c:pt idx="1650" formatCode="#,##0.00">
                  <c:v>4.7</c:v>
                </c:pt>
                <c:pt idx="1651">
                  <c:v>4.5999999999999996</c:v>
                </c:pt>
                <c:pt idx="1652" formatCode="#,##0.00">
                  <c:v>4.6499999999999977</c:v>
                </c:pt>
                <c:pt idx="1653" formatCode="#,##0.00">
                  <c:v>4.5999999999999996</c:v>
                </c:pt>
                <c:pt idx="1654" formatCode="#,##0.00">
                  <c:v>4.53</c:v>
                </c:pt>
                <c:pt idx="1655" formatCode="#,##0.00">
                  <c:v>4.58</c:v>
                </c:pt>
                <c:pt idx="1656" formatCode="#,##0.00">
                  <c:v>4.5</c:v>
                </c:pt>
                <c:pt idx="1657" formatCode="#,##0.00">
                  <c:v>4.5</c:v>
                </c:pt>
                <c:pt idx="1658" formatCode="#,##0.00">
                  <c:v>4.5</c:v>
                </c:pt>
                <c:pt idx="1659" formatCode="#,##0.00">
                  <c:v>4.5</c:v>
                </c:pt>
                <c:pt idx="1660" formatCode="#,##0.00">
                  <c:v>4.5</c:v>
                </c:pt>
                <c:pt idx="1661" formatCode="#,##0.00">
                  <c:v>4.5</c:v>
                </c:pt>
                <c:pt idx="1662" formatCode="#,##0.00">
                  <c:v>4.5</c:v>
                </c:pt>
                <c:pt idx="1663" formatCode="#,##0.00">
                  <c:v>4.5</c:v>
                </c:pt>
                <c:pt idx="1664" formatCode="#,##0.00">
                  <c:v>4.5</c:v>
                </c:pt>
                <c:pt idx="1665" formatCode="#,##0.00">
                  <c:v>4.5</c:v>
                </c:pt>
                <c:pt idx="1666" formatCode="#,##0.00">
                  <c:v>4.5</c:v>
                </c:pt>
                <c:pt idx="1667" formatCode="#,##0.00">
                  <c:v>4.5</c:v>
                </c:pt>
                <c:pt idx="1668" formatCode="#,##0.00">
                  <c:v>4.5</c:v>
                </c:pt>
                <c:pt idx="1669" formatCode="#,##0.00">
                  <c:v>4.5</c:v>
                </c:pt>
                <c:pt idx="1670" formatCode="#,##0.00">
                  <c:v>4.5</c:v>
                </c:pt>
                <c:pt idx="1671" formatCode="#,##0.00">
                  <c:v>4.5</c:v>
                </c:pt>
                <c:pt idx="1672" formatCode="#,##0.00">
                  <c:v>4.5</c:v>
                </c:pt>
                <c:pt idx="1673">
                  <c:v>4.5</c:v>
                </c:pt>
                <c:pt idx="1674">
                  <c:v>4.5</c:v>
                </c:pt>
                <c:pt idx="1675">
                  <c:v>4.5</c:v>
                </c:pt>
                <c:pt idx="1676">
                  <c:v>4.5</c:v>
                </c:pt>
                <c:pt idx="1677">
                  <c:v>4.5</c:v>
                </c:pt>
                <c:pt idx="1678">
                  <c:v>4.5</c:v>
                </c:pt>
                <c:pt idx="1679">
                  <c:v>4.5</c:v>
                </c:pt>
                <c:pt idx="1680">
                  <c:v>4.5</c:v>
                </c:pt>
                <c:pt idx="1681">
                  <c:v>4.5</c:v>
                </c:pt>
                <c:pt idx="1682">
                  <c:v>4.5</c:v>
                </c:pt>
                <c:pt idx="1683">
                  <c:v>4.5</c:v>
                </c:pt>
                <c:pt idx="1684">
                  <c:v>4.5</c:v>
                </c:pt>
                <c:pt idx="1685">
                  <c:v>4.5</c:v>
                </c:pt>
                <c:pt idx="1686">
                  <c:v>4.5</c:v>
                </c:pt>
                <c:pt idx="1687">
                  <c:v>4.5</c:v>
                </c:pt>
                <c:pt idx="1688">
                  <c:v>4.5</c:v>
                </c:pt>
                <c:pt idx="1689">
                  <c:v>4.5</c:v>
                </c:pt>
                <c:pt idx="1690">
                  <c:v>4.5</c:v>
                </c:pt>
                <c:pt idx="1691">
                  <c:v>4.5</c:v>
                </c:pt>
                <c:pt idx="1692">
                  <c:v>4.5</c:v>
                </c:pt>
                <c:pt idx="1693">
                  <c:v>4.5</c:v>
                </c:pt>
                <c:pt idx="1694">
                  <c:v>4.5</c:v>
                </c:pt>
                <c:pt idx="1695">
                  <c:v>4.5</c:v>
                </c:pt>
                <c:pt idx="1696">
                  <c:v>4.5</c:v>
                </c:pt>
                <c:pt idx="1697">
                  <c:v>4.5</c:v>
                </c:pt>
                <c:pt idx="1698">
                  <c:v>4.5</c:v>
                </c:pt>
                <c:pt idx="1699">
                  <c:v>4.5</c:v>
                </c:pt>
                <c:pt idx="1700">
                  <c:v>4.5</c:v>
                </c:pt>
                <c:pt idx="1701">
                  <c:v>4.5</c:v>
                </c:pt>
                <c:pt idx="1702">
                  <c:v>4.5</c:v>
                </c:pt>
                <c:pt idx="1703">
                  <c:v>4.5</c:v>
                </c:pt>
                <c:pt idx="1704">
                  <c:v>4.5</c:v>
                </c:pt>
                <c:pt idx="1705">
                  <c:v>4.5</c:v>
                </c:pt>
                <c:pt idx="1706">
                  <c:v>4.5</c:v>
                </c:pt>
                <c:pt idx="1707">
                  <c:v>4.5</c:v>
                </c:pt>
                <c:pt idx="1708">
                  <c:v>4.5</c:v>
                </c:pt>
                <c:pt idx="1709">
                  <c:v>4.5</c:v>
                </c:pt>
                <c:pt idx="1710">
                  <c:v>4.5</c:v>
                </c:pt>
                <c:pt idx="1711">
                  <c:v>4.5</c:v>
                </c:pt>
                <c:pt idx="1712">
                  <c:v>4.5</c:v>
                </c:pt>
                <c:pt idx="1713">
                  <c:v>4.5</c:v>
                </c:pt>
                <c:pt idx="1714">
                  <c:v>4.5</c:v>
                </c:pt>
                <c:pt idx="1715">
                  <c:v>4.5</c:v>
                </c:pt>
                <c:pt idx="1716">
                  <c:v>4.5</c:v>
                </c:pt>
                <c:pt idx="1717">
                  <c:v>4.5</c:v>
                </c:pt>
                <c:pt idx="1718">
                  <c:v>4.5</c:v>
                </c:pt>
                <c:pt idx="1719">
                  <c:v>4.5</c:v>
                </c:pt>
                <c:pt idx="1720">
                  <c:v>4.5</c:v>
                </c:pt>
                <c:pt idx="1721">
                  <c:v>4.5</c:v>
                </c:pt>
                <c:pt idx="1722">
                  <c:v>4.5</c:v>
                </c:pt>
                <c:pt idx="1723">
                  <c:v>4.5</c:v>
                </c:pt>
                <c:pt idx="1724">
                  <c:v>4.5</c:v>
                </c:pt>
                <c:pt idx="1725">
                  <c:v>4.5</c:v>
                </c:pt>
                <c:pt idx="1726">
                  <c:v>4.5</c:v>
                </c:pt>
                <c:pt idx="1727">
                  <c:v>4.5</c:v>
                </c:pt>
                <c:pt idx="1728">
                  <c:v>4.5</c:v>
                </c:pt>
                <c:pt idx="1729">
                  <c:v>4.5</c:v>
                </c:pt>
                <c:pt idx="1730">
                  <c:v>4.5</c:v>
                </c:pt>
                <c:pt idx="1731">
                  <c:v>4.5</c:v>
                </c:pt>
                <c:pt idx="1732">
                  <c:v>4.5</c:v>
                </c:pt>
                <c:pt idx="1733">
                  <c:v>4.5</c:v>
                </c:pt>
                <c:pt idx="1734">
                  <c:v>4.5</c:v>
                </c:pt>
                <c:pt idx="1735">
                  <c:v>4.5</c:v>
                </c:pt>
                <c:pt idx="1736">
                  <c:v>4.5</c:v>
                </c:pt>
                <c:pt idx="1737">
                  <c:v>4.5</c:v>
                </c:pt>
                <c:pt idx="1738">
                  <c:v>4.5</c:v>
                </c:pt>
                <c:pt idx="1739">
                  <c:v>4.5</c:v>
                </c:pt>
                <c:pt idx="1740">
                  <c:v>4.5</c:v>
                </c:pt>
                <c:pt idx="1741">
                  <c:v>4.5</c:v>
                </c:pt>
                <c:pt idx="1742">
                  <c:v>4.5</c:v>
                </c:pt>
                <c:pt idx="1743">
                  <c:v>4.5</c:v>
                </c:pt>
                <c:pt idx="1744">
                  <c:v>4.5</c:v>
                </c:pt>
                <c:pt idx="1745">
                  <c:v>4.5</c:v>
                </c:pt>
                <c:pt idx="1746">
                  <c:v>4.5</c:v>
                </c:pt>
                <c:pt idx="1747">
                  <c:v>4.5</c:v>
                </c:pt>
                <c:pt idx="1748">
                  <c:v>4.5</c:v>
                </c:pt>
                <c:pt idx="1749">
                  <c:v>4.5</c:v>
                </c:pt>
                <c:pt idx="1750">
                  <c:v>4.5</c:v>
                </c:pt>
                <c:pt idx="1751">
                  <c:v>4.5</c:v>
                </c:pt>
                <c:pt idx="1752">
                  <c:v>4.5</c:v>
                </c:pt>
                <c:pt idx="1753">
                  <c:v>4.5</c:v>
                </c:pt>
                <c:pt idx="1754">
                  <c:v>4.5</c:v>
                </c:pt>
                <c:pt idx="1755">
                  <c:v>4.5</c:v>
                </c:pt>
                <c:pt idx="1756">
                  <c:v>4.5</c:v>
                </c:pt>
                <c:pt idx="1757">
                  <c:v>4.5</c:v>
                </c:pt>
                <c:pt idx="1758">
                  <c:v>4.5</c:v>
                </c:pt>
                <c:pt idx="1759">
                  <c:v>4.5</c:v>
                </c:pt>
                <c:pt idx="1760">
                  <c:v>4.5</c:v>
                </c:pt>
                <c:pt idx="1761">
                  <c:v>4.5</c:v>
                </c:pt>
                <c:pt idx="1762">
                  <c:v>4.5</c:v>
                </c:pt>
                <c:pt idx="1763">
                  <c:v>4.5</c:v>
                </c:pt>
                <c:pt idx="1764">
                  <c:v>4.5</c:v>
                </c:pt>
                <c:pt idx="1765">
                  <c:v>4.5</c:v>
                </c:pt>
                <c:pt idx="1766">
                  <c:v>4.5</c:v>
                </c:pt>
                <c:pt idx="1767">
                  <c:v>4.5</c:v>
                </c:pt>
                <c:pt idx="1768">
                  <c:v>4.5</c:v>
                </c:pt>
                <c:pt idx="1769">
                  <c:v>4.5</c:v>
                </c:pt>
                <c:pt idx="1770">
                  <c:v>4.5</c:v>
                </c:pt>
                <c:pt idx="1771">
                  <c:v>4.5</c:v>
                </c:pt>
                <c:pt idx="1772">
                  <c:v>4.5</c:v>
                </c:pt>
                <c:pt idx="1773">
                  <c:v>4.5</c:v>
                </c:pt>
                <c:pt idx="1774">
                  <c:v>4.5</c:v>
                </c:pt>
                <c:pt idx="1775">
                  <c:v>4.5</c:v>
                </c:pt>
                <c:pt idx="1776">
                  <c:v>4.5</c:v>
                </c:pt>
                <c:pt idx="1777">
                  <c:v>4.5</c:v>
                </c:pt>
                <c:pt idx="1778">
                  <c:v>4.5</c:v>
                </c:pt>
                <c:pt idx="1779">
                  <c:v>4.5</c:v>
                </c:pt>
                <c:pt idx="1780">
                  <c:v>4.5</c:v>
                </c:pt>
                <c:pt idx="1781">
                  <c:v>4.5</c:v>
                </c:pt>
                <c:pt idx="1782">
                  <c:v>4.5</c:v>
                </c:pt>
                <c:pt idx="1783">
                  <c:v>4.5</c:v>
                </c:pt>
                <c:pt idx="1784">
                  <c:v>4.5</c:v>
                </c:pt>
                <c:pt idx="1785">
                  <c:v>4.5</c:v>
                </c:pt>
                <c:pt idx="1786">
                  <c:v>4.5</c:v>
                </c:pt>
                <c:pt idx="1787">
                  <c:v>4.5</c:v>
                </c:pt>
                <c:pt idx="1788">
                  <c:v>4.5</c:v>
                </c:pt>
                <c:pt idx="1789">
                  <c:v>4.5</c:v>
                </c:pt>
                <c:pt idx="1790">
                  <c:v>4.5</c:v>
                </c:pt>
                <c:pt idx="1791">
                  <c:v>4.5</c:v>
                </c:pt>
                <c:pt idx="1792">
                  <c:v>4.5</c:v>
                </c:pt>
                <c:pt idx="1793">
                  <c:v>4.5</c:v>
                </c:pt>
                <c:pt idx="1794">
                  <c:v>4.5</c:v>
                </c:pt>
                <c:pt idx="1795">
                  <c:v>4.5</c:v>
                </c:pt>
                <c:pt idx="1796">
                  <c:v>4.5</c:v>
                </c:pt>
                <c:pt idx="1797">
                  <c:v>4.5</c:v>
                </c:pt>
                <c:pt idx="1798">
                  <c:v>4.5</c:v>
                </c:pt>
                <c:pt idx="1799" formatCode="0.00">
                  <c:v>4.5</c:v>
                </c:pt>
                <c:pt idx="1800" formatCode="0.00">
                  <c:v>4.5</c:v>
                </c:pt>
                <c:pt idx="1801" formatCode="0.00">
                  <c:v>4.5</c:v>
                </c:pt>
                <c:pt idx="1802" formatCode="0.00">
                  <c:v>4.5</c:v>
                </c:pt>
                <c:pt idx="1803" formatCode="0.00">
                  <c:v>4.5</c:v>
                </c:pt>
                <c:pt idx="1804" formatCode="0.00">
                  <c:v>4.5</c:v>
                </c:pt>
                <c:pt idx="1805" formatCode="0.00">
                  <c:v>4.5</c:v>
                </c:pt>
                <c:pt idx="1806" formatCode="0.00">
                  <c:v>4.5</c:v>
                </c:pt>
                <c:pt idx="1807" formatCode="0.00">
                  <c:v>4.5</c:v>
                </c:pt>
                <c:pt idx="1808" formatCode="0.00">
                  <c:v>4.5</c:v>
                </c:pt>
                <c:pt idx="1809" formatCode="0.00">
                  <c:v>4.5</c:v>
                </c:pt>
                <c:pt idx="1810" formatCode="0.00">
                  <c:v>4.5</c:v>
                </c:pt>
                <c:pt idx="1811" formatCode="0.00">
                  <c:v>4.5</c:v>
                </c:pt>
                <c:pt idx="1812" formatCode="#,##0.00">
                  <c:v>4.5</c:v>
                </c:pt>
                <c:pt idx="1813" formatCode="#,##0.00">
                  <c:v>4.5</c:v>
                </c:pt>
                <c:pt idx="1814" formatCode="#,##0.00">
                  <c:v>4.5</c:v>
                </c:pt>
                <c:pt idx="1815" formatCode="#,##0.00">
                  <c:v>4.5</c:v>
                </c:pt>
                <c:pt idx="1816" formatCode="#,##0.00">
                  <c:v>4.5</c:v>
                </c:pt>
                <c:pt idx="1817" formatCode="#,##0.00">
                  <c:v>4.5</c:v>
                </c:pt>
                <c:pt idx="1818" formatCode="#,##0.00">
                  <c:v>4.5</c:v>
                </c:pt>
                <c:pt idx="1819" formatCode="#,##0.00">
                  <c:v>4.5</c:v>
                </c:pt>
                <c:pt idx="1820">
                  <c:v>4.5</c:v>
                </c:pt>
                <c:pt idx="1821">
                  <c:v>4.5</c:v>
                </c:pt>
                <c:pt idx="1822">
                  <c:v>4.5</c:v>
                </c:pt>
                <c:pt idx="1823">
                  <c:v>4.5</c:v>
                </c:pt>
                <c:pt idx="1824">
                  <c:v>4.5</c:v>
                </c:pt>
                <c:pt idx="1825">
                  <c:v>4.5</c:v>
                </c:pt>
                <c:pt idx="1826">
                  <c:v>4.5</c:v>
                </c:pt>
                <c:pt idx="1827" formatCode="#,##0.00">
                  <c:v>4.5</c:v>
                </c:pt>
                <c:pt idx="1828" formatCode="#,##0.00">
                  <c:v>4.5</c:v>
                </c:pt>
                <c:pt idx="1829" formatCode="#,##0.00">
                  <c:v>4.5</c:v>
                </c:pt>
                <c:pt idx="1830" formatCode="#,##0.00">
                  <c:v>4.5</c:v>
                </c:pt>
                <c:pt idx="1831" formatCode="#,##0.00">
                  <c:v>4.5</c:v>
                </c:pt>
                <c:pt idx="1832" formatCode="#,##0.00">
                  <c:v>4.5</c:v>
                </c:pt>
                <c:pt idx="1833" formatCode="#,##0.00">
                  <c:v>4.5</c:v>
                </c:pt>
                <c:pt idx="1834" formatCode="#,##0.00">
                  <c:v>4.49</c:v>
                </c:pt>
                <c:pt idx="1835">
                  <c:v>4.4800000000000004</c:v>
                </c:pt>
                <c:pt idx="1836">
                  <c:v>4.4800000000000004</c:v>
                </c:pt>
                <c:pt idx="1837" formatCode="#,##0.00">
                  <c:v>4.46</c:v>
                </c:pt>
                <c:pt idx="1838" formatCode="#,##0.00">
                  <c:v>4.41</c:v>
                </c:pt>
                <c:pt idx="1839" formatCode="#,##0.00">
                  <c:v>4.41</c:v>
                </c:pt>
                <c:pt idx="1840" formatCode="#,##0.00">
                  <c:v>4.4000000000000004</c:v>
                </c:pt>
                <c:pt idx="1841" formatCode="#,##0.00">
                  <c:v>4.3899999999999997</c:v>
                </c:pt>
                <c:pt idx="1842" formatCode="#,##0.00">
                  <c:v>4.3899999999999997</c:v>
                </c:pt>
                <c:pt idx="1843" formatCode="#,##0.00">
                  <c:v>4.37</c:v>
                </c:pt>
                <c:pt idx="1844" formatCode="#,##0.00">
                  <c:v>4.3199999999999976</c:v>
                </c:pt>
                <c:pt idx="1845">
                  <c:v>4.3199999999999976</c:v>
                </c:pt>
              </c:numCache>
            </c:numRef>
          </c:val>
          <c:smooth val="0"/>
          <c:extLst>
            <c:ext xmlns:c16="http://schemas.microsoft.com/office/drawing/2014/chart" uri="{C3380CC4-5D6E-409C-BE32-E72D297353CC}">
              <c16:uniqueId val="{00000001-EAA7-4D5D-87C2-458F3D678CD9}"/>
            </c:ext>
          </c:extLst>
        </c:ser>
        <c:ser>
          <c:idx val="4"/>
          <c:order val="2"/>
          <c:tx>
            <c:v>IPCA-2019</c:v>
          </c:tx>
          <c:marker>
            <c:symbol val="none"/>
          </c:marker>
          <c:dLbls>
            <c:dLbl>
              <c:idx val="1408"/>
              <c:layout>
                <c:manualLayout>
                  <c:x val="-0.52011536246411405"/>
                  <c:y val="2.36273603451389E-2"/>
                </c:manualLayout>
              </c:layout>
              <c:tx>
                <c:rich>
                  <a:bodyPr/>
                  <a:lstStyle/>
                  <a:p>
                    <a:r>
                      <a:rPr lang="en-US"/>
                      <a:t>4.50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AA7-4D5D-87C2-458F3D678CD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focus!$A$420:$A$3991</c:f>
              <c:numCache>
                <c:formatCode>m/d/yyyy</c:formatCode>
                <c:ptCount val="3519"/>
                <c:pt idx="0">
                  <c:v>40077</c:v>
                </c:pt>
                <c:pt idx="1">
                  <c:v>40078</c:v>
                </c:pt>
                <c:pt idx="2">
                  <c:v>40079</c:v>
                </c:pt>
                <c:pt idx="3">
                  <c:v>40080</c:v>
                </c:pt>
                <c:pt idx="4">
                  <c:v>40081</c:v>
                </c:pt>
                <c:pt idx="5">
                  <c:v>40084</c:v>
                </c:pt>
                <c:pt idx="6">
                  <c:v>40085</c:v>
                </c:pt>
                <c:pt idx="7">
                  <c:v>40086</c:v>
                </c:pt>
                <c:pt idx="8">
                  <c:v>40087</c:v>
                </c:pt>
                <c:pt idx="9">
                  <c:v>40088</c:v>
                </c:pt>
                <c:pt idx="10">
                  <c:v>40091</c:v>
                </c:pt>
                <c:pt idx="11">
                  <c:v>40092</c:v>
                </c:pt>
                <c:pt idx="12">
                  <c:v>40093</c:v>
                </c:pt>
                <c:pt idx="13">
                  <c:v>40094</c:v>
                </c:pt>
                <c:pt idx="14">
                  <c:v>40095</c:v>
                </c:pt>
                <c:pt idx="15">
                  <c:v>40099</c:v>
                </c:pt>
                <c:pt idx="16">
                  <c:v>40100</c:v>
                </c:pt>
                <c:pt idx="17">
                  <c:v>40101</c:v>
                </c:pt>
                <c:pt idx="18">
                  <c:v>40102</c:v>
                </c:pt>
                <c:pt idx="19">
                  <c:v>40109</c:v>
                </c:pt>
                <c:pt idx="20">
                  <c:v>40116</c:v>
                </c:pt>
                <c:pt idx="21">
                  <c:v>40123</c:v>
                </c:pt>
                <c:pt idx="22">
                  <c:v>40126</c:v>
                </c:pt>
                <c:pt idx="23">
                  <c:v>40127</c:v>
                </c:pt>
                <c:pt idx="24">
                  <c:v>40128</c:v>
                </c:pt>
                <c:pt idx="25">
                  <c:v>40129</c:v>
                </c:pt>
                <c:pt idx="26">
                  <c:v>40130</c:v>
                </c:pt>
                <c:pt idx="27">
                  <c:v>40133</c:v>
                </c:pt>
                <c:pt idx="28">
                  <c:v>40134</c:v>
                </c:pt>
                <c:pt idx="29">
                  <c:v>40135</c:v>
                </c:pt>
                <c:pt idx="30">
                  <c:v>40136</c:v>
                </c:pt>
                <c:pt idx="31">
                  <c:v>40137</c:v>
                </c:pt>
                <c:pt idx="32">
                  <c:v>40140</c:v>
                </c:pt>
                <c:pt idx="33">
                  <c:v>40141</c:v>
                </c:pt>
                <c:pt idx="34">
                  <c:v>40142</c:v>
                </c:pt>
                <c:pt idx="35">
                  <c:v>40143</c:v>
                </c:pt>
                <c:pt idx="36">
                  <c:v>40144</c:v>
                </c:pt>
                <c:pt idx="37">
                  <c:v>40147</c:v>
                </c:pt>
                <c:pt idx="38">
                  <c:v>40148</c:v>
                </c:pt>
                <c:pt idx="39">
                  <c:v>40149</c:v>
                </c:pt>
                <c:pt idx="40">
                  <c:v>40150</c:v>
                </c:pt>
                <c:pt idx="41">
                  <c:v>40151</c:v>
                </c:pt>
                <c:pt idx="42">
                  <c:v>40154</c:v>
                </c:pt>
                <c:pt idx="43">
                  <c:v>40155</c:v>
                </c:pt>
                <c:pt idx="44">
                  <c:v>40156</c:v>
                </c:pt>
                <c:pt idx="45">
                  <c:v>40157</c:v>
                </c:pt>
                <c:pt idx="46">
                  <c:v>40158</c:v>
                </c:pt>
                <c:pt idx="47">
                  <c:v>40161</c:v>
                </c:pt>
                <c:pt idx="48">
                  <c:v>40162</c:v>
                </c:pt>
                <c:pt idx="49">
                  <c:v>40163</c:v>
                </c:pt>
                <c:pt idx="50">
                  <c:v>40164</c:v>
                </c:pt>
                <c:pt idx="51">
                  <c:v>40165</c:v>
                </c:pt>
                <c:pt idx="52">
                  <c:v>40168</c:v>
                </c:pt>
                <c:pt idx="53">
                  <c:v>40169</c:v>
                </c:pt>
                <c:pt idx="54">
                  <c:v>40170</c:v>
                </c:pt>
                <c:pt idx="55">
                  <c:v>40171</c:v>
                </c:pt>
                <c:pt idx="56">
                  <c:v>40175</c:v>
                </c:pt>
                <c:pt idx="57">
                  <c:v>40176</c:v>
                </c:pt>
                <c:pt idx="58">
                  <c:v>40177</c:v>
                </c:pt>
                <c:pt idx="59">
                  <c:v>40178</c:v>
                </c:pt>
                <c:pt idx="60">
                  <c:v>40182</c:v>
                </c:pt>
                <c:pt idx="61">
                  <c:v>40183</c:v>
                </c:pt>
                <c:pt idx="62">
                  <c:v>40184</c:v>
                </c:pt>
                <c:pt idx="63">
                  <c:v>40185</c:v>
                </c:pt>
                <c:pt idx="64">
                  <c:v>40186</c:v>
                </c:pt>
                <c:pt idx="65">
                  <c:v>40189</c:v>
                </c:pt>
                <c:pt idx="66">
                  <c:v>40190</c:v>
                </c:pt>
                <c:pt idx="67">
                  <c:v>40191</c:v>
                </c:pt>
                <c:pt idx="68">
                  <c:v>40192</c:v>
                </c:pt>
                <c:pt idx="69">
                  <c:v>40193</c:v>
                </c:pt>
                <c:pt idx="70">
                  <c:v>40196</c:v>
                </c:pt>
                <c:pt idx="71">
                  <c:v>40197</c:v>
                </c:pt>
                <c:pt idx="72">
                  <c:v>40198</c:v>
                </c:pt>
                <c:pt idx="73">
                  <c:v>40199</c:v>
                </c:pt>
                <c:pt idx="74">
                  <c:v>40200</c:v>
                </c:pt>
                <c:pt idx="75">
                  <c:v>40203</c:v>
                </c:pt>
                <c:pt idx="76">
                  <c:v>40204</c:v>
                </c:pt>
                <c:pt idx="77">
                  <c:v>40205</c:v>
                </c:pt>
                <c:pt idx="78">
                  <c:v>40206</c:v>
                </c:pt>
                <c:pt idx="79">
                  <c:v>40207</c:v>
                </c:pt>
                <c:pt idx="80">
                  <c:v>40210</c:v>
                </c:pt>
                <c:pt idx="81">
                  <c:v>40211</c:v>
                </c:pt>
                <c:pt idx="82">
                  <c:v>40212</c:v>
                </c:pt>
                <c:pt idx="83">
                  <c:v>40213</c:v>
                </c:pt>
                <c:pt idx="84">
                  <c:v>40214</c:v>
                </c:pt>
                <c:pt idx="85">
                  <c:v>40217</c:v>
                </c:pt>
                <c:pt idx="86">
                  <c:v>40218</c:v>
                </c:pt>
                <c:pt idx="87">
                  <c:v>40219</c:v>
                </c:pt>
                <c:pt idx="88">
                  <c:v>40220</c:v>
                </c:pt>
                <c:pt idx="89">
                  <c:v>40221</c:v>
                </c:pt>
                <c:pt idx="90">
                  <c:v>40226</c:v>
                </c:pt>
                <c:pt idx="91">
                  <c:v>40227</c:v>
                </c:pt>
                <c:pt idx="92">
                  <c:v>40228</c:v>
                </c:pt>
                <c:pt idx="93">
                  <c:v>40231</c:v>
                </c:pt>
                <c:pt idx="94">
                  <c:v>40232</c:v>
                </c:pt>
                <c:pt idx="95">
                  <c:v>40233</c:v>
                </c:pt>
                <c:pt idx="96">
                  <c:v>40234</c:v>
                </c:pt>
                <c:pt idx="97">
                  <c:v>40235</c:v>
                </c:pt>
                <c:pt idx="98">
                  <c:v>40238</c:v>
                </c:pt>
                <c:pt idx="99">
                  <c:v>40239</c:v>
                </c:pt>
                <c:pt idx="100">
                  <c:v>40240</c:v>
                </c:pt>
                <c:pt idx="101">
                  <c:v>40241</c:v>
                </c:pt>
                <c:pt idx="102">
                  <c:v>40242</c:v>
                </c:pt>
                <c:pt idx="103">
                  <c:v>40245</c:v>
                </c:pt>
                <c:pt idx="104">
                  <c:v>40246</c:v>
                </c:pt>
                <c:pt idx="105">
                  <c:v>40247</c:v>
                </c:pt>
                <c:pt idx="106">
                  <c:v>40248</c:v>
                </c:pt>
                <c:pt idx="107">
                  <c:v>40249</c:v>
                </c:pt>
                <c:pt idx="108">
                  <c:v>40252</c:v>
                </c:pt>
                <c:pt idx="109">
                  <c:v>40253</c:v>
                </c:pt>
                <c:pt idx="110">
                  <c:v>40254</c:v>
                </c:pt>
                <c:pt idx="111">
                  <c:v>40255</c:v>
                </c:pt>
                <c:pt idx="112">
                  <c:v>40256</c:v>
                </c:pt>
                <c:pt idx="113">
                  <c:v>40259</c:v>
                </c:pt>
                <c:pt idx="114">
                  <c:v>40260</c:v>
                </c:pt>
                <c:pt idx="115">
                  <c:v>40261</c:v>
                </c:pt>
                <c:pt idx="116">
                  <c:v>40262</c:v>
                </c:pt>
                <c:pt idx="117">
                  <c:v>40263</c:v>
                </c:pt>
                <c:pt idx="118">
                  <c:v>40266</c:v>
                </c:pt>
                <c:pt idx="119">
                  <c:v>40267</c:v>
                </c:pt>
                <c:pt idx="120">
                  <c:v>40268</c:v>
                </c:pt>
                <c:pt idx="121">
                  <c:v>40269</c:v>
                </c:pt>
                <c:pt idx="122">
                  <c:v>40273</c:v>
                </c:pt>
                <c:pt idx="123">
                  <c:v>40274</c:v>
                </c:pt>
                <c:pt idx="124">
                  <c:v>40275</c:v>
                </c:pt>
                <c:pt idx="125">
                  <c:v>40276</c:v>
                </c:pt>
                <c:pt idx="126">
                  <c:v>40277</c:v>
                </c:pt>
                <c:pt idx="127">
                  <c:v>40280</c:v>
                </c:pt>
                <c:pt idx="128">
                  <c:v>40281</c:v>
                </c:pt>
                <c:pt idx="129">
                  <c:v>40282</c:v>
                </c:pt>
                <c:pt idx="130">
                  <c:v>40283</c:v>
                </c:pt>
                <c:pt idx="131">
                  <c:v>40284</c:v>
                </c:pt>
                <c:pt idx="132">
                  <c:v>40287</c:v>
                </c:pt>
                <c:pt idx="133">
                  <c:v>40288</c:v>
                </c:pt>
                <c:pt idx="134">
                  <c:v>40290</c:v>
                </c:pt>
                <c:pt idx="135">
                  <c:v>40291</c:v>
                </c:pt>
                <c:pt idx="136">
                  <c:v>40294</c:v>
                </c:pt>
                <c:pt idx="137">
                  <c:v>40295</c:v>
                </c:pt>
                <c:pt idx="138">
                  <c:v>40296</c:v>
                </c:pt>
                <c:pt idx="139">
                  <c:v>40297</c:v>
                </c:pt>
                <c:pt idx="140">
                  <c:v>40298</c:v>
                </c:pt>
                <c:pt idx="141">
                  <c:v>40301</c:v>
                </c:pt>
                <c:pt idx="142">
                  <c:v>40302</c:v>
                </c:pt>
                <c:pt idx="143">
                  <c:v>40303</c:v>
                </c:pt>
                <c:pt idx="144">
                  <c:v>40304</c:v>
                </c:pt>
                <c:pt idx="145">
                  <c:v>40305</c:v>
                </c:pt>
                <c:pt idx="146">
                  <c:v>40308</c:v>
                </c:pt>
                <c:pt idx="147">
                  <c:v>40309</c:v>
                </c:pt>
                <c:pt idx="148">
                  <c:v>40310</c:v>
                </c:pt>
                <c:pt idx="149">
                  <c:v>40311</c:v>
                </c:pt>
                <c:pt idx="150">
                  <c:v>40312</c:v>
                </c:pt>
                <c:pt idx="151">
                  <c:v>40315</c:v>
                </c:pt>
                <c:pt idx="152">
                  <c:v>40316</c:v>
                </c:pt>
                <c:pt idx="153">
                  <c:v>40317</c:v>
                </c:pt>
                <c:pt idx="154">
                  <c:v>40318</c:v>
                </c:pt>
                <c:pt idx="155">
                  <c:v>40319</c:v>
                </c:pt>
                <c:pt idx="156">
                  <c:v>40322</c:v>
                </c:pt>
                <c:pt idx="157">
                  <c:v>40323</c:v>
                </c:pt>
                <c:pt idx="158">
                  <c:v>40324</c:v>
                </c:pt>
                <c:pt idx="159">
                  <c:v>40325</c:v>
                </c:pt>
                <c:pt idx="160">
                  <c:v>40326</c:v>
                </c:pt>
                <c:pt idx="161">
                  <c:v>40329</c:v>
                </c:pt>
                <c:pt idx="162">
                  <c:v>40330</c:v>
                </c:pt>
                <c:pt idx="163">
                  <c:v>40331</c:v>
                </c:pt>
                <c:pt idx="164">
                  <c:v>40333</c:v>
                </c:pt>
                <c:pt idx="165">
                  <c:v>40336</c:v>
                </c:pt>
                <c:pt idx="166">
                  <c:v>40337</c:v>
                </c:pt>
                <c:pt idx="167">
                  <c:v>40338</c:v>
                </c:pt>
                <c:pt idx="168">
                  <c:v>40339</c:v>
                </c:pt>
                <c:pt idx="169">
                  <c:v>40340</c:v>
                </c:pt>
                <c:pt idx="170">
                  <c:v>40343</c:v>
                </c:pt>
                <c:pt idx="171">
                  <c:v>40344</c:v>
                </c:pt>
                <c:pt idx="172">
                  <c:v>40345</c:v>
                </c:pt>
                <c:pt idx="173">
                  <c:v>40346</c:v>
                </c:pt>
                <c:pt idx="174">
                  <c:v>40347</c:v>
                </c:pt>
                <c:pt idx="175">
                  <c:v>40350</c:v>
                </c:pt>
                <c:pt idx="176">
                  <c:v>40351</c:v>
                </c:pt>
                <c:pt idx="177">
                  <c:v>40352</c:v>
                </c:pt>
                <c:pt idx="178">
                  <c:v>40353</c:v>
                </c:pt>
                <c:pt idx="179">
                  <c:v>40354</c:v>
                </c:pt>
                <c:pt idx="180">
                  <c:v>40357</c:v>
                </c:pt>
                <c:pt idx="181">
                  <c:v>40358</c:v>
                </c:pt>
                <c:pt idx="182">
                  <c:v>40359</c:v>
                </c:pt>
                <c:pt idx="183">
                  <c:v>40360</c:v>
                </c:pt>
                <c:pt idx="184">
                  <c:v>40361</c:v>
                </c:pt>
                <c:pt idx="185">
                  <c:v>40364</c:v>
                </c:pt>
                <c:pt idx="186">
                  <c:v>40365</c:v>
                </c:pt>
                <c:pt idx="187">
                  <c:v>40366</c:v>
                </c:pt>
                <c:pt idx="188">
                  <c:v>40367</c:v>
                </c:pt>
                <c:pt idx="189">
                  <c:v>40368</c:v>
                </c:pt>
                <c:pt idx="190">
                  <c:v>40371</c:v>
                </c:pt>
                <c:pt idx="191">
                  <c:v>40372</c:v>
                </c:pt>
                <c:pt idx="192">
                  <c:v>40373</c:v>
                </c:pt>
                <c:pt idx="193">
                  <c:v>40374</c:v>
                </c:pt>
                <c:pt idx="194">
                  <c:v>40375</c:v>
                </c:pt>
                <c:pt idx="195">
                  <c:v>40378</c:v>
                </c:pt>
                <c:pt idx="196">
                  <c:v>40379</c:v>
                </c:pt>
                <c:pt idx="197">
                  <c:v>40380</c:v>
                </c:pt>
                <c:pt idx="198">
                  <c:v>40381</c:v>
                </c:pt>
                <c:pt idx="199">
                  <c:v>40382</c:v>
                </c:pt>
                <c:pt idx="200">
                  <c:v>40385</c:v>
                </c:pt>
                <c:pt idx="201">
                  <c:v>40386</c:v>
                </c:pt>
                <c:pt idx="202">
                  <c:v>40387</c:v>
                </c:pt>
                <c:pt idx="203">
                  <c:v>40388</c:v>
                </c:pt>
                <c:pt idx="204">
                  <c:v>40389</c:v>
                </c:pt>
                <c:pt idx="205">
                  <c:v>40392</c:v>
                </c:pt>
                <c:pt idx="206">
                  <c:v>40393</c:v>
                </c:pt>
                <c:pt idx="207">
                  <c:v>40394</c:v>
                </c:pt>
                <c:pt idx="208">
                  <c:v>40395</c:v>
                </c:pt>
                <c:pt idx="209">
                  <c:v>40396</c:v>
                </c:pt>
                <c:pt idx="210">
                  <c:v>40399</c:v>
                </c:pt>
                <c:pt idx="211">
                  <c:v>40400</c:v>
                </c:pt>
                <c:pt idx="212">
                  <c:v>40401</c:v>
                </c:pt>
                <c:pt idx="213">
                  <c:v>40402</c:v>
                </c:pt>
                <c:pt idx="214">
                  <c:v>40403</c:v>
                </c:pt>
                <c:pt idx="215">
                  <c:v>40406</c:v>
                </c:pt>
                <c:pt idx="216">
                  <c:v>40407</c:v>
                </c:pt>
                <c:pt idx="217">
                  <c:v>40408</c:v>
                </c:pt>
                <c:pt idx="218">
                  <c:v>40409</c:v>
                </c:pt>
                <c:pt idx="219">
                  <c:v>40410</c:v>
                </c:pt>
                <c:pt idx="220">
                  <c:v>40413</c:v>
                </c:pt>
                <c:pt idx="221">
                  <c:v>40414</c:v>
                </c:pt>
                <c:pt idx="222">
                  <c:v>40415</c:v>
                </c:pt>
                <c:pt idx="223">
                  <c:v>40416</c:v>
                </c:pt>
                <c:pt idx="224">
                  <c:v>40417</c:v>
                </c:pt>
                <c:pt idx="225">
                  <c:v>40420</c:v>
                </c:pt>
                <c:pt idx="226">
                  <c:v>40421</c:v>
                </c:pt>
                <c:pt idx="227">
                  <c:v>40422</c:v>
                </c:pt>
                <c:pt idx="228">
                  <c:v>40423</c:v>
                </c:pt>
                <c:pt idx="229">
                  <c:v>40424</c:v>
                </c:pt>
                <c:pt idx="230">
                  <c:v>40427</c:v>
                </c:pt>
                <c:pt idx="231">
                  <c:v>40428</c:v>
                </c:pt>
                <c:pt idx="232">
                  <c:v>40429</c:v>
                </c:pt>
                <c:pt idx="233">
                  <c:v>40430</c:v>
                </c:pt>
                <c:pt idx="234">
                  <c:v>40431</c:v>
                </c:pt>
                <c:pt idx="235">
                  <c:v>40434</c:v>
                </c:pt>
                <c:pt idx="236">
                  <c:v>40435</c:v>
                </c:pt>
                <c:pt idx="237">
                  <c:v>40436</c:v>
                </c:pt>
                <c:pt idx="238">
                  <c:v>40437</c:v>
                </c:pt>
                <c:pt idx="239">
                  <c:v>40438</c:v>
                </c:pt>
                <c:pt idx="240">
                  <c:v>40441</c:v>
                </c:pt>
                <c:pt idx="241">
                  <c:v>40442</c:v>
                </c:pt>
                <c:pt idx="242">
                  <c:v>40443</c:v>
                </c:pt>
                <c:pt idx="243">
                  <c:v>40444</c:v>
                </c:pt>
                <c:pt idx="244">
                  <c:v>40445</c:v>
                </c:pt>
                <c:pt idx="245">
                  <c:v>40448</c:v>
                </c:pt>
                <c:pt idx="246">
                  <c:v>40449</c:v>
                </c:pt>
                <c:pt idx="247">
                  <c:v>40450</c:v>
                </c:pt>
                <c:pt idx="248">
                  <c:v>40451</c:v>
                </c:pt>
                <c:pt idx="249">
                  <c:v>40452</c:v>
                </c:pt>
                <c:pt idx="250">
                  <c:v>40455</c:v>
                </c:pt>
                <c:pt idx="251">
                  <c:v>40456</c:v>
                </c:pt>
                <c:pt idx="252">
                  <c:v>40457</c:v>
                </c:pt>
                <c:pt idx="253">
                  <c:v>40458</c:v>
                </c:pt>
                <c:pt idx="254">
                  <c:v>40459</c:v>
                </c:pt>
                <c:pt idx="255">
                  <c:v>40462</c:v>
                </c:pt>
                <c:pt idx="256">
                  <c:v>40464</c:v>
                </c:pt>
                <c:pt idx="257">
                  <c:v>40465</c:v>
                </c:pt>
                <c:pt idx="258">
                  <c:v>40466</c:v>
                </c:pt>
                <c:pt idx="259">
                  <c:v>40469</c:v>
                </c:pt>
                <c:pt idx="260">
                  <c:v>40470</c:v>
                </c:pt>
                <c:pt idx="261">
                  <c:v>40471</c:v>
                </c:pt>
                <c:pt idx="262">
                  <c:v>40472</c:v>
                </c:pt>
                <c:pt idx="263">
                  <c:v>40473</c:v>
                </c:pt>
                <c:pt idx="264">
                  <c:v>40476</c:v>
                </c:pt>
                <c:pt idx="265">
                  <c:v>40477</c:v>
                </c:pt>
                <c:pt idx="266">
                  <c:v>40478</c:v>
                </c:pt>
                <c:pt idx="267">
                  <c:v>40479</c:v>
                </c:pt>
                <c:pt idx="268">
                  <c:v>40480</c:v>
                </c:pt>
                <c:pt idx="269">
                  <c:v>40483</c:v>
                </c:pt>
                <c:pt idx="270">
                  <c:v>40484</c:v>
                </c:pt>
                <c:pt idx="271">
                  <c:v>40485</c:v>
                </c:pt>
                <c:pt idx="272">
                  <c:v>40486</c:v>
                </c:pt>
                <c:pt idx="273">
                  <c:v>40487</c:v>
                </c:pt>
                <c:pt idx="274">
                  <c:v>40490</c:v>
                </c:pt>
                <c:pt idx="275">
                  <c:v>40491</c:v>
                </c:pt>
                <c:pt idx="276">
                  <c:v>40492</c:v>
                </c:pt>
                <c:pt idx="277">
                  <c:v>40493</c:v>
                </c:pt>
                <c:pt idx="278">
                  <c:v>40494</c:v>
                </c:pt>
                <c:pt idx="279">
                  <c:v>40498</c:v>
                </c:pt>
                <c:pt idx="280">
                  <c:v>40499</c:v>
                </c:pt>
                <c:pt idx="281">
                  <c:v>40500</c:v>
                </c:pt>
                <c:pt idx="282">
                  <c:v>40501</c:v>
                </c:pt>
                <c:pt idx="283">
                  <c:v>40504</c:v>
                </c:pt>
                <c:pt idx="284">
                  <c:v>40505</c:v>
                </c:pt>
                <c:pt idx="285">
                  <c:v>40506</c:v>
                </c:pt>
                <c:pt idx="286">
                  <c:v>40507</c:v>
                </c:pt>
                <c:pt idx="287">
                  <c:v>40508</c:v>
                </c:pt>
                <c:pt idx="288">
                  <c:v>40511</c:v>
                </c:pt>
                <c:pt idx="289">
                  <c:v>40512</c:v>
                </c:pt>
                <c:pt idx="290">
                  <c:v>40513</c:v>
                </c:pt>
                <c:pt idx="291">
                  <c:v>40514</c:v>
                </c:pt>
                <c:pt idx="292">
                  <c:v>40515</c:v>
                </c:pt>
                <c:pt idx="293">
                  <c:v>40518</c:v>
                </c:pt>
                <c:pt idx="294">
                  <c:v>40519</c:v>
                </c:pt>
                <c:pt idx="295">
                  <c:v>40520</c:v>
                </c:pt>
                <c:pt idx="296">
                  <c:v>40521</c:v>
                </c:pt>
                <c:pt idx="297">
                  <c:v>40522</c:v>
                </c:pt>
                <c:pt idx="298">
                  <c:v>40525</c:v>
                </c:pt>
                <c:pt idx="299">
                  <c:v>40526</c:v>
                </c:pt>
                <c:pt idx="300">
                  <c:v>40527</c:v>
                </c:pt>
                <c:pt idx="301">
                  <c:v>40528</c:v>
                </c:pt>
                <c:pt idx="302">
                  <c:v>40529</c:v>
                </c:pt>
                <c:pt idx="303">
                  <c:v>40532</c:v>
                </c:pt>
                <c:pt idx="304">
                  <c:v>40533</c:v>
                </c:pt>
                <c:pt idx="305">
                  <c:v>40534</c:v>
                </c:pt>
                <c:pt idx="306">
                  <c:v>40535</c:v>
                </c:pt>
                <c:pt idx="307">
                  <c:v>40536</c:v>
                </c:pt>
                <c:pt idx="308">
                  <c:v>40539</c:v>
                </c:pt>
                <c:pt idx="309">
                  <c:v>40540</c:v>
                </c:pt>
                <c:pt idx="310">
                  <c:v>40541</c:v>
                </c:pt>
                <c:pt idx="311">
                  <c:v>40542</c:v>
                </c:pt>
                <c:pt idx="312">
                  <c:v>40543</c:v>
                </c:pt>
                <c:pt idx="313">
                  <c:v>40546</c:v>
                </c:pt>
                <c:pt idx="314">
                  <c:v>40547</c:v>
                </c:pt>
                <c:pt idx="315">
                  <c:v>40548</c:v>
                </c:pt>
                <c:pt idx="316">
                  <c:v>40549</c:v>
                </c:pt>
                <c:pt idx="317">
                  <c:v>40550</c:v>
                </c:pt>
                <c:pt idx="318">
                  <c:v>40553</c:v>
                </c:pt>
                <c:pt idx="319">
                  <c:v>40554</c:v>
                </c:pt>
                <c:pt idx="320">
                  <c:v>40555</c:v>
                </c:pt>
                <c:pt idx="321">
                  <c:v>40556</c:v>
                </c:pt>
                <c:pt idx="322">
                  <c:v>40557</c:v>
                </c:pt>
                <c:pt idx="323">
                  <c:v>40560</c:v>
                </c:pt>
                <c:pt idx="324">
                  <c:v>40561</c:v>
                </c:pt>
                <c:pt idx="325">
                  <c:v>40562</c:v>
                </c:pt>
                <c:pt idx="326">
                  <c:v>40563</c:v>
                </c:pt>
                <c:pt idx="327">
                  <c:v>40564</c:v>
                </c:pt>
                <c:pt idx="328">
                  <c:v>40567</c:v>
                </c:pt>
                <c:pt idx="329">
                  <c:v>40568</c:v>
                </c:pt>
                <c:pt idx="330">
                  <c:v>40569</c:v>
                </c:pt>
                <c:pt idx="331">
                  <c:v>40570</c:v>
                </c:pt>
                <c:pt idx="332">
                  <c:v>40571</c:v>
                </c:pt>
                <c:pt idx="333">
                  <c:v>40574</c:v>
                </c:pt>
                <c:pt idx="334">
                  <c:v>40575</c:v>
                </c:pt>
                <c:pt idx="335">
                  <c:v>40576</c:v>
                </c:pt>
                <c:pt idx="336">
                  <c:v>40577</c:v>
                </c:pt>
                <c:pt idx="337">
                  <c:v>40578</c:v>
                </c:pt>
                <c:pt idx="338">
                  <c:v>40581</c:v>
                </c:pt>
                <c:pt idx="339">
                  <c:v>40582</c:v>
                </c:pt>
                <c:pt idx="340">
                  <c:v>40583</c:v>
                </c:pt>
                <c:pt idx="341">
                  <c:v>40584</c:v>
                </c:pt>
                <c:pt idx="342">
                  <c:v>40585</c:v>
                </c:pt>
                <c:pt idx="343">
                  <c:v>40588</c:v>
                </c:pt>
                <c:pt idx="344">
                  <c:v>40589</c:v>
                </c:pt>
                <c:pt idx="345">
                  <c:v>40590</c:v>
                </c:pt>
                <c:pt idx="346">
                  <c:v>40591</c:v>
                </c:pt>
                <c:pt idx="347">
                  <c:v>40592</c:v>
                </c:pt>
                <c:pt idx="348">
                  <c:v>40595</c:v>
                </c:pt>
                <c:pt idx="349">
                  <c:v>40596</c:v>
                </c:pt>
                <c:pt idx="350">
                  <c:v>40597</c:v>
                </c:pt>
                <c:pt idx="351">
                  <c:v>40598</c:v>
                </c:pt>
                <c:pt idx="352">
                  <c:v>40599</c:v>
                </c:pt>
                <c:pt idx="353">
                  <c:v>40602</c:v>
                </c:pt>
                <c:pt idx="354">
                  <c:v>40603</c:v>
                </c:pt>
                <c:pt idx="355">
                  <c:v>40604</c:v>
                </c:pt>
                <c:pt idx="356">
                  <c:v>40605</c:v>
                </c:pt>
                <c:pt idx="357">
                  <c:v>40606</c:v>
                </c:pt>
                <c:pt idx="358">
                  <c:v>40611</c:v>
                </c:pt>
                <c:pt idx="359">
                  <c:v>40612</c:v>
                </c:pt>
                <c:pt idx="360">
                  <c:v>40613</c:v>
                </c:pt>
                <c:pt idx="361">
                  <c:v>40616</c:v>
                </c:pt>
                <c:pt idx="362">
                  <c:v>40617</c:v>
                </c:pt>
                <c:pt idx="363">
                  <c:v>40618</c:v>
                </c:pt>
                <c:pt idx="364">
                  <c:v>40619</c:v>
                </c:pt>
                <c:pt idx="365">
                  <c:v>40620</c:v>
                </c:pt>
                <c:pt idx="366">
                  <c:v>40623</c:v>
                </c:pt>
                <c:pt idx="367">
                  <c:v>40624</c:v>
                </c:pt>
                <c:pt idx="368">
                  <c:v>40625</c:v>
                </c:pt>
                <c:pt idx="369">
                  <c:v>40626</c:v>
                </c:pt>
                <c:pt idx="370">
                  <c:v>40627</c:v>
                </c:pt>
                <c:pt idx="371">
                  <c:v>40630</c:v>
                </c:pt>
                <c:pt idx="372">
                  <c:v>40631</c:v>
                </c:pt>
                <c:pt idx="373">
                  <c:v>40632</c:v>
                </c:pt>
                <c:pt idx="374">
                  <c:v>40633</c:v>
                </c:pt>
                <c:pt idx="375">
                  <c:v>40634</c:v>
                </c:pt>
                <c:pt idx="376">
                  <c:v>40637</c:v>
                </c:pt>
                <c:pt idx="377">
                  <c:v>40638</c:v>
                </c:pt>
                <c:pt idx="378">
                  <c:v>40639</c:v>
                </c:pt>
                <c:pt idx="379">
                  <c:v>40640</c:v>
                </c:pt>
                <c:pt idx="380">
                  <c:v>40641</c:v>
                </c:pt>
                <c:pt idx="381">
                  <c:v>40644</c:v>
                </c:pt>
                <c:pt idx="382">
                  <c:v>40645</c:v>
                </c:pt>
                <c:pt idx="383">
                  <c:v>40646</c:v>
                </c:pt>
                <c:pt idx="384">
                  <c:v>40647</c:v>
                </c:pt>
                <c:pt idx="385">
                  <c:v>40648</c:v>
                </c:pt>
                <c:pt idx="386">
                  <c:v>40651</c:v>
                </c:pt>
                <c:pt idx="387">
                  <c:v>40652</c:v>
                </c:pt>
                <c:pt idx="388">
                  <c:v>40653</c:v>
                </c:pt>
                <c:pt idx="389">
                  <c:v>40658</c:v>
                </c:pt>
                <c:pt idx="390">
                  <c:v>40659</c:v>
                </c:pt>
                <c:pt idx="391">
                  <c:v>40660</c:v>
                </c:pt>
                <c:pt idx="392">
                  <c:v>40661</c:v>
                </c:pt>
                <c:pt idx="393">
                  <c:v>40662</c:v>
                </c:pt>
                <c:pt idx="394">
                  <c:v>40665</c:v>
                </c:pt>
                <c:pt idx="395">
                  <c:v>40666</c:v>
                </c:pt>
                <c:pt idx="396">
                  <c:v>40667</c:v>
                </c:pt>
                <c:pt idx="397">
                  <c:v>40668</c:v>
                </c:pt>
                <c:pt idx="398">
                  <c:v>40669</c:v>
                </c:pt>
                <c:pt idx="399">
                  <c:v>40672</c:v>
                </c:pt>
                <c:pt idx="400">
                  <c:v>40673</c:v>
                </c:pt>
                <c:pt idx="401">
                  <c:v>40674</c:v>
                </c:pt>
                <c:pt idx="402">
                  <c:v>40675</c:v>
                </c:pt>
                <c:pt idx="403">
                  <c:v>40676</c:v>
                </c:pt>
                <c:pt idx="404">
                  <c:v>40679</c:v>
                </c:pt>
                <c:pt idx="405">
                  <c:v>40680</c:v>
                </c:pt>
                <c:pt idx="406">
                  <c:v>40681</c:v>
                </c:pt>
                <c:pt idx="407">
                  <c:v>40682</c:v>
                </c:pt>
                <c:pt idx="408">
                  <c:v>40683</c:v>
                </c:pt>
                <c:pt idx="409">
                  <c:v>40686</c:v>
                </c:pt>
                <c:pt idx="410">
                  <c:v>40687</c:v>
                </c:pt>
                <c:pt idx="411">
                  <c:v>40688</c:v>
                </c:pt>
                <c:pt idx="412">
                  <c:v>40689</c:v>
                </c:pt>
                <c:pt idx="413">
                  <c:v>40690</c:v>
                </c:pt>
                <c:pt idx="414">
                  <c:v>40693</c:v>
                </c:pt>
                <c:pt idx="415">
                  <c:v>40694</c:v>
                </c:pt>
                <c:pt idx="416">
                  <c:v>40695</c:v>
                </c:pt>
                <c:pt idx="417">
                  <c:v>40696</c:v>
                </c:pt>
                <c:pt idx="418">
                  <c:v>40697</c:v>
                </c:pt>
                <c:pt idx="419">
                  <c:v>40700</c:v>
                </c:pt>
                <c:pt idx="420">
                  <c:v>40701</c:v>
                </c:pt>
                <c:pt idx="421">
                  <c:v>40702</c:v>
                </c:pt>
                <c:pt idx="422">
                  <c:v>40703</c:v>
                </c:pt>
                <c:pt idx="423">
                  <c:v>40704</c:v>
                </c:pt>
                <c:pt idx="424">
                  <c:v>40707</c:v>
                </c:pt>
                <c:pt idx="425">
                  <c:v>40708</c:v>
                </c:pt>
                <c:pt idx="426">
                  <c:v>40709</c:v>
                </c:pt>
                <c:pt idx="427">
                  <c:v>40710</c:v>
                </c:pt>
                <c:pt idx="428">
                  <c:v>40711</c:v>
                </c:pt>
                <c:pt idx="429">
                  <c:v>40714</c:v>
                </c:pt>
                <c:pt idx="430">
                  <c:v>40715</c:v>
                </c:pt>
                <c:pt idx="431">
                  <c:v>40716</c:v>
                </c:pt>
                <c:pt idx="432">
                  <c:v>40718</c:v>
                </c:pt>
                <c:pt idx="433">
                  <c:v>40721</c:v>
                </c:pt>
                <c:pt idx="434">
                  <c:v>40722</c:v>
                </c:pt>
                <c:pt idx="435">
                  <c:v>40723</c:v>
                </c:pt>
                <c:pt idx="436">
                  <c:v>40724</c:v>
                </c:pt>
                <c:pt idx="437">
                  <c:v>40725</c:v>
                </c:pt>
                <c:pt idx="438">
                  <c:v>40728</c:v>
                </c:pt>
                <c:pt idx="439">
                  <c:v>40729</c:v>
                </c:pt>
                <c:pt idx="440">
                  <c:v>40730</c:v>
                </c:pt>
                <c:pt idx="441">
                  <c:v>40731</c:v>
                </c:pt>
                <c:pt idx="442">
                  <c:v>40732</c:v>
                </c:pt>
                <c:pt idx="443">
                  <c:v>40735</c:v>
                </c:pt>
                <c:pt idx="444">
                  <c:v>40736</c:v>
                </c:pt>
                <c:pt idx="445">
                  <c:v>40737</c:v>
                </c:pt>
                <c:pt idx="446">
                  <c:v>40738</c:v>
                </c:pt>
                <c:pt idx="447">
                  <c:v>40739</c:v>
                </c:pt>
                <c:pt idx="448">
                  <c:v>40742</c:v>
                </c:pt>
                <c:pt idx="449">
                  <c:v>40743</c:v>
                </c:pt>
                <c:pt idx="450">
                  <c:v>40744</c:v>
                </c:pt>
                <c:pt idx="451">
                  <c:v>40745</c:v>
                </c:pt>
                <c:pt idx="452">
                  <c:v>40746</c:v>
                </c:pt>
                <c:pt idx="453">
                  <c:v>40749</c:v>
                </c:pt>
                <c:pt idx="454">
                  <c:v>40750</c:v>
                </c:pt>
                <c:pt idx="455">
                  <c:v>40751</c:v>
                </c:pt>
                <c:pt idx="456">
                  <c:v>40752</c:v>
                </c:pt>
                <c:pt idx="457">
                  <c:v>40753</c:v>
                </c:pt>
                <c:pt idx="458">
                  <c:v>40756</c:v>
                </c:pt>
                <c:pt idx="459">
                  <c:v>40757</c:v>
                </c:pt>
                <c:pt idx="460">
                  <c:v>40758</c:v>
                </c:pt>
                <c:pt idx="461">
                  <c:v>40759</c:v>
                </c:pt>
                <c:pt idx="462">
                  <c:v>40760</c:v>
                </c:pt>
                <c:pt idx="463">
                  <c:v>40763</c:v>
                </c:pt>
                <c:pt idx="464">
                  <c:v>40764</c:v>
                </c:pt>
                <c:pt idx="465">
                  <c:v>40765</c:v>
                </c:pt>
                <c:pt idx="466">
                  <c:v>40766</c:v>
                </c:pt>
                <c:pt idx="467">
                  <c:v>40767</c:v>
                </c:pt>
                <c:pt idx="468">
                  <c:v>40770</c:v>
                </c:pt>
                <c:pt idx="469">
                  <c:v>40771</c:v>
                </c:pt>
                <c:pt idx="470">
                  <c:v>40772</c:v>
                </c:pt>
                <c:pt idx="471">
                  <c:v>40773</c:v>
                </c:pt>
                <c:pt idx="472">
                  <c:v>40774</c:v>
                </c:pt>
                <c:pt idx="473">
                  <c:v>40777</c:v>
                </c:pt>
                <c:pt idx="474">
                  <c:v>40778</c:v>
                </c:pt>
                <c:pt idx="475">
                  <c:v>40779</c:v>
                </c:pt>
                <c:pt idx="476">
                  <c:v>40780</c:v>
                </c:pt>
                <c:pt idx="477">
                  <c:v>40781</c:v>
                </c:pt>
                <c:pt idx="478">
                  <c:v>40784</c:v>
                </c:pt>
                <c:pt idx="479">
                  <c:v>40785</c:v>
                </c:pt>
                <c:pt idx="480">
                  <c:v>40786</c:v>
                </c:pt>
                <c:pt idx="481">
                  <c:v>40787</c:v>
                </c:pt>
                <c:pt idx="482">
                  <c:v>40788</c:v>
                </c:pt>
                <c:pt idx="483">
                  <c:v>40791</c:v>
                </c:pt>
                <c:pt idx="484">
                  <c:v>40792</c:v>
                </c:pt>
                <c:pt idx="485">
                  <c:v>40794</c:v>
                </c:pt>
                <c:pt idx="486">
                  <c:v>40795</c:v>
                </c:pt>
                <c:pt idx="487">
                  <c:v>40798</c:v>
                </c:pt>
                <c:pt idx="488">
                  <c:v>40799</c:v>
                </c:pt>
                <c:pt idx="489">
                  <c:v>40800</c:v>
                </c:pt>
                <c:pt idx="490">
                  <c:v>40801</c:v>
                </c:pt>
                <c:pt idx="491">
                  <c:v>40802</c:v>
                </c:pt>
                <c:pt idx="492">
                  <c:v>40805</c:v>
                </c:pt>
                <c:pt idx="493">
                  <c:v>40806</c:v>
                </c:pt>
                <c:pt idx="494">
                  <c:v>40807</c:v>
                </c:pt>
                <c:pt idx="495">
                  <c:v>40808</c:v>
                </c:pt>
                <c:pt idx="496">
                  <c:v>40809</c:v>
                </c:pt>
                <c:pt idx="497">
                  <c:v>40812</c:v>
                </c:pt>
                <c:pt idx="498">
                  <c:v>40813</c:v>
                </c:pt>
                <c:pt idx="499">
                  <c:v>40814</c:v>
                </c:pt>
                <c:pt idx="500">
                  <c:v>40815</c:v>
                </c:pt>
                <c:pt idx="501">
                  <c:v>40816</c:v>
                </c:pt>
                <c:pt idx="502">
                  <c:v>40819</c:v>
                </c:pt>
                <c:pt idx="503">
                  <c:v>40820</c:v>
                </c:pt>
                <c:pt idx="504">
                  <c:v>40821</c:v>
                </c:pt>
                <c:pt idx="505">
                  <c:v>40822</c:v>
                </c:pt>
                <c:pt idx="506">
                  <c:v>40823</c:v>
                </c:pt>
                <c:pt idx="507">
                  <c:v>40826</c:v>
                </c:pt>
                <c:pt idx="508">
                  <c:v>40827</c:v>
                </c:pt>
                <c:pt idx="509">
                  <c:v>40829</c:v>
                </c:pt>
                <c:pt idx="510">
                  <c:v>40830</c:v>
                </c:pt>
                <c:pt idx="511">
                  <c:v>40833</c:v>
                </c:pt>
                <c:pt idx="512">
                  <c:v>40834</c:v>
                </c:pt>
                <c:pt idx="513">
                  <c:v>40835</c:v>
                </c:pt>
                <c:pt idx="514">
                  <c:v>40836</c:v>
                </c:pt>
                <c:pt idx="515">
                  <c:v>40837</c:v>
                </c:pt>
                <c:pt idx="516">
                  <c:v>40840</c:v>
                </c:pt>
                <c:pt idx="517">
                  <c:v>40841</c:v>
                </c:pt>
                <c:pt idx="518">
                  <c:v>40842</c:v>
                </c:pt>
                <c:pt idx="519">
                  <c:v>40843</c:v>
                </c:pt>
                <c:pt idx="520">
                  <c:v>40844</c:v>
                </c:pt>
                <c:pt idx="521">
                  <c:v>40847</c:v>
                </c:pt>
                <c:pt idx="522">
                  <c:v>40848</c:v>
                </c:pt>
                <c:pt idx="523">
                  <c:v>40850</c:v>
                </c:pt>
                <c:pt idx="524">
                  <c:v>40851</c:v>
                </c:pt>
                <c:pt idx="525">
                  <c:v>40854</c:v>
                </c:pt>
                <c:pt idx="526">
                  <c:v>40855</c:v>
                </c:pt>
                <c:pt idx="527">
                  <c:v>40856</c:v>
                </c:pt>
                <c:pt idx="528">
                  <c:v>40857</c:v>
                </c:pt>
                <c:pt idx="529">
                  <c:v>40858</c:v>
                </c:pt>
                <c:pt idx="530">
                  <c:v>40861</c:v>
                </c:pt>
                <c:pt idx="531">
                  <c:v>40863</c:v>
                </c:pt>
                <c:pt idx="532">
                  <c:v>40864</c:v>
                </c:pt>
                <c:pt idx="533">
                  <c:v>40865</c:v>
                </c:pt>
                <c:pt idx="534">
                  <c:v>40868</c:v>
                </c:pt>
                <c:pt idx="535">
                  <c:v>40869</c:v>
                </c:pt>
                <c:pt idx="536">
                  <c:v>40870</c:v>
                </c:pt>
                <c:pt idx="537">
                  <c:v>40871</c:v>
                </c:pt>
                <c:pt idx="538">
                  <c:v>40872</c:v>
                </c:pt>
                <c:pt idx="539">
                  <c:v>40875</c:v>
                </c:pt>
                <c:pt idx="540">
                  <c:v>40876</c:v>
                </c:pt>
                <c:pt idx="541">
                  <c:v>40877</c:v>
                </c:pt>
                <c:pt idx="542">
                  <c:v>40878</c:v>
                </c:pt>
                <c:pt idx="543">
                  <c:v>40879</c:v>
                </c:pt>
                <c:pt idx="544">
                  <c:v>40882</c:v>
                </c:pt>
                <c:pt idx="545">
                  <c:v>40883</c:v>
                </c:pt>
                <c:pt idx="546">
                  <c:v>40884</c:v>
                </c:pt>
                <c:pt idx="547">
                  <c:v>40885</c:v>
                </c:pt>
                <c:pt idx="548">
                  <c:v>40886</c:v>
                </c:pt>
                <c:pt idx="549">
                  <c:v>40889</c:v>
                </c:pt>
                <c:pt idx="550">
                  <c:v>40890</c:v>
                </c:pt>
                <c:pt idx="551">
                  <c:v>40891</c:v>
                </c:pt>
                <c:pt idx="552">
                  <c:v>40892</c:v>
                </c:pt>
                <c:pt idx="553">
                  <c:v>40893</c:v>
                </c:pt>
                <c:pt idx="554">
                  <c:v>40896</c:v>
                </c:pt>
                <c:pt idx="555">
                  <c:v>40897</c:v>
                </c:pt>
                <c:pt idx="556">
                  <c:v>40898</c:v>
                </c:pt>
                <c:pt idx="557">
                  <c:v>40899</c:v>
                </c:pt>
                <c:pt idx="558">
                  <c:v>40900</c:v>
                </c:pt>
                <c:pt idx="559">
                  <c:v>40903</c:v>
                </c:pt>
                <c:pt idx="560">
                  <c:v>40904</c:v>
                </c:pt>
                <c:pt idx="561">
                  <c:v>40905</c:v>
                </c:pt>
                <c:pt idx="562">
                  <c:v>40906</c:v>
                </c:pt>
                <c:pt idx="563">
                  <c:v>40907</c:v>
                </c:pt>
                <c:pt idx="564">
                  <c:v>40910</c:v>
                </c:pt>
                <c:pt idx="565">
                  <c:v>40911</c:v>
                </c:pt>
                <c:pt idx="566">
                  <c:v>40912</c:v>
                </c:pt>
                <c:pt idx="567">
                  <c:v>40913</c:v>
                </c:pt>
                <c:pt idx="568">
                  <c:v>40914</c:v>
                </c:pt>
                <c:pt idx="569">
                  <c:v>40917</c:v>
                </c:pt>
                <c:pt idx="570">
                  <c:v>40918</c:v>
                </c:pt>
                <c:pt idx="571">
                  <c:v>40919</c:v>
                </c:pt>
                <c:pt idx="572">
                  <c:v>40920</c:v>
                </c:pt>
                <c:pt idx="573">
                  <c:v>40921</c:v>
                </c:pt>
                <c:pt idx="574">
                  <c:v>40924</c:v>
                </c:pt>
                <c:pt idx="575">
                  <c:v>40925</c:v>
                </c:pt>
                <c:pt idx="576">
                  <c:v>40926</c:v>
                </c:pt>
                <c:pt idx="577">
                  <c:v>40927</c:v>
                </c:pt>
                <c:pt idx="578">
                  <c:v>40928</c:v>
                </c:pt>
                <c:pt idx="579">
                  <c:v>40931</c:v>
                </c:pt>
                <c:pt idx="580">
                  <c:v>40932</c:v>
                </c:pt>
                <c:pt idx="581">
                  <c:v>40933</c:v>
                </c:pt>
                <c:pt idx="582">
                  <c:v>40934</c:v>
                </c:pt>
                <c:pt idx="583">
                  <c:v>40935</c:v>
                </c:pt>
                <c:pt idx="584">
                  <c:v>40938</c:v>
                </c:pt>
                <c:pt idx="585">
                  <c:v>40939</c:v>
                </c:pt>
                <c:pt idx="586">
                  <c:v>40940</c:v>
                </c:pt>
                <c:pt idx="587">
                  <c:v>40941</c:v>
                </c:pt>
                <c:pt idx="588">
                  <c:v>40942</c:v>
                </c:pt>
                <c:pt idx="589">
                  <c:v>40945</c:v>
                </c:pt>
                <c:pt idx="590">
                  <c:v>40946</c:v>
                </c:pt>
                <c:pt idx="591">
                  <c:v>40947</c:v>
                </c:pt>
                <c:pt idx="592">
                  <c:v>40948</c:v>
                </c:pt>
                <c:pt idx="593">
                  <c:v>40949</c:v>
                </c:pt>
                <c:pt idx="594">
                  <c:v>40952</c:v>
                </c:pt>
                <c:pt idx="595">
                  <c:v>40953</c:v>
                </c:pt>
                <c:pt idx="596">
                  <c:v>40954</c:v>
                </c:pt>
                <c:pt idx="597">
                  <c:v>40955</c:v>
                </c:pt>
                <c:pt idx="598">
                  <c:v>40956</c:v>
                </c:pt>
                <c:pt idx="599">
                  <c:v>40961</c:v>
                </c:pt>
                <c:pt idx="600">
                  <c:v>40962</c:v>
                </c:pt>
                <c:pt idx="601">
                  <c:v>40963</c:v>
                </c:pt>
                <c:pt idx="602">
                  <c:v>40966</c:v>
                </c:pt>
                <c:pt idx="603">
                  <c:v>40967</c:v>
                </c:pt>
                <c:pt idx="604">
                  <c:v>40968</c:v>
                </c:pt>
                <c:pt idx="605">
                  <c:v>40969</c:v>
                </c:pt>
                <c:pt idx="606">
                  <c:v>40970</c:v>
                </c:pt>
                <c:pt idx="607">
                  <c:v>40973</c:v>
                </c:pt>
                <c:pt idx="608">
                  <c:v>40974</c:v>
                </c:pt>
                <c:pt idx="609">
                  <c:v>40975</c:v>
                </c:pt>
                <c:pt idx="610">
                  <c:v>40976</c:v>
                </c:pt>
                <c:pt idx="611">
                  <c:v>40977</c:v>
                </c:pt>
                <c:pt idx="612">
                  <c:v>40980</c:v>
                </c:pt>
                <c:pt idx="613">
                  <c:v>40981</c:v>
                </c:pt>
                <c:pt idx="614">
                  <c:v>40982</c:v>
                </c:pt>
                <c:pt idx="615">
                  <c:v>40983</c:v>
                </c:pt>
                <c:pt idx="616">
                  <c:v>40984</c:v>
                </c:pt>
                <c:pt idx="617">
                  <c:v>40987</c:v>
                </c:pt>
                <c:pt idx="618">
                  <c:v>40988</c:v>
                </c:pt>
                <c:pt idx="619">
                  <c:v>40989</c:v>
                </c:pt>
                <c:pt idx="620">
                  <c:v>40990</c:v>
                </c:pt>
                <c:pt idx="621">
                  <c:v>40991</c:v>
                </c:pt>
                <c:pt idx="622">
                  <c:v>40994</c:v>
                </c:pt>
                <c:pt idx="623">
                  <c:v>40995</c:v>
                </c:pt>
                <c:pt idx="624">
                  <c:v>40996</c:v>
                </c:pt>
                <c:pt idx="625">
                  <c:v>40997</c:v>
                </c:pt>
                <c:pt idx="626">
                  <c:v>40998</c:v>
                </c:pt>
                <c:pt idx="627">
                  <c:v>41001</c:v>
                </c:pt>
                <c:pt idx="628">
                  <c:v>41002</c:v>
                </c:pt>
                <c:pt idx="629">
                  <c:v>41003</c:v>
                </c:pt>
                <c:pt idx="630">
                  <c:v>41004</c:v>
                </c:pt>
                <c:pt idx="631">
                  <c:v>41008</c:v>
                </c:pt>
                <c:pt idx="632">
                  <c:v>41009</c:v>
                </c:pt>
                <c:pt idx="633">
                  <c:v>41010</c:v>
                </c:pt>
                <c:pt idx="634">
                  <c:v>41011</c:v>
                </c:pt>
                <c:pt idx="635">
                  <c:v>41012</c:v>
                </c:pt>
                <c:pt idx="636">
                  <c:v>41015</c:v>
                </c:pt>
                <c:pt idx="637">
                  <c:v>41016</c:v>
                </c:pt>
                <c:pt idx="638">
                  <c:v>41017</c:v>
                </c:pt>
                <c:pt idx="639">
                  <c:v>41018</c:v>
                </c:pt>
                <c:pt idx="640">
                  <c:v>41019</c:v>
                </c:pt>
                <c:pt idx="641">
                  <c:v>41022</c:v>
                </c:pt>
                <c:pt idx="642">
                  <c:v>41023</c:v>
                </c:pt>
                <c:pt idx="643">
                  <c:v>41024</c:v>
                </c:pt>
                <c:pt idx="644">
                  <c:v>41025</c:v>
                </c:pt>
                <c:pt idx="645">
                  <c:v>41026</c:v>
                </c:pt>
                <c:pt idx="646">
                  <c:v>41029</c:v>
                </c:pt>
                <c:pt idx="647">
                  <c:v>41031</c:v>
                </c:pt>
                <c:pt idx="648">
                  <c:v>41032</c:v>
                </c:pt>
                <c:pt idx="649">
                  <c:v>41033</c:v>
                </c:pt>
                <c:pt idx="650">
                  <c:v>41036</c:v>
                </c:pt>
                <c:pt idx="651">
                  <c:v>41037</c:v>
                </c:pt>
                <c:pt idx="652">
                  <c:v>41038</c:v>
                </c:pt>
                <c:pt idx="653">
                  <c:v>41039</c:v>
                </c:pt>
                <c:pt idx="654">
                  <c:v>41040</c:v>
                </c:pt>
                <c:pt idx="655">
                  <c:v>41043</c:v>
                </c:pt>
                <c:pt idx="656">
                  <c:v>41044</c:v>
                </c:pt>
                <c:pt idx="657">
                  <c:v>41045</c:v>
                </c:pt>
                <c:pt idx="658">
                  <c:v>41046</c:v>
                </c:pt>
                <c:pt idx="659">
                  <c:v>41047</c:v>
                </c:pt>
                <c:pt idx="660">
                  <c:v>41050</c:v>
                </c:pt>
                <c:pt idx="661">
                  <c:v>41051</c:v>
                </c:pt>
                <c:pt idx="662">
                  <c:v>41052</c:v>
                </c:pt>
                <c:pt idx="663">
                  <c:v>41053</c:v>
                </c:pt>
                <c:pt idx="664">
                  <c:v>41054</c:v>
                </c:pt>
                <c:pt idx="665">
                  <c:v>41057</c:v>
                </c:pt>
                <c:pt idx="666">
                  <c:v>41058</c:v>
                </c:pt>
                <c:pt idx="667">
                  <c:v>41059</c:v>
                </c:pt>
                <c:pt idx="668">
                  <c:v>41060</c:v>
                </c:pt>
                <c:pt idx="669">
                  <c:v>41061</c:v>
                </c:pt>
                <c:pt idx="670">
                  <c:v>41064</c:v>
                </c:pt>
                <c:pt idx="671">
                  <c:v>41065</c:v>
                </c:pt>
                <c:pt idx="672">
                  <c:v>41066</c:v>
                </c:pt>
                <c:pt idx="673">
                  <c:v>41068</c:v>
                </c:pt>
                <c:pt idx="674">
                  <c:v>41071</c:v>
                </c:pt>
                <c:pt idx="675">
                  <c:v>41072</c:v>
                </c:pt>
                <c:pt idx="676">
                  <c:v>41073</c:v>
                </c:pt>
                <c:pt idx="677">
                  <c:v>41074</c:v>
                </c:pt>
                <c:pt idx="678">
                  <c:v>41075</c:v>
                </c:pt>
                <c:pt idx="679">
                  <c:v>41078</c:v>
                </c:pt>
                <c:pt idx="680">
                  <c:v>41079</c:v>
                </c:pt>
                <c:pt idx="681">
                  <c:v>41080</c:v>
                </c:pt>
                <c:pt idx="682">
                  <c:v>41081</c:v>
                </c:pt>
                <c:pt idx="683">
                  <c:v>41082</c:v>
                </c:pt>
                <c:pt idx="684">
                  <c:v>41085</c:v>
                </c:pt>
                <c:pt idx="685">
                  <c:v>41086</c:v>
                </c:pt>
                <c:pt idx="686">
                  <c:v>41087</c:v>
                </c:pt>
                <c:pt idx="687">
                  <c:v>41088</c:v>
                </c:pt>
                <c:pt idx="688">
                  <c:v>41089</c:v>
                </c:pt>
                <c:pt idx="689">
                  <c:v>41092</c:v>
                </c:pt>
                <c:pt idx="690">
                  <c:v>41093</c:v>
                </c:pt>
                <c:pt idx="691">
                  <c:v>41094</c:v>
                </c:pt>
                <c:pt idx="692">
                  <c:v>41095</c:v>
                </c:pt>
                <c:pt idx="693">
                  <c:v>41096</c:v>
                </c:pt>
                <c:pt idx="694">
                  <c:v>41099</c:v>
                </c:pt>
                <c:pt idx="695">
                  <c:v>41100</c:v>
                </c:pt>
                <c:pt idx="696">
                  <c:v>41101</c:v>
                </c:pt>
                <c:pt idx="697">
                  <c:v>41102</c:v>
                </c:pt>
                <c:pt idx="698">
                  <c:v>41103</c:v>
                </c:pt>
                <c:pt idx="699">
                  <c:v>41106</c:v>
                </c:pt>
                <c:pt idx="700">
                  <c:v>41107</c:v>
                </c:pt>
                <c:pt idx="701">
                  <c:v>41108</c:v>
                </c:pt>
                <c:pt idx="702">
                  <c:v>41109</c:v>
                </c:pt>
                <c:pt idx="703">
                  <c:v>41110</c:v>
                </c:pt>
                <c:pt idx="704">
                  <c:v>41113</c:v>
                </c:pt>
                <c:pt idx="705">
                  <c:v>41114</c:v>
                </c:pt>
                <c:pt idx="706">
                  <c:v>41115</c:v>
                </c:pt>
                <c:pt idx="707">
                  <c:v>41116</c:v>
                </c:pt>
                <c:pt idx="708">
                  <c:v>41117</c:v>
                </c:pt>
                <c:pt idx="709">
                  <c:v>41120</c:v>
                </c:pt>
                <c:pt idx="710">
                  <c:v>41121</c:v>
                </c:pt>
                <c:pt idx="711">
                  <c:v>41122</c:v>
                </c:pt>
                <c:pt idx="712">
                  <c:v>41123</c:v>
                </c:pt>
                <c:pt idx="713">
                  <c:v>41124</c:v>
                </c:pt>
                <c:pt idx="714">
                  <c:v>41127</c:v>
                </c:pt>
                <c:pt idx="715">
                  <c:v>41128</c:v>
                </c:pt>
                <c:pt idx="716">
                  <c:v>41129</c:v>
                </c:pt>
                <c:pt idx="717">
                  <c:v>41130</c:v>
                </c:pt>
                <c:pt idx="718">
                  <c:v>41131</c:v>
                </c:pt>
                <c:pt idx="719">
                  <c:v>41134</c:v>
                </c:pt>
                <c:pt idx="720">
                  <c:v>41135</c:v>
                </c:pt>
                <c:pt idx="721">
                  <c:v>41136</c:v>
                </c:pt>
                <c:pt idx="722">
                  <c:v>41137</c:v>
                </c:pt>
                <c:pt idx="723">
                  <c:v>41138</c:v>
                </c:pt>
                <c:pt idx="724">
                  <c:v>41141</c:v>
                </c:pt>
                <c:pt idx="725">
                  <c:v>41142</c:v>
                </c:pt>
                <c:pt idx="726">
                  <c:v>41143</c:v>
                </c:pt>
                <c:pt idx="727">
                  <c:v>41144</c:v>
                </c:pt>
                <c:pt idx="728">
                  <c:v>41145</c:v>
                </c:pt>
                <c:pt idx="729">
                  <c:v>41148</c:v>
                </c:pt>
                <c:pt idx="730">
                  <c:v>41149</c:v>
                </c:pt>
                <c:pt idx="731">
                  <c:v>41150</c:v>
                </c:pt>
                <c:pt idx="732">
                  <c:v>41151</c:v>
                </c:pt>
                <c:pt idx="733">
                  <c:v>41152</c:v>
                </c:pt>
                <c:pt idx="734">
                  <c:v>41155</c:v>
                </c:pt>
                <c:pt idx="735">
                  <c:v>41156</c:v>
                </c:pt>
                <c:pt idx="736">
                  <c:v>41157</c:v>
                </c:pt>
                <c:pt idx="737">
                  <c:v>41158</c:v>
                </c:pt>
                <c:pt idx="738">
                  <c:v>41162</c:v>
                </c:pt>
                <c:pt idx="739">
                  <c:v>41163</c:v>
                </c:pt>
                <c:pt idx="740">
                  <c:v>41164</c:v>
                </c:pt>
                <c:pt idx="741">
                  <c:v>41165</c:v>
                </c:pt>
                <c:pt idx="742">
                  <c:v>41166</c:v>
                </c:pt>
                <c:pt idx="743">
                  <c:v>41169</c:v>
                </c:pt>
                <c:pt idx="744">
                  <c:v>41170</c:v>
                </c:pt>
                <c:pt idx="745">
                  <c:v>41171</c:v>
                </c:pt>
                <c:pt idx="746">
                  <c:v>41172</c:v>
                </c:pt>
                <c:pt idx="747">
                  <c:v>41173</c:v>
                </c:pt>
                <c:pt idx="748">
                  <c:v>41176</c:v>
                </c:pt>
                <c:pt idx="749">
                  <c:v>41177</c:v>
                </c:pt>
                <c:pt idx="750">
                  <c:v>41178</c:v>
                </c:pt>
                <c:pt idx="751">
                  <c:v>41179</c:v>
                </c:pt>
                <c:pt idx="752">
                  <c:v>41180</c:v>
                </c:pt>
                <c:pt idx="753">
                  <c:v>41183</c:v>
                </c:pt>
                <c:pt idx="754">
                  <c:v>41184</c:v>
                </c:pt>
                <c:pt idx="755">
                  <c:v>41185</c:v>
                </c:pt>
                <c:pt idx="756">
                  <c:v>41186</c:v>
                </c:pt>
                <c:pt idx="757">
                  <c:v>41187</c:v>
                </c:pt>
                <c:pt idx="758">
                  <c:v>41190</c:v>
                </c:pt>
                <c:pt idx="759">
                  <c:v>41191</c:v>
                </c:pt>
                <c:pt idx="760">
                  <c:v>41192</c:v>
                </c:pt>
                <c:pt idx="761">
                  <c:v>41193</c:v>
                </c:pt>
                <c:pt idx="762">
                  <c:v>41197</c:v>
                </c:pt>
                <c:pt idx="763">
                  <c:v>41198</c:v>
                </c:pt>
                <c:pt idx="764">
                  <c:v>41199</c:v>
                </c:pt>
                <c:pt idx="765">
                  <c:v>41200</c:v>
                </c:pt>
                <c:pt idx="766">
                  <c:v>41201</c:v>
                </c:pt>
                <c:pt idx="767">
                  <c:v>41204</c:v>
                </c:pt>
                <c:pt idx="768">
                  <c:v>41205</c:v>
                </c:pt>
                <c:pt idx="769">
                  <c:v>41206</c:v>
                </c:pt>
                <c:pt idx="770">
                  <c:v>41207</c:v>
                </c:pt>
                <c:pt idx="771">
                  <c:v>41208</c:v>
                </c:pt>
                <c:pt idx="772">
                  <c:v>41211</c:v>
                </c:pt>
                <c:pt idx="773">
                  <c:v>41212</c:v>
                </c:pt>
                <c:pt idx="774">
                  <c:v>41213</c:v>
                </c:pt>
                <c:pt idx="775">
                  <c:v>41214</c:v>
                </c:pt>
                <c:pt idx="776">
                  <c:v>41218</c:v>
                </c:pt>
                <c:pt idx="777">
                  <c:v>41219</c:v>
                </c:pt>
                <c:pt idx="778">
                  <c:v>41220</c:v>
                </c:pt>
                <c:pt idx="779">
                  <c:v>41221</c:v>
                </c:pt>
                <c:pt idx="780">
                  <c:v>41222</c:v>
                </c:pt>
                <c:pt idx="781">
                  <c:v>41225</c:v>
                </c:pt>
                <c:pt idx="782">
                  <c:v>41226</c:v>
                </c:pt>
                <c:pt idx="783">
                  <c:v>41227</c:v>
                </c:pt>
                <c:pt idx="784">
                  <c:v>41229</c:v>
                </c:pt>
                <c:pt idx="785">
                  <c:v>41232</c:v>
                </c:pt>
                <c:pt idx="786">
                  <c:v>41233</c:v>
                </c:pt>
                <c:pt idx="787">
                  <c:v>41234</c:v>
                </c:pt>
                <c:pt idx="788">
                  <c:v>41235</c:v>
                </c:pt>
                <c:pt idx="789">
                  <c:v>41236</c:v>
                </c:pt>
                <c:pt idx="790">
                  <c:v>41239</c:v>
                </c:pt>
                <c:pt idx="791">
                  <c:v>41240</c:v>
                </c:pt>
                <c:pt idx="792">
                  <c:v>41241</c:v>
                </c:pt>
                <c:pt idx="793">
                  <c:v>41242</c:v>
                </c:pt>
                <c:pt idx="794">
                  <c:v>41243</c:v>
                </c:pt>
                <c:pt idx="795">
                  <c:v>41246</c:v>
                </c:pt>
                <c:pt idx="796">
                  <c:v>41247</c:v>
                </c:pt>
                <c:pt idx="797">
                  <c:v>41248</c:v>
                </c:pt>
                <c:pt idx="798">
                  <c:v>41249</c:v>
                </c:pt>
                <c:pt idx="799">
                  <c:v>41250</c:v>
                </c:pt>
                <c:pt idx="800">
                  <c:v>41253</c:v>
                </c:pt>
                <c:pt idx="801">
                  <c:v>41254</c:v>
                </c:pt>
                <c:pt idx="802">
                  <c:v>41255</c:v>
                </c:pt>
                <c:pt idx="803">
                  <c:v>41256</c:v>
                </c:pt>
                <c:pt idx="804">
                  <c:v>41257</c:v>
                </c:pt>
                <c:pt idx="805">
                  <c:v>41260</c:v>
                </c:pt>
                <c:pt idx="806">
                  <c:v>41261</c:v>
                </c:pt>
                <c:pt idx="807">
                  <c:v>41262</c:v>
                </c:pt>
                <c:pt idx="808">
                  <c:v>41263</c:v>
                </c:pt>
                <c:pt idx="809">
                  <c:v>41264</c:v>
                </c:pt>
                <c:pt idx="810">
                  <c:v>41267</c:v>
                </c:pt>
                <c:pt idx="811">
                  <c:v>41269</c:v>
                </c:pt>
                <c:pt idx="812">
                  <c:v>41270</c:v>
                </c:pt>
                <c:pt idx="813">
                  <c:v>41271</c:v>
                </c:pt>
                <c:pt idx="814">
                  <c:v>41274</c:v>
                </c:pt>
                <c:pt idx="815">
                  <c:v>41276</c:v>
                </c:pt>
                <c:pt idx="816">
                  <c:v>41277</c:v>
                </c:pt>
                <c:pt idx="817">
                  <c:v>41278</c:v>
                </c:pt>
                <c:pt idx="818">
                  <c:v>41281</c:v>
                </c:pt>
                <c:pt idx="819">
                  <c:v>41282</c:v>
                </c:pt>
                <c:pt idx="820">
                  <c:v>41283</c:v>
                </c:pt>
                <c:pt idx="821">
                  <c:v>41284</c:v>
                </c:pt>
                <c:pt idx="822">
                  <c:v>41285</c:v>
                </c:pt>
                <c:pt idx="823">
                  <c:v>41288</c:v>
                </c:pt>
                <c:pt idx="824">
                  <c:v>41289</c:v>
                </c:pt>
                <c:pt idx="825">
                  <c:v>41290</c:v>
                </c:pt>
                <c:pt idx="826">
                  <c:v>41291</c:v>
                </c:pt>
                <c:pt idx="827">
                  <c:v>41292</c:v>
                </c:pt>
                <c:pt idx="828">
                  <c:v>41295</c:v>
                </c:pt>
                <c:pt idx="829">
                  <c:v>41296</c:v>
                </c:pt>
                <c:pt idx="830">
                  <c:v>41297</c:v>
                </c:pt>
                <c:pt idx="831">
                  <c:v>41298</c:v>
                </c:pt>
                <c:pt idx="832">
                  <c:v>41299</c:v>
                </c:pt>
                <c:pt idx="833">
                  <c:v>41302</c:v>
                </c:pt>
                <c:pt idx="834">
                  <c:v>41303</c:v>
                </c:pt>
                <c:pt idx="835">
                  <c:v>41304</c:v>
                </c:pt>
                <c:pt idx="836">
                  <c:v>41305</c:v>
                </c:pt>
                <c:pt idx="837">
                  <c:v>41306</c:v>
                </c:pt>
                <c:pt idx="838">
                  <c:v>41309</c:v>
                </c:pt>
                <c:pt idx="839">
                  <c:v>41310</c:v>
                </c:pt>
                <c:pt idx="840">
                  <c:v>41311</c:v>
                </c:pt>
                <c:pt idx="841">
                  <c:v>41312</c:v>
                </c:pt>
                <c:pt idx="842">
                  <c:v>41313</c:v>
                </c:pt>
                <c:pt idx="843">
                  <c:v>41318</c:v>
                </c:pt>
                <c:pt idx="844">
                  <c:v>41319</c:v>
                </c:pt>
                <c:pt idx="845">
                  <c:v>41320</c:v>
                </c:pt>
                <c:pt idx="846">
                  <c:v>41323</c:v>
                </c:pt>
                <c:pt idx="847">
                  <c:v>41324</c:v>
                </c:pt>
                <c:pt idx="848">
                  <c:v>41325</c:v>
                </c:pt>
                <c:pt idx="849">
                  <c:v>41326</c:v>
                </c:pt>
                <c:pt idx="850">
                  <c:v>41327</c:v>
                </c:pt>
                <c:pt idx="851">
                  <c:v>41330</c:v>
                </c:pt>
                <c:pt idx="852">
                  <c:v>41331</c:v>
                </c:pt>
                <c:pt idx="853">
                  <c:v>41332</c:v>
                </c:pt>
                <c:pt idx="854">
                  <c:v>41333</c:v>
                </c:pt>
                <c:pt idx="855">
                  <c:v>41334</c:v>
                </c:pt>
                <c:pt idx="856">
                  <c:v>41337</c:v>
                </c:pt>
                <c:pt idx="857">
                  <c:v>41338</c:v>
                </c:pt>
                <c:pt idx="858">
                  <c:v>41339</c:v>
                </c:pt>
                <c:pt idx="859">
                  <c:v>41340</c:v>
                </c:pt>
                <c:pt idx="860">
                  <c:v>41341</c:v>
                </c:pt>
                <c:pt idx="861">
                  <c:v>41344</c:v>
                </c:pt>
                <c:pt idx="862">
                  <c:v>41345</c:v>
                </c:pt>
                <c:pt idx="863">
                  <c:v>41346</c:v>
                </c:pt>
                <c:pt idx="864">
                  <c:v>41347</c:v>
                </c:pt>
                <c:pt idx="865">
                  <c:v>41348</c:v>
                </c:pt>
                <c:pt idx="866">
                  <c:v>41351</c:v>
                </c:pt>
                <c:pt idx="867">
                  <c:v>41352</c:v>
                </c:pt>
                <c:pt idx="868">
                  <c:v>41353</c:v>
                </c:pt>
                <c:pt idx="869">
                  <c:v>41354</c:v>
                </c:pt>
                <c:pt idx="870">
                  <c:v>41355</c:v>
                </c:pt>
                <c:pt idx="871">
                  <c:v>41358</c:v>
                </c:pt>
                <c:pt idx="872">
                  <c:v>41359</c:v>
                </c:pt>
                <c:pt idx="873">
                  <c:v>41360</c:v>
                </c:pt>
                <c:pt idx="874">
                  <c:v>41361</c:v>
                </c:pt>
                <c:pt idx="875">
                  <c:v>41365</c:v>
                </c:pt>
                <c:pt idx="876">
                  <c:v>41366</c:v>
                </c:pt>
                <c:pt idx="877">
                  <c:v>41367</c:v>
                </c:pt>
                <c:pt idx="878">
                  <c:v>41368</c:v>
                </c:pt>
                <c:pt idx="879">
                  <c:v>41369</c:v>
                </c:pt>
                <c:pt idx="880">
                  <c:v>41372</c:v>
                </c:pt>
                <c:pt idx="881">
                  <c:v>41373</c:v>
                </c:pt>
                <c:pt idx="882">
                  <c:v>41374</c:v>
                </c:pt>
                <c:pt idx="883">
                  <c:v>41375</c:v>
                </c:pt>
                <c:pt idx="884">
                  <c:v>41376</c:v>
                </c:pt>
                <c:pt idx="885">
                  <c:v>41379</c:v>
                </c:pt>
                <c:pt idx="886">
                  <c:v>41380</c:v>
                </c:pt>
                <c:pt idx="887">
                  <c:v>41381</c:v>
                </c:pt>
                <c:pt idx="888">
                  <c:v>41382</c:v>
                </c:pt>
                <c:pt idx="889">
                  <c:v>41383</c:v>
                </c:pt>
                <c:pt idx="890">
                  <c:v>41386</c:v>
                </c:pt>
                <c:pt idx="891">
                  <c:v>41387</c:v>
                </c:pt>
                <c:pt idx="892">
                  <c:v>41388</c:v>
                </c:pt>
                <c:pt idx="893">
                  <c:v>41389</c:v>
                </c:pt>
                <c:pt idx="894">
                  <c:v>41390</c:v>
                </c:pt>
                <c:pt idx="895">
                  <c:v>41393</c:v>
                </c:pt>
                <c:pt idx="896">
                  <c:v>41394</c:v>
                </c:pt>
                <c:pt idx="897">
                  <c:v>41396</c:v>
                </c:pt>
                <c:pt idx="898">
                  <c:v>41397</c:v>
                </c:pt>
                <c:pt idx="899">
                  <c:v>41400</c:v>
                </c:pt>
                <c:pt idx="900">
                  <c:v>41401</c:v>
                </c:pt>
                <c:pt idx="901">
                  <c:v>41402</c:v>
                </c:pt>
                <c:pt idx="902">
                  <c:v>41403</c:v>
                </c:pt>
                <c:pt idx="903">
                  <c:v>41404</c:v>
                </c:pt>
                <c:pt idx="904">
                  <c:v>41407</c:v>
                </c:pt>
                <c:pt idx="905">
                  <c:v>41408</c:v>
                </c:pt>
                <c:pt idx="906">
                  <c:v>41409</c:v>
                </c:pt>
                <c:pt idx="907">
                  <c:v>41410</c:v>
                </c:pt>
                <c:pt idx="908">
                  <c:v>41411</c:v>
                </c:pt>
                <c:pt idx="909">
                  <c:v>41414</c:v>
                </c:pt>
                <c:pt idx="910">
                  <c:v>41415</c:v>
                </c:pt>
                <c:pt idx="911">
                  <c:v>41416</c:v>
                </c:pt>
                <c:pt idx="912">
                  <c:v>41417</c:v>
                </c:pt>
                <c:pt idx="913">
                  <c:v>41418</c:v>
                </c:pt>
                <c:pt idx="914">
                  <c:v>41421</c:v>
                </c:pt>
                <c:pt idx="915">
                  <c:v>41422</c:v>
                </c:pt>
                <c:pt idx="916">
                  <c:v>41423</c:v>
                </c:pt>
                <c:pt idx="917">
                  <c:v>41425</c:v>
                </c:pt>
                <c:pt idx="918">
                  <c:v>41428</c:v>
                </c:pt>
                <c:pt idx="919">
                  <c:v>41429</c:v>
                </c:pt>
                <c:pt idx="920">
                  <c:v>41430</c:v>
                </c:pt>
                <c:pt idx="921">
                  <c:v>41431</c:v>
                </c:pt>
                <c:pt idx="922">
                  <c:v>41432</c:v>
                </c:pt>
                <c:pt idx="923">
                  <c:v>41435</c:v>
                </c:pt>
                <c:pt idx="924">
                  <c:v>41436</c:v>
                </c:pt>
                <c:pt idx="925">
                  <c:v>41437</c:v>
                </c:pt>
                <c:pt idx="926">
                  <c:v>41438</c:v>
                </c:pt>
                <c:pt idx="927">
                  <c:v>41439</c:v>
                </c:pt>
                <c:pt idx="928">
                  <c:v>41442</c:v>
                </c:pt>
                <c:pt idx="929">
                  <c:v>41443</c:v>
                </c:pt>
                <c:pt idx="930">
                  <c:v>41444</c:v>
                </c:pt>
                <c:pt idx="931">
                  <c:v>41445</c:v>
                </c:pt>
                <c:pt idx="932">
                  <c:v>41446</c:v>
                </c:pt>
                <c:pt idx="933">
                  <c:v>41449</c:v>
                </c:pt>
                <c:pt idx="934">
                  <c:v>41450</c:v>
                </c:pt>
                <c:pt idx="935">
                  <c:v>41451</c:v>
                </c:pt>
                <c:pt idx="936">
                  <c:v>41452</c:v>
                </c:pt>
                <c:pt idx="937">
                  <c:v>41453</c:v>
                </c:pt>
                <c:pt idx="938">
                  <c:v>41456</c:v>
                </c:pt>
                <c:pt idx="939">
                  <c:v>41457</c:v>
                </c:pt>
                <c:pt idx="940">
                  <c:v>41458</c:v>
                </c:pt>
                <c:pt idx="941">
                  <c:v>41459</c:v>
                </c:pt>
                <c:pt idx="942">
                  <c:v>41460</c:v>
                </c:pt>
                <c:pt idx="943">
                  <c:v>41463</c:v>
                </c:pt>
                <c:pt idx="944">
                  <c:v>41464</c:v>
                </c:pt>
                <c:pt idx="945">
                  <c:v>41465</c:v>
                </c:pt>
                <c:pt idx="946">
                  <c:v>41466</c:v>
                </c:pt>
                <c:pt idx="947">
                  <c:v>41467</c:v>
                </c:pt>
                <c:pt idx="948">
                  <c:v>41470</c:v>
                </c:pt>
                <c:pt idx="949">
                  <c:v>41471</c:v>
                </c:pt>
                <c:pt idx="950">
                  <c:v>41472</c:v>
                </c:pt>
                <c:pt idx="951">
                  <c:v>41473</c:v>
                </c:pt>
                <c:pt idx="952">
                  <c:v>41474</c:v>
                </c:pt>
                <c:pt idx="953">
                  <c:v>41477</c:v>
                </c:pt>
                <c:pt idx="954">
                  <c:v>41478</c:v>
                </c:pt>
                <c:pt idx="955">
                  <c:v>41479</c:v>
                </c:pt>
                <c:pt idx="956">
                  <c:v>41480</c:v>
                </c:pt>
                <c:pt idx="957">
                  <c:v>41481</c:v>
                </c:pt>
                <c:pt idx="958">
                  <c:v>41484</c:v>
                </c:pt>
                <c:pt idx="959">
                  <c:v>41485</c:v>
                </c:pt>
                <c:pt idx="960">
                  <c:v>41486</c:v>
                </c:pt>
                <c:pt idx="961">
                  <c:v>41487</c:v>
                </c:pt>
                <c:pt idx="962">
                  <c:v>41488</c:v>
                </c:pt>
                <c:pt idx="963">
                  <c:v>41491</c:v>
                </c:pt>
                <c:pt idx="964">
                  <c:v>41492</c:v>
                </c:pt>
                <c:pt idx="965">
                  <c:v>41493</c:v>
                </c:pt>
                <c:pt idx="966">
                  <c:v>41494</c:v>
                </c:pt>
                <c:pt idx="967">
                  <c:v>41495</c:v>
                </c:pt>
                <c:pt idx="968">
                  <c:v>41498</c:v>
                </c:pt>
                <c:pt idx="969">
                  <c:v>41499</c:v>
                </c:pt>
                <c:pt idx="970">
                  <c:v>41500</c:v>
                </c:pt>
                <c:pt idx="971">
                  <c:v>41501</c:v>
                </c:pt>
                <c:pt idx="972">
                  <c:v>41502</c:v>
                </c:pt>
                <c:pt idx="973">
                  <c:v>41505</c:v>
                </c:pt>
                <c:pt idx="974">
                  <c:v>41506</c:v>
                </c:pt>
                <c:pt idx="975">
                  <c:v>41507</c:v>
                </c:pt>
                <c:pt idx="976">
                  <c:v>41508</c:v>
                </c:pt>
                <c:pt idx="977">
                  <c:v>41509</c:v>
                </c:pt>
                <c:pt idx="978">
                  <c:v>41512</c:v>
                </c:pt>
                <c:pt idx="979">
                  <c:v>41513</c:v>
                </c:pt>
                <c:pt idx="980">
                  <c:v>41514</c:v>
                </c:pt>
                <c:pt idx="981">
                  <c:v>41515</c:v>
                </c:pt>
                <c:pt idx="982">
                  <c:v>41516</c:v>
                </c:pt>
                <c:pt idx="983">
                  <c:v>41519</c:v>
                </c:pt>
                <c:pt idx="984">
                  <c:v>41520</c:v>
                </c:pt>
                <c:pt idx="985">
                  <c:v>41521</c:v>
                </c:pt>
                <c:pt idx="986">
                  <c:v>41522</c:v>
                </c:pt>
                <c:pt idx="987">
                  <c:v>41523</c:v>
                </c:pt>
                <c:pt idx="988">
                  <c:v>41526</c:v>
                </c:pt>
                <c:pt idx="989">
                  <c:v>41527</c:v>
                </c:pt>
                <c:pt idx="990">
                  <c:v>41528</c:v>
                </c:pt>
                <c:pt idx="991">
                  <c:v>41529</c:v>
                </c:pt>
                <c:pt idx="992">
                  <c:v>41530</c:v>
                </c:pt>
                <c:pt idx="993">
                  <c:v>41533</c:v>
                </c:pt>
                <c:pt idx="994">
                  <c:v>41534</c:v>
                </c:pt>
                <c:pt idx="995">
                  <c:v>41535</c:v>
                </c:pt>
                <c:pt idx="996">
                  <c:v>41536</c:v>
                </c:pt>
                <c:pt idx="997">
                  <c:v>41537</c:v>
                </c:pt>
                <c:pt idx="998">
                  <c:v>41540</c:v>
                </c:pt>
                <c:pt idx="999">
                  <c:v>41541</c:v>
                </c:pt>
                <c:pt idx="1000">
                  <c:v>41542</c:v>
                </c:pt>
                <c:pt idx="1001">
                  <c:v>41543</c:v>
                </c:pt>
                <c:pt idx="1002">
                  <c:v>41544</c:v>
                </c:pt>
                <c:pt idx="1003">
                  <c:v>41547</c:v>
                </c:pt>
                <c:pt idx="1004">
                  <c:v>41548</c:v>
                </c:pt>
                <c:pt idx="1005">
                  <c:v>41549</c:v>
                </c:pt>
                <c:pt idx="1006">
                  <c:v>41550</c:v>
                </c:pt>
                <c:pt idx="1007">
                  <c:v>41551</c:v>
                </c:pt>
                <c:pt idx="1008">
                  <c:v>41554</c:v>
                </c:pt>
                <c:pt idx="1009">
                  <c:v>41555</c:v>
                </c:pt>
                <c:pt idx="1010">
                  <c:v>41556</c:v>
                </c:pt>
                <c:pt idx="1011">
                  <c:v>41557</c:v>
                </c:pt>
                <c:pt idx="1012">
                  <c:v>41558</c:v>
                </c:pt>
                <c:pt idx="1013">
                  <c:v>41561</c:v>
                </c:pt>
                <c:pt idx="1014">
                  <c:v>41562</c:v>
                </c:pt>
                <c:pt idx="1015">
                  <c:v>41563</c:v>
                </c:pt>
                <c:pt idx="1016">
                  <c:v>41564</c:v>
                </c:pt>
                <c:pt idx="1017">
                  <c:v>41565</c:v>
                </c:pt>
                <c:pt idx="1018">
                  <c:v>41568</c:v>
                </c:pt>
                <c:pt idx="1019">
                  <c:v>41569</c:v>
                </c:pt>
                <c:pt idx="1020">
                  <c:v>41570</c:v>
                </c:pt>
                <c:pt idx="1021">
                  <c:v>41571</c:v>
                </c:pt>
                <c:pt idx="1022">
                  <c:v>41572</c:v>
                </c:pt>
                <c:pt idx="1023">
                  <c:v>41575</c:v>
                </c:pt>
                <c:pt idx="1024">
                  <c:v>41576</c:v>
                </c:pt>
                <c:pt idx="1025">
                  <c:v>41577</c:v>
                </c:pt>
                <c:pt idx="1026">
                  <c:v>41578</c:v>
                </c:pt>
                <c:pt idx="1027">
                  <c:v>41579</c:v>
                </c:pt>
                <c:pt idx="1028">
                  <c:v>41582</c:v>
                </c:pt>
                <c:pt idx="1029">
                  <c:v>41583</c:v>
                </c:pt>
                <c:pt idx="1030">
                  <c:v>41584</c:v>
                </c:pt>
                <c:pt idx="1031">
                  <c:v>41585</c:v>
                </c:pt>
                <c:pt idx="1032">
                  <c:v>41586</c:v>
                </c:pt>
                <c:pt idx="1033">
                  <c:v>41589</c:v>
                </c:pt>
                <c:pt idx="1034">
                  <c:v>41590</c:v>
                </c:pt>
                <c:pt idx="1035">
                  <c:v>41591</c:v>
                </c:pt>
                <c:pt idx="1036">
                  <c:v>41592</c:v>
                </c:pt>
                <c:pt idx="1037">
                  <c:v>41596</c:v>
                </c:pt>
                <c:pt idx="1038">
                  <c:v>41597</c:v>
                </c:pt>
                <c:pt idx="1039">
                  <c:v>41598</c:v>
                </c:pt>
                <c:pt idx="1040">
                  <c:v>41599</c:v>
                </c:pt>
                <c:pt idx="1041">
                  <c:v>41600</c:v>
                </c:pt>
                <c:pt idx="1042">
                  <c:v>41603</c:v>
                </c:pt>
                <c:pt idx="1043">
                  <c:v>41604</c:v>
                </c:pt>
                <c:pt idx="1044">
                  <c:v>41605</c:v>
                </c:pt>
                <c:pt idx="1045">
                  <c:v>41606</c:v>
                </c:pt>
                <c:pt idx="1046">
                  <c:v>41607</c:v>
                </c:pt>
                <c:pt idx="1047">
                  <c:v>41610</c:v>
                </c:pt>
                <c:pt idx="1048">
                  <c:v>41611</c:v>
                </c:pt>
                <c:pt idx="1049">
                  <c:v>41612</c:v>
                </c:pt>
                <c:pt idx="1050">
                  <c:v>41613</c:v>
                </c:pt>
                <c:pt idx="1051">
                  <c:v>41614</c:v>
                </c:pt>
                <c:pt idx="1052">
                  <c:v>41617</c:v>
                </c:pt>
                <c:pt idx="1053">
                  <c:v>41618</c:v>
                </c:pt>
                <c:pt idx="1054">
                  <c:v>41619</c:v>
                </c:pt>
                <c:pt idx="1055">
                  <c:v>41620</c:v>
                </c:pt>
                <c:pt idx="1056">
                  <c:v>41621</c:v>
                </c:pt>
                <c:pt idx="1057">
                  <c:v>41624</c:v>
                </c:pt>
                <c:pt idx="1058">
                  <c:v>41625</c:v>
                </c:pt>
                <c:pt idx="1059">
                  <c:v>41626</c:v>
                </c:pt>
                <c:pt idx="1060">
                  <c:v>41627</c:v>
                </c:pt>
                <c:pt idx="1061">
                  <c:v>41628</c:v>
                </c:pt>
                <c:pt idx="1062">
                  <c:v>41631</c:v>
                </c:pt>
                <c:pt idx="1063">
                  <c:v>41632</c:v>
                </c:pt>
                <c:pt idx="1064">
                  <c:v>41634</c:v>
                </c:pt>
                <c:pt idx="1065">
                  <c:v>41635</c:v>
                </c:pt>
                <c:pt idx="1066">
                  <c:v>41638</c:v>
                </c:pt>
                <c:pt idx="1067">
                  <c:v>41639</c:v>
                </c:pt>
                <c:pt idx="1068">
                  <c:v>41641</c:v>
                </c:pt>
                <c:pt idx="1069">
                  <c:v>41642</c:v>
                </c:pt>
                <c:pt idx="1070">
                  <c:v>41645</c:v>
                </c:pt>
                <c:pt idx="1071">
                  <c:v>41646</c:v>
                </c:pt>
                <c:pt idx="1072">
                  <c:v>41647</c:v>
                </c:pt>
                <c:pt idx="1073">
                  <c:v>41648</c:v>
                </c:pt>
                <c:pt idx="1074">
                  <c:v>41649</c:v>
                </c:pt>
                <c:pt idx="1075">
                  <c:v>41652</c:v>
                </c:pt>
                <c:pt idx="1076">
                  <c:v>41653</c:v>
                </c:pt>
                <c:pt idx="1077">
                  <c:v>41654</c:v>
                </c:pt>
                <c:pt idx="1078">
                  <c:v>41655</c:v>
                </c:pt>
                <c:pt idx="1079">
                  <c:v>41656</c:v>
                </c:pt>
                <c:pt idx="1080">
                  <c:v>41656</c:v>
                </c:pt>
                <c:pt idx="1081">
                  <c:v>41659</c:v>
                </c:pt>
                <c:pt idx="1082">
                  <c:v>41660</c:v>
                </c:pt>
                <c:pt idx="1083">
                  <c:v>41661</c:v>
                </c:pt>
                <c:pt idx="1084">
                  <c:v>41662</c:v>
                </c:pt>
                <c:pt idx="1085">
                  <c:v>41663</c:v>
                </c:pt>
                <c:pt idx="1086">
                  <c:v>41666</c:v>
                </c:pt>
                <c:pt idx="1087">
                  <c:v>41667</c:v>
                </c:pt>
                <c:pt idx="1088">
                  <c:v>41668</c:v>
                </c:pt>
                <c:pt idx="1089">
                  <c:v>41669</c:v>
                </c:pt>
                <c:pt idx="1090">
                  <c:v>41670</c:v>
                </c:pt>
                <c:pt idx="1091">
                  <c:v>41673</c:v>
                </c:pt>
                <c:pt idx="1092">
                  <c:v>41674</c:v>
                </c:pt>
                <c:pt idx="1093">
                  <c:v>41675</c:v>
                </c:pt>
                <c:pt idx="1094">
                  <c:v>41676</c:v>
                </c:pt>
                <c:pt idx="1095">
                  <c:v>41677</c:v>
                </c:pt>
                <c:pt idx="1096">
                  <c:v>41680</c:v>
                </c:pt>
                <c:pt idx="1097">
                  <c:v>41681</c:v>
                </c:pt>
                <c:pt idx="1098">
                  <c:v>41682</c:v>
                </c:pt>
                <c:pt idx="1099">
                  <c:v>41683</c:v>
                </c:pt>
                <c:pt idx="1100">
                  <c:v>41684</c:v>
                </c:pt>
                <c:pt idx="1101">
                  <c:v>41687</c:v>
                </c:pt>
                <c:pt idx="1102">
                  <c:v>41688</c:v>
                </c:pt>
                <c:pt idx="1103">
                  <c:v>41689</c:v>
                </c:pt>
                <c:pt idx="1104">
                  <c:v>41690</c:v>
                </c:pt>
                <c:pt idx="1105">
                  <c:v>41691</c:v>
                </c:pt>
                <c:pt idx="1106">
                  <c:v>41694</c:v>
                </c:pt>
                <c:pt idx="1107">
                  <c:v>41695</c:v>
                </c:pt>
                <c:pt idx="1108">
                  <c:v>41696</c:v>
                </c:pt>
                <c:pt idx="1109">
                  <c:v>41697</c:v>
                </c:pt>
                <c:pt idx="1110">
                  <c:v>41698</c:v>
                </c:pt>
                <c:pt idx="1111">
                  <c:v>41703</c:v>
                </c:pt>
                <c:pt idx="1112">
                  <c:v>41704</c:v>
                </c:pt>
                <c:pt idx="1113">
                  <c:v>41705</c:v>
                </c:pt>
                <c:pt idx="1114">
                  <c:v>41708</c:v>
                </c:pt>
                <c:pt idx="1115">
                  <c:v>41709</c:v>
                </c:pt>
                <c:pt idx="1116">
                  <c:v>41710</c:v>
                </c:pt>
                <c:pt idx="1117">
                  <c:v>41711</c:v>
                </c:pt>
                <c:pt idx="1118">
                  <c:v>41712</c:v>
                </c:pt>
                <c:pt idx="1119">
                  <c:v>41715</c:v>
                </c:pt>
                <c:pt idx="1120">
                  <c:v>41716</c:v>
                </c:pt>
                <c:pt idx="1121">
                  <c:v>41717</c:v>
                </c:pt>
                <c:pt idx="1122">
                  <c:v>41718</c:v>
                </c:pt>
                <c:pt idx="1123">
                  <c:v>41719</c:v>
                </c:pt>
                <c:pt idx="1124">
                  <c:v>41722</c:v>
                </c:pt>
                <c:pt idx="1125">
                  <c:v>41723</c:v>
                </c:pt>
                <c:pt idx="1126">
                  <c:v>41724</c:v>
                </c:pt>
                <c:pt idx="1127">
                  <c:v>41725</c:v>
                </c:pt>
                <c:pt idx="1128">
                  <c:v>41726</c:v>
                </c:pt>
                <c:pt idx="1129">
                  <c:v>41729</c:v>
                </c:pt>
                <c:pt idx="1130">
                  <c:v>41730</c:v>
                </c:pt>
                <c:pt idx="1131">
                  <c:v>41731</c:v>
                </c:pt>
                <c:pt idx="1132">
                  <c:v>41732</c:v>
                </c:pt>
                <c:pt idx="1133">
                  <c:v>41733</c:v>
                </c:pt>
                <c:pt idx="1134">
                  <c:v>41736</c:v>
                </c:pt>
                <c:pt idx="1135">
                  <c:v>41737</c:v>
                </c:pt>
                <c:pt idx="1136">
                  <c:v>41738</c:v>
                </c:pt>
                <c:pt idx="1137">
                  <c:v>41739</c:v>
                </c:pt>
                <c:pt idx="1138">
                  <c:v>41740</c:v>
                </c:pt>
                <c:pt idx="1139">
                  <c:v>41743</c:v>
                </c:pt>
                <c:pt idx="1140">
                  <c:v>41744</c:v>
                </c:pt>
                <c:pt idx="1141">
                  <c:v>41745</c:v>
                </c:pt>
                <c:pt idx="1142">
                  <c:v>41746</c:v>
                </c:pt>
                <c:pt idx="1143">
                  <c:v>41751</c:v>
                </c:pt>
                <c:pt idx="1144">
                  <c:v>41752</c:v>
                </c:pt>
                <c:pt idx="1145">
                  <c:v>41753</c:v>
                </c:pt>
                <c:pt idx="1146">
                  <c:v>41754</c:v>
                </c:pt>
                <c:pt idx="1147">
                  <c:v>41757</c:v>
                </c:pt>
                <c:pt idx="1148">
                  <c:v>41758</c:v>
                </c:pt>
                <c:pt idx="1149">
                  <c:v>41759</c:v>
                </c:pt>
                <c:pt idx="1150">
                  <c:v>41761</c:v>
                </c:pt>
                <c:pt idx="1151">
                  <c:v>41764</c:v>
                </c:pt>
                <c:pt idx="1152">
                  <c:v>41765</c:v>
                </c:pt>
                <c:pt idx="1153">
                  <c:v>41766</c:v>
                </c:pt>
                <c:pt idx="1154">
                  <c:v>41767</c:v>
                </c:pt>
                <c:pt idx="1155">
                  <c:v>41768</c:v>
                </c:pt>
                <c:pt idx="1156">
                  <c:v>41771</c:v>
                </c:pt>
                <c:pt idx="1157">
                  <c:v>41772</c:v>
                </c:pt>
                <c:pt idx="1158">
                  <c:v>41773</c:v>
                </c:pt>
                <c:pt idx="1159">
                  <c:v>41774</c:v>
                </c:pt>
                <c:pt idx="1160">
                  <c:v>41775</c:v>
                </c:pt>
                <c:pt idx="1161">
                  <c:v>41778</c:v>
                </c:pt>
                <c:pt idx="1162">
                  <c:v>41779</c:v>
                </c:pt>
                <c:pt idx="1163">
                  <c:v>41780</c:v>
                </c:pt>
                <c:pt idx="1164">
                  <c:v>41781</c:v>
                </c:pt>
                <c:pt idx="1165">
                  <c:v>41782</c:v>
                </c:pt>
                <c:pt idx="1166">
                  <c:v>41785</c:v>
                </c:pt>
                <c:pt idx="1167">
                  <c:v>41786</c:v>
                </c:pt>
                <c:pt idx="1168">
                  <c:v>41787</c:v>
                </c:pt>
                <c:pt idx="1169">
                  <c:v>41788</c:v>
                </c:pt>
                <c:pt idx="1170">
                  <c:v>41789</c:v>
                </c:pt>
                <c:pt idx="1171">
                  <c:v>41792</c:v>
                </c:pt>
                <c:pt idx="1172">
                  <c:v>41793</c:v>
                </c:pt>
                <c:pt idx="1173">
                  <c:v>41794</c:v>
                </c:pt>
                <c:pt idx="1174">
                  <c:v>41795</c:v>
                </c:pt>
                <c:pt idx="1175">
                  <c:v>41796</c:v>
                </c:pt>
                <c:pt idx="1176">
                  <c:v>41799</c:v>
                </c:pt>
                <c:pt idx="1177">
                  <c:v>41800</c:v>
                </c:pt>
                <c:pt idx="1178">
                  <c:v>41801</c:v>
                </c:pt>
                <c:pt idx="1179">
                  <c:v>41802</c:v>
                </c:pt>
                <c:pt idx="1180">
                  <c:v>41803</c:v>
                </c:pt>
                <c:pt idx="1181">
                  <c:v>41804</c:v>
                </c:pt>
                <c:pt idx="1182">
                  <c:v>41807</c:v>
                </c:pt>
                <c:pt idx="1183">
                  <c:v>41808</c:v>
                </c:pt>
                <c:pt idx="1184">
                  <c:v>41810</c:v>
                </c:pt>
                <c:pt idx="1185">
                  <c:v>41813</c:v>
                </c:pt>
                <c:pt idx="1186">
                  <c:v>41814</c:v>
                </c:pt>
                <c:pt idx="1187">
                  <c:v>41815</c:v>
                </c:pt>
                <c:pt idx="1188">
                  <c:v>41816</c:v>
                </c:pt>
                <c:pt idx="1189">
                  <c:v>41817</c:v>
                </c:pt>
                <c:pt idx="1190">
                  <c:v>41820</c:v>
                </c:pt>
                <c:pt idx="1191">
                  <c:v>41821</c:v>
                </c:pt>
                <c:pt idx="1192">
                  <c:v>41822</c:v>
                </c:pt>
                <c:pt idx="1193">
                  <c:v>41823</c:v>
                </c:pt>
                <c:pt idx="1194">
                  <c:v>41824</c:v>
                </c:pt>
                <c:pt idx="1195">
                  <c:v>41827</c:v>
                </c:pt>
                <c:pt idx="1196">
                  <c:v>41828</c:v>
                </c:pt>
                <c:pt idx="1197">
                  <c:v>41829</c:v>
                </c:pt>
                <c:pt idx="1198">
                  <c:v>41830</c:v>
                </c:pt>
                <c:pt idx="1199">
                  <c:v>41831</c:v>
                </c:pt>
                <c:pt idx="1200">
                  <c:v>41834</c:v>
                </c:pt>
                <c:pt idx="1201">
                  <c:v>41835</c:v>
                </c:pt>
                <c:pt idx="1202">
                  <c:v>41836</c:v>
                </c:pt>
                <c:pt idx="1203">
                  <c:v>41837</c:v>
                </c:pt>
                <c:pt idx="1204">
                  <c:v>41838</c:v>
                </c:pt>
                <c:pt idx="1205">
                  <c:v>41841</c:v>
                </c:pt>
                <c:pt idx="1206">
                  <c:v>41842</c:v>
                </c:pt>
                <c:pt idx="1207">
                  <c:v>41843</c:v>
                </c:pt>
                <c:pt idx="1208">
                  <c:v>41844</c:v>
                </c:pt>
                <c:pt idx="1209">
                  <c:v>41845</c:v>
                </c:pt>
                <c:pt idx="1210">
                  <c:v>41848</c:v>
                </c:pt>
                <c:pt idx="1211">
                  <c:v>41849</c:v>
                </c:pt>
                <c:pt idx="1212">
                  <c:v>41850</c:v>
                </c:pt>
                <c:pt idx="1213">
                  <c:v>41851</c:v>
                </c:pt>
                <c:pt idx="1214">
                  <c:v>41852</c:v>
                </c:pt>
                <c:pt idx="1215">
                  <c:v>41855</c:v>
                </c:pt>
                <c:pt idx="1216">
                  <c:v>41856</c:v>
                </c:pt>
                <c:pt idx="1217">
                  <c:v>41857</c:v>
                </c:pt>
                <c:pt idx="1218">
                  <c:v>41858</c:v>
                </c:pt>
                <c:pt idx="1219">
                  <c:v>41859</c:v>
                </c:pt>
                <c:pt idx="1220">
                  <c:v>41862</c:v>
                </c:pt>
                <c:pt idx="1221">
                  <c:v>41863</c:v>
                </c:pt>
                <c:pt idx="1222">
                  <c:v>41864</c:v>
                </c:pt>
                <c:pt idx="1223">
                  <c:v>41865</c:v>
                </c:pt>
                <c:pt idx="1224">
                  <c:v>41866</c:v>
                </c:pt>
                <c:pt idx="1225">
                  <c:v>41869</c:v>
                </c:pt>
                <c:pt idx="1226">
                  <c:v>41870</c:v>
                </c:pt>
                <c:pt idx="1227">
                  <c:v>41871</c:v>
                </c:pt>
                <c:pt idx="1228">
                  <c:v>41872</c:v>
                </c:pt>
                <c:pt idx="1229">
                  <c:v>41873</c:v>
                </c:pt>
                <c:pt idx="1230">
                  <c:v>41876</c:v>
                </c:pt>
                <c:pt idx="1231">
                  <c:v>41877</c:v>
                </c:pt>
                <c:pt idx="1232">
                  <c:v>41878</c:v>
                </c:pt>
                <c:pt idx="1233">
                  <c:v>41879</c:v>
                </c:pt>
                <c:pt idx="1234">
                  <c:v>41880</c:v>
                </c:pt>
                <c:pt idx="1235">
                  <c:v>41883</c:v>
                </c:pt>
                <c:pt idx="1236">
                  <c:v>41884</c:v>
                </c:pt>
                <c:pt idx="1237">
                  <c:v>41885</c:v>
                </c:pt>
                <c:pt idx="1238">
                  <c:v>41886</c:v>
                </c:pt>
                <c:pt idx="1239">
                  <c:v>41887</c:v>
                </c:pt>
                <c:pt idx="1240">
                  <c:v>41890</c:v>
                </c:pt>
                <c:pt idx="1241">
                  <c:v>41891</c:v>
                </c:pt>
                <c:pt idx="1242">
                  <c:v>41892</c:v>
                </c:pt>
                <c:pt idx="1243">
                  <c:v>41893</c:v>
                </c:pt>
                <c:pt idx="1244">
                  <c:v>41894</c:v>
                </c:pt>
                <c:pt idx="1245">
                  <c:v>41897</c:v>
                </c:pt>
                <c:pt idx="1246">
                  <c:v>41898</c:v>
                </c:pt>
                <c:pt idx="1247">
                  <c:v>41899</c:v>
                </c:pt>
                <c:pt idx="1248">
                  <c:v>41900</c:v>
                </c:pt>
                <c:pt idx="1249">
                  <c:v>41901</c:v>
                </c:pt>
                <c:pt idx="1250">
                  <c:v>41904</c:v>
                </c:pt>
                <c:pt idx="1251">
                  <c:v>41905</c:v>
                </c:pt>
                <c:pt idx="1252">
                  <c:v>41906</c:v>
                </c:pt>
                <c:pt idx="1253">
                  <c:v>41907</c:v>
                </c:pt>
                <c:pt idx="1254">
                  <c:v>41908</c:v>
                </c:pt>
                <c:pt idx="1255">
                  <c:v>41911</c:v>
                </c:pt>
                <c:pt idx="1256">
                  <c:v>41912</c:v>
                </c:pt>
                <c:pt idx="1257">
                  <c:v>41913</c:v>
                </c:pt>
                <c:pt idx="1258">
                  <c:v>41914</c:v>
                </c:pt>
                <c:pt idx="1259">
                  <c:v>41915</c:v>
                </c:pt>
                <c:pt idx="1260">
                  <c:v>41918</c:v>
                </c:pt>
                <c:pt idx="1261">
                  <c:v>41919</c:v>
                </c:pt>
                <c:pt idx="1262">
                  <c:v>41920</c:v>
                </c:pt>
                <c:pt idx="1263">
                  <c:v>41921</c:v>
                </c:pt>
                <c:pt idx="1264">
                  <c:v>41922</c:v>
                </c:pt>
                <c:pt idx="1265">
                  <c:v>41925</c:v>
                </c:pt>
                <c:pt idx="1266">
                  <c:v>41926</c:v>
                </c:pt>
                <c:pt idx="1267">
                  <c:v>41927</c:v>
                </c:pt>
                <c:pt idx="1268">
                  <c:v>41928</c:v>
                </c:pt>
                <c:pt idx="1269">
                  <c:v>41929</c:v>
                </c:pt>
                <c:pt idx="1270">
                  <c:v>41932</c:v>
                </c:pt>
                <c:pt idx="1271">
                  <c:v>41933</c:v>
                </c:pt>
                <c:pt idx="1272">
                  <c:v>41934</c:v>
                </c:pt>
                <c:pt idx="1273">
                  <c:v>41935</c:v>
                </c:pt>
                <c:pt idx="1274">
                  <c:v>41936</c:v>
                </c:pt>
                <c:pt idx="1275">
                  <c:v>41939</c:v>
                </c:pt>
                <c:pt idx="1276">
                  <c:v>41940</c:v>
                </c:pt>
                <c:pt idx="1277">
                  <c:v>41941</c:v>
                </c:pt>
                <c:pt idx="1278">
                  <c:v>41942</c:v>
                </c:pt>
                <c:pt idx="1279">
                  <c:v>41943</c:v>
                </c:pt>
                <c:pt idx="1280">
                  <c:v>41946</c:v>
                </c:pt>
                <c:pt idx="1281">
                  <c:v>41947</c:v>
                </c:pt>
                <c:pt idx="1282">
                  <c:v>41948</c:v>
                </c:pt>
                <c:pt idx="1283">
                  <c:v>41949</c:v>
                </c:pt>
                <c:pt idx="1284">
                  <c:v>41950</c:v>
                </c:pt>
                <c:pt idx="1285">
                  <c:v>41953</c:v>
                </c:pt>
                <c:pt idx="1286">
                  <c:v>41954</c:v>
                </c:pt>
                <c:pt idx="1287">
                  <c:v>41955</c:v>
                </c:pt>
                <c:pt idx="1288">
                  <c:v>41956</c:v>
                </c:pt>
                <c:pt idx="1289">
                  <c:v>41957</c:v>
                </c:pt>
                <c:pt idx="1290">
                  <c:v>41960</c:v>
                </c:pt>
                <c:pt idx="1291">
                  <c:v>41961</c:v>
                </c:pt>
                <c:pt idx="1292">
                  <c:v>41962</c:v>
                </c:pt>
                <c:pt idx="1293">
                  <c:v>41963</c:v>
                </c:pt>
                <c:pt idx="1294">
                  <c:v>41964</c:v>
                </c:pt>
                <c:pt idx="1295">
                  <c:v>41967</c:v>
                </c:pt>
                <c:pt idx="1296">
                  <c:v>41968</c:v>
                </c:pt>
                <c:pt idx="1297">
                  <c:v>41969</c:v>
                </c:pt>
                <c:pt idx="1298">
                  <c:v>41970</c:v>
                </c:pt>
                <c:pt idx="1299">
                  <c:v>41971</c:v>
                </c:pt>
                <c:pt idx="1300">
                  <c:v>41974</c:v>
                </c:pt>
                <c:pt idx="1301">
                  <c:v>41975</c:v>
                </c:pt>
                <c:pt idx="1302">
                  <c:v>41976</c:v>
                </c:pt>
                <c:pt idx="1303">
                  <c:v>41977</c:v>
                </c:pt>
                <c:pt idx="1304">
                  <c:v>41978</c:v>
                </c:pt>
                <c:pt idx="1305">
                  <c:v>41981</c:v>
                </c:pt>
                <c:pt idx="1306">
                  <c:v>41982</c:v>
                </c:pt>
                <c:pt idx="1307">
                  <c:v>41983</c:v>
                </c:pt>
                <c:pt idx="1308">
                  <c:v>41984</c:v>
                </c:pt>
                <c:pt idx="1309">
                  <c:v>41985</c:v>
                </c:pt>
                <c:pt idx="1310">
                  <c:v>41988</c:v>
                </c:pt>
                <c:pt idx="1311">
                  <c:v>41989</c:v>
                </c:pt>
                <c:pt idx="1312">
                  <c:v>41990</c:v>
                </c:pt>
                <c:pt idx="1313">
                  <c:v>41991</c:v>
                </c:pt>
                <c:pt idx="1314">
                  <c:v>41992</c:v>
                </c:pt>
                <c:pt idx="1315">
                  <c:v>41995</c:v>
                </c:pt>
                <c:pt idx="1316">
                  <c:v>41996</c:v>
                </c:pt>
                <c:pt idx="1317">
                  <c:v>41997</c:v>
                </c:pt>
                <c:pt idx="1318">
                  <c:v>41999</c:v>
                </c:pt>
                <c:pt idx="1319">
                  <c:v>42002</c:v>
                </c:pt>
                <c:pt idx="1320">
                  <c:v>42003</c:v>
                </c:pt>
                <c:pt idx="1321">
                  <c:v>42004</c:v>
                </c:pt>
                <c:pt idx="1322">
                  <c:v>42006</c:v>
                </c:pt>
                <c:pt idx="1323">
                  <c:v>42009</c:v>
                </c:pt>
                <c:pt idx="1324">
                  <c:v>42010</c:v>
                </c:pt>
                <c:pt idx="1325">
                  <c:v>42011</c:v>
                </c:pt>
                <c:pt idx="1326">
                  <c:v>42012</c:v>
                </c:pt>
                <c:pt idx="1327">
                  <c:v>42013</c:v>
                </c:pt>
                <c:pt idx="1328">
                  <c:v>42016</c:v>
                </c:pt>
                <c:pt idx="1329">
                  <c:v>42017</c:v>
                </c:pt>
                <c:pt idx="1330">
                  <c:v>42018</c:v>
                </c:pt>
                <c:pt idx="1331">
                  <c:v>42019</c:v>
                </c:pt>
                <c:pt idx="1332">
                  <c:v>42020</c:v>
                </c:pt>
                <c:pt idx="1333">
                  <c:v>42023</c:v>
                </c:pt>
                <c:pt idx="1334">
                  <c:v>42024</c:v>
                </c:pt>
                <c:pt idx="1335">
                  <c:v>42025</c:v>
                </c:pt>
                <c:pt idx="1336">
                  <c:v>42026</c:v>
                </c:pt>
                <c:pt idx="1337">
                  <c:v>42027</c:v>
                </c:pt>
                <c:pt idx="1338">
                  <c:v>42030</c:v>
                </c:pt>
                <c:pt idx="1339">
                  <c:v>42031</c:v>
                </c:pt>
                <c:pt idx="1340">
                  <c:v>42032</c:v>
                </c:pt>
                <c:pt idx="1341">
                  <c:v>42033</c:v>
                </c:pt>
                <c:pt idx="1342">
                  <c:v>42034</c:v>
                </c:pt>
                <c:pt idx="1343">
                  <c:v>42037</c:v>
                </c:pt>
                <c:pt idx="1344">
                  <c:v>42038</c:v>
                </c:pt>
                <c:pt idx="1345">
                  <c:v>42039</c:v>
                </c:pt>
                <c:pt idx="1346">
                  <c:v>42040</c:v>
                </c:pt>
                <c:pt idx="1347">
                  <c:v>42041</c:v>
                </c:pt>
                <c:pt idx="1348">
                  <c:v>42044</c:v>
                </c:pt>
                <c:pt idx="1349">
                  <c:v>42045</c:v>
                </c:pt>
                <c:pt idx="1350">
                  <c:v>42046</c:v>
                </c:pt>
                <c:pt idx="1351">
                  <c:v>42047</c:v>
                </c:pt>
                <c:pt idx="1352">
                  <c:v>42048</c:v>
                </c:pt>
                <c:pt idx="1353">
                  <c:v>42053</c:v>
                </c:pt>
                <c:pt idx="1354">
                  <c:v>42054</c:v>
                </c:pt>
                <c:pt idx="1355">
                  <c:v>42055</c:v>
                </c:pt>
                <c:pt idx="1356">
                  <c:v>42058</c:v>
                </c:pt>
                <c:pt idx="1357">
                  <c:v>42059</c:v>
                </c:pt>
                <c:pt idx="1358">
                  <c:v>42060</c:v>
                </c:pt>
                <c:pt idx="1359">
                  <c:v>42061</c:v>
                </c:pt>
                <c:pt idx="1360">
                  <c:v>42062</c:v>
                </c:pt>
                <c:pt idx="1361">
                  <c:v>42065</c:v>
                </c:pt>
                <c:pt idx="1362">
                  <c:v>42066</c:v>
                </c:pt>
                <c:pt idx="1363">
                  <c:v>42067</c:v>
                </c:pt>
                <c:pt idx="1364">
                  <c:v>42068</c:v>
                </c:pt>
                <c:pt idx="1365">
                  <c:v>42069</c:v>
                </c:pt>
                <c:pt idx="1366">
                  <c:v>42072</c:v>
                </c:pt>
                <c:pt idx="1367">
                  <c:v>42073</c:v>
                </c:pt>
                <c:pt idx="1368">
                  <c:v>42074</c:v>
                </c:pt>
                <c:pt idx="1369">
                  <c:v>42075</c:v>
                </c:pt>
                <c:pt idx="1370">
                  <c:v>42076</c:v>
                </c:pt>
                <c:pt idx="1371">
                  <c:v>42079</c:v>
                </c:pt>
                <c:pt idx="1372">
                  <c:v>42080</c:v>
                </c:pt>
                <c:pt idx="1373">
                  <c:v>42081</c:v>
                </c:pt>
                <c:pt idx="1374">
                  <c:v>42082</c:v>
                </c:pt>
                <c:pt idx="1375">
                  <c:v>42083</c:v>
                </c:pt>
                <c:pt idx="1376">
                  <c:v>42086</c:v>
                </c:pt>
                <c:pt idx="1377">
                  <c:v>42087</c:v>
                </c:pt>
                <c:pt idx="1378">
                  <c:v>42088</c:v>
                </c:pt>
                <c:pt idx="1379">
                  <c:v>42089</c:v>
                </c:pt>
                <c:pt idx="1380">
                  <c:v>42090</c:v>
                </c:pt>
                <c:pt idx="1381">
                  <c:v>42093</c:v>
                </c:pt>
                <c:pt idx="1382">
                  <c:v>42094</c:v>
                </c:pt>
                <c:pt idx="1383">
                  <c:v>42095</c:v>
                </c:pt>
                <c:pt idx="1384">
                  <c:v>42096</c:v>
                </c:pt>
                <c:pt idx="1385">
                  <c:v>42100</c:v>
                </c:pt>
                <c:pt idx="1386">
                  <c:v>42101</c:v>
                </c:pt>
                <c:pt idx="1387">
                  <c:v>42102</c:v>
                </c:pt>
                <c:pt idx="1388">
                  <c:v>42103</c:v>
                </c:pt>
                <c:pt idx="1389">
                  <c:v>42104</c:v>
                </c:pt>
                <c:pt idx="1390">
                  <c:v>42107</c:v>
                </c:pt>
                <c:pt idx="1391">
                  <c:v>42108</c:v>
                </c:pt>
                <c:pt idx="1392">
                  <c:v>42109</c:v>
                </c:pt>
                <c:pt idx="1393">
                  <c:v>42110</c:v>
                </c:pt>
                <c:pt idx="1394">
                  <c:v>42164</c:v>
                </c:pt>
                <c:pt idx="1395">
                  <c:v>42165</c:v>
                </c:pt>
                <c:pt idx="1396">
                  <c:v>42166</c:v>
                </c:pt>
                <c:pt idx="1397">
                  <c:v>42167</c:v>
                </c:pt>
                <c:pt idx="1398">
                  <c:v>42170</c:v>
                </c:pt>
                <c:pt idx="1399">
                  <c:v>42171</c:v>
                </c:pt>
                <c:pt idx="1400">
                  <c:v>42172</c:v>
                </c:pt>
                <c:pt idx="1401">
                  <c:v>42173</c:v>
                </c:pt>
                <c:pt idx="1402">
                  <c:v>42174</c:v>
                </c:pt>
                <c:pt idx="1403">
                  <c:v>42177</c:v>
                </c:pt>
                <c:pt idx="1404">
                  <c:v>42205</c:v>
                </c:pt>
                <c:pt idx="1405">
                  <c:v>42206</c:v>
                </c:pt>
                <c:pt idx="1406">
                  <c:v>42207</c:v>
                </c:pt>
                <c:pt idx="1407">
                  <c:v>42208</c:v>
                </c:pt>
                <c:pt idx="1408">
                  <c:v>42209</c:v>
                </c:pt>
                <c:pt idx="1409">
                  <c:v>42212</c:v>
                </c:pt>
                <c:pt idx="1410">
                  <c:v>42213</c:v>
                </c:pt>
                <c:pt idx="1411">
                  <c:v>42214</c:v>
                </c:pt>
                <c:pt idx="1412">
                  <c:v>42215</c:v>
                </c:pt>
                <c:pt idx="1413">
                  <c:v>42216</c:v>
                </c:pt>
                <c:pt idx="1414">
                  <c:v>42219</c:v>
                </c:pt>
                <c:pt idx="1415">
                  <c:v>42220</c:v>
                </c:pt>
                <c:pt idx="1416">
                  <c:v>42221</c:v>
                </c:pt>
                <c:pt idx="1417">
                  <c:v>42222</c:v>
                </c:pt>
                <c:pt idx="1418">
                  <c:v>42223</c:v>
                </c:pt>
                <c:pt idx="1419">
                  <c:v>42226</c:v>
                </c:pt>
                <c:pt idx="1420">
                  <c:v>42227</c:v>
                </c:pt>
                <c:pt idx="1421">
                  <c:v>42228</c:v>
                </c:pt>
                <c:pt idx="1422">
                  <c:v>42229</c:v>
                </c:pt>
                <c:pt idx="1423">
                  <c:v>42230</c:v>
                </c:pt>
                <c:pt idx="1424">
                  <c:v>42233</c:v>
                </c:pt>
                <c:pt idx="1425">
                  <c:v>42234</c:v>
                </c:pt>
                <c:pt idx="1426">
                  <c:v>42235</c:v>
                </c:pt>
                <c:pt idx="1427">
                  <c:v>42236</c:v>
                </c:pt>
                <c:pt idx="1428">
                  <c:v>42237</c:v>
                </c:pt>
                <c:pt idx="1429">
                  <c:v>42240</c:v>
                </c:pt>
                <c:pt idx="1430">
                  <c:v>42241</c:v>
                </c:pt>
                <c:pt idx="1431">
                  <c:v>42242</c:v>
                </c:pt>
                <c:pt idx="1432">
                  <c:v>42243</c:v>
                </c:pt>
                <c:pt idx="1433">
                  <c:v>42244</c:v>
                </c:pt>
                <c:pt idx="1434">
                  <c:v>42247</c:v>
                </c:pt>
                <c:pt idx="1435">
                  <c:v>42248</c:v>
                </c:pt>
                <c:pt idx="1436">
                  <c:v>42249</c:v>
                </c:pt>
                <c:pt idx="1437">
                  <c:v>42250</c:v>
                </c:pt>
                <c:pt idx="1438">
                  <c:v>42251</c:v>
                </c:pt>
                <c:pt idx="1439">
                  <c:v>42255</c:v>
                </c:pt>
                <c:pt idx="1440">
                  <c:v>42256</c:v>
                </c:pt>
                <c:pt idx="1441">
                  <c:v>42257</c:v>
                </c:pt>
                <c:pt idx="1442">
                  <c:v>42258</c:v>
                </c:pt>
                <c:pt idx="1443">
                  <c:v>42261</c:v>
                </c:pt>
                <c:pt idx="1444">
                  <c:v>42262</c:v>
                </c:pt>
                <c:pt idx="1445">
                  <c:v>42263</c:v>
                </c:pt>
                <c:pt idx="1446">
                  <c:v>42264</c:v>
                </c:pt>
                <c:pt idx="1447">
                  <c:v>42265</c:v>
                </c:pt>
                <c:pt idx="1448">
                  <c:v>42268</c:v>
                </c:pt>
                <c:pt idx="1449">
                  <c:v>42269</c:v>
                </c:pt>
                <c:pt idx="1450">
                  <c:v>42270</c:v>
                </c:pt>
                <c:pt idx="1451">
                  <c:v>42271</c:v>
                </c:pt>
                <c:pt idx="1452">
                  <c:v>42272</c:v>
                </c:pt>
                <c:pt idx="1453">
                  <c:v>42275</c:v>
                </c:pt>
                <c:pt idx="1454">
                  <c:v>42276</c:v>
                </c:pt>
                <c:pt idx="1455">
                  <c:v>42277</c:v>
                </c:pt>
                <c:pt idx="1456">
                  <c:v>42278</c:v>
                </c:pt>
                <c:pt idx="1457">
                  <c:v>42279</c:v>
                </c:pt>
                <c:pt idx="1458">
                  <c:v>42282</c:v>
                </c:pt>
                <c:pt idx="1459">
                  <c:v>42283</c:v>
                </c:pt>
                <c:pt idx="1460">
                  <c:v>42284</c:v>
                </c:pt>
                <c:pt idx="1461">
                  <c:v>42285</c:v>
                </c:pt>
                <c:pt idx="1462">
                  <c:v>42286</c:v>
                </c:pt>
                <c:pt idx="1463">
                  <c:v>42290</c:v>
                </c:pt>
                <c:pt idx="1464">
                  <c:v>42291</c:v>
                </c:pt>
                <c:pt idx="1465">
                  <c:v>42292</c:v>
                </c:pt>
                <c:pt idx="1466">
                  <c:v>42293</c:v>
                </c:pt>
                <c:pt idx="1467">
                  <c:v>42296</c:v>
                </c:pt>
                <c:pt idx="1468">
                  <c:v>42297</c:v>
                </c:pt>
                <c:pt idx="1469">
                  <c:v>42298</c:v>
                </c:pt>
                <c:pt idx="1470">
                  <c:v>42299</c:v>
                </c:pt>
                <c:pt idx="1471">
                  <c:v>42300</c:v>
                </c:pt>
                <c:pt idx="1472">
                  <c:v>42303</c:v>
                </c:pt>
                <c:pt idx="1473">
                  <c:v>42304</c:v>
                </c:pt>
                <c:pt idx="1474">
                  <c:v>42305</c:v>
                </c:pt>
                <c:pt idx="1475">
                  <c:v>42306</c:v>
                </c:pt>
                <c:pt idx="1476">
                  <c:v>42307</c:v>
                </c:pt>
                <c:pt idx="1477">
                  <c:v>42311</c:v>
                </c:pt>
                <c:pt idx="1478">
                  <c:v>42312</c:v>
                </c:pt>
                <c:pt idx="1479">
                  <c:v>42313</c:v>
                </c:pt>
                <c:pt idx="1480">
                  <c:v>42314</c:v>
                </c:pt>
                <c:pt idx="1481">
                  <c:v>42317</c:v>
                </c:pt>
                <c:pt idx="1482">
                  <c:v>42318</c:v>
                </c:pt>
                <c:pt idx="1483">
                  <c:v>42319</c:v>
                </c:pt>
                <c:pt idx="1484">
                  <c:v>42320</c:v>
                </c:pt>
                <c:pt idx="1485">
                  <c:v>42321</c:v>
                </c:pt>
                <c:pt idx="1486">
                  <c:v>42324</c:v>
                </c:pt>
                <c:pt idx="1487">
                  <c:v>42325</c:v>
                </c:pt>
                <c:pt idx="1488">
                  <c:v>42326</c:v>
                </c:pt>
                <c:pt idx="1489">
                  <c:v>42327</c:v>
                </c:pt>
                <c:pt idx="1490">
                  <c:v>42328</c:v>
                </c:pt>
                <c:pt idx="1491">
                  <c:v>42331</c:v>
                </c:pt>
                <c:pt idx="1492">
                  <c:v>42332</c:v>
                </c:pt>
                <c:pt idx="1493">
                  <c:v>42333</c:v>
                </c:pt>
                <c:pt idx="1494">
                  <c:v>42334</c:v>
                </c:pt>
                <c:pt idx="1495">
                  <c:v>42335</c:v>
                </c:pt>
                <c:pt idx="1496">
                  <c:v>42338</c:v>
                </c:pt>
                <c:pt idx="1497">
                  <c:v>42339</c:v>
                </c:pt>
                <c:pt idx="1498">
                  <c:v>42340</c:v>
                </c:pt>
                <c:pt idx="1499">
                  <c:v>42341</c:v>
                </c:pt>
                <c:pt idx="1500">
                  <c:v>42342</c:v>
                </c:pt>
                <c:pt idx="1501">
                  <c:v>42345</c:v>
                </c:pt>
                <c:pt idx="1502">
                  <c:v>42346</c:v>
                </c:pt>
                <c:pt idx="1503">
                  <c:v>42347</c:v>
                </c:pt>
                <c:pt idx="1504">
                  <c:v>42348</c:v>
                </c:pt>
                <c:pt idx="1505">
                  <c:v>42349</c:v>
                </c:pt>
                <c:pt idx="1506">
                  <c:v>42352</c:v>
                </c:pt>
                <c:pt idx="1507">
                  <c:v>42353</c:v>
                </c:pt>
                <c:pt idx="1508">
                  <c:v>42354</c:v>
                </c:pt>
                <c:pt idx="1509">
                  <c:v>42355</c:v>
                </c:pt>
                <c:pt idx="1510">
                  <c:v>42356</c:v>
                </c:pt>
                <c:pt idx="1511">
                  <c:v>42359</c:v>
                </c:pt>
                <c:pt idx="1512">
                  <c:v>42360</c:v>
                </c:pt>
                <c:pt idx="1513">
                  <c:v>42361</c:v>
                </c:pt>
                <c:pt idx="1514">
                  <c:v>42362</c:v>
                </c:pt>
                <c:pt idx="1515">
                  <c:v>42366</c:v>
                </c:pt>
                <c:pt idx="1516">
                  <c:v>42367</c:v>
                </c:pt>
                <c:pt idx="1517">
                  <c:v>42368</c:v>
                </c:pt>
                <c:pt idx="1518">
                  <c:v>42369</c:v>
                </c:pt>
                <c:pt idx="1519">
                  <c:v>42373</c:v>
                </c:pt>
                <c:pt idx="1520">
                  <c:v>42374</c:v>
                </c:pt>
                <c:pt idx="1521">
                  <c:v>42375</c:v>
                </c:pt>
                <c:pt idx="1522">
                  <c:v>42376</c:v>
                </c:pt>
                <c:pt idx="1523">
                  <c:v>42377</c:v>
                </c:pt>
                <c:pt idx="1524">
                  <c:v>42380</c:v>
                </c:pt>
                <c:pt idx="1525">
                  <c:v>42381</c:v>
                </c:pt>
                <c:pt idx="1526">
                  <c:v>42382</c:v>
                </c:pt>
                <c:pt idx="1527">
                  <c:v>42383</c:v>
                </c:pt>
                <c:pt idx="1528">
                  <c:v>42384</c:v>
                </c:pt>
                <c:pt idx="1529">
                  <c:v>42387</c:v>
                </c:pt>
                <c:pt idx="1530">
                  <c:v>42388</c:v>
                </c:pt>
                <c:pt idx="1531">
                  <c:v>42389</c:v>
                </c:pt>
                <c:pt idx="1532">
                  <c:v>42390</c:v>
                </c:pt>
                <c:pt idx="1533">
                  <c:v>42391</c:v>
                </c:pt>
                <c:pt idx="1534">
                  <c:v>42394</c:v>
                </c:pt>
                <c:pt idx="1535">
                  <c:v>42395</c:v>
                </c:pt>
                <c:pt idx="1536">
                  <c:v>42396</c:v>
                </c:pt>
                <c:pt idx="1537">
                  <c:v>42397</c:v>
                </c:pt>
                <c:pt idx="1538">
                  <c:v>42398</c:v>
                </c:pt>
                <c:pt idx="1539">
                  <c:v>42401</c:v>
                </c:pt>
                <c:pt idx="1540">
                  <c:v>42402</c:v>
                </c:pt>
                <c:pt idx="1541">
                  <c:v>42403</c:v>
                </c:pt>
                <c:pt idx="1542">
                  <c:v>42404</c:v>
                </c:pt>
                <c:pt idx="1543">
                  <c:v>42405</c:v>
                </c:pt>
                <c:pt idx="1544">
                  <c:v>42410</c:v>
                </c:pt>
                <c:pt idx="1545">
                  <c:v>42411</c:v>
                </c:pt>
                <c:pt idx="1546">
                  <c:v>42412</c:v>
                </c:pt>
                <c:pt idx="1547">
                  <c:v>42415</c:v>
                </c:pt>
                <c:pt idx="1548">
                  <c:v>42416</c:v>
                </c:pt>
                <c:pt idx="1549">
                  <c:v>42417</c:v>
                </c:pt>
                <c:pt idx="1550">
                  <c:v>42418</c:v>
                </c:pt>
                <c:pt idx="1551">
                  <c:v>42419</c:v>
                </c:pt>
                <c:pt idx="1552">
                  <c:v>42422</c:v>
                </c:pt>
                <c:pt idx="1553">
                  <c:v>42423</c:v>
                </c:pt>
                <c:pt idx="1554">
                  <c:v>42424</c:v>
                </c:pt>
                <c:pt idx="1555">
                  <c:v>42425</c:v>
                </c:pt>
                <c:pt idx="1556">
                  <c:v>42426</c:v>
                </c:pt>
                <c:pt idx="1557">
                  <c:v>42429</c:v>
                </c:pt>
                <c:pt idx="1558">
                  <c:v>42430</c:v>
                </c:pt>
                <c:pt idx="1559">
                  <c:v>42431</c:v>
                </c:pt>
                <c:pt idx="1560">
                  <c:v>42432</c:v>
                </c:pt>
                <c:pt idx="1561">
                  <c:v>42433</c:v>
                </c:pt>
                <c:pt idx="1562">
                  <c:v>42436</c:v>
                </c:pt>
                <c:pt idx="1563">
                  <c:v>42437</c:v>
                </c:pt>
                <c:pt idx="1564">
                  <c:v>42438</c:v>
                </c:pt>
                <c:pt idx="1565">
                  <c:v>42439</c:v>
                </c:pt>
                <c:pt idx="1566">
                  <c:v>42440</c:v>
                </c:pt>
                <c:pt idx="1567">
                  <c:v>42443</c:v>
                </c:pt>
                <c:pt idx="1568">
                  <c:v>42444</c:v>
                </c:pt>
                <c:pt idx="1569">
                  <c:v>42445</c:v>
                </c:pt>
                <c:pt idx="1570">
                  <c:v>42446</c:v>
                </c:pt>
                <c:pt idx="1571">
                  <c:v>42447</c:v>
                </c:pt>
                <c:pt idx="1572">
                  <c:v>42450</c:v>
                </c:pt>
                <c:pt idx="1573">
                  <c:v>42451</c:v>
                </c:pt>
                <c:pt idx="1574">
                  <c:v>42452</c:v>
                </c:pt>
                <c:pt idx="1575">
                  <c:v>42453</c:v>
                </c:pt>
                <c:pt idx="1576">
                  <c:v>42457</c:v>
                </c:pt>
                <c:pt idx="1577">
                  <c:v>42458</c:v>
                </c:pt>
                <c:pt idx="1578">
                  <c:v>42459</c:v>
                </c:pt>
                <c:pt idx="1579">
                  <c:v>42460</c:v>
                </c:pt>
                <c:pt idx="1580">
                  <c:v>42461</c:v>
                </c:pt>
                <c:pt idx="1581">
                  <c:v>42464</c:v>
                </c:pt>
                <c:pt idx="1582">
                  <c:v>42465</c:v>
                </c:pt>
                <c:pt idx="1583">
                  <c:v>42466</c:v>
                </c:pt>
                <c:pt idx="1584">
                  <c:v>42467</c:v>
                </c:pt>
                <c:pt idx="1585">
                  <c:v>42468</c:v>
                </c:pt>
                <c:pt idx="1586">
                  <c:v>42471</c:v>
                </c:pt>
                <c:pt idx="1587">
                  <c:v>42472</c:v>
                </c:pt>
                <c:pt idx="1588">
                  <c:v>42473</c:v>
                </c:pt>
                <c:pt idx="1589">
                  <c:v>42474</c:v>
                </c:pt>
                <c:pt idx="1590">
                  <c:v>42475</c:v>
                </c:pt>
                <c:pt idx="1591">
                  <c:v>42478</c:v>
                </c:pt>
                <c:pt idx="1592">
                  <c:v>42479</c:v>
                </c:pt>
                <c:pt idx="1593">
                  <c:v>42480</c:v>
                </c:pt>
                <c:pt idx="1594">
                  <c:v>42482</c:v>
                </c:pt>
                <c:pt idx="1595">
                  <c:v>42485</c:v>
                </c:pt>
                <c:pt idx="1596">
                  <c:v>42486</c:v>
                </c:pt>
                <c:pt idx="1597">
                  <c:v>42487</c:v>
                </c:pt>
                <c:pt idx="1598">
                  <c:v>42488</c:v>
                </c:pt>
                <c:pt idx="1599">
                  <c:v>42489</c:v>
                </c:pt>
                <c:pt idx="1600">
                  <c:v>42492</c:v>
                </c:pt>
                <c:pt idx="1601">
                  <c:v>42493</c:v>
                </c:pt>
                <c:pt idx="1602">
                  <c:v>42494</c:v>
                </c:pt>
                <c:pt idx="1603">
                  <c:v>42495</c:v>
                </c:pt>
                <c:pt idx="1604">
                  <c:v>42496</c:v>
                </c:pt>
                <c:pt idx="1605">
                  <c:v>42499</c:v>
                </c:pt>
                <c:pt idx="1606">
                  <c:v>42500</c:v>
                </c:pt>
                <c:pt idx="1607">
                  <c:v>42501</c:v>
                </c:pt>
                <c:pt idx="1608">
                  <c:v>42502</c:v>
                </c:pt>
                <c:pt idx="1609">
                  <c:v>42503</c:v>
                </c:pt>
                <c:pt idx="1610">
                  <c:v>42506</c:v>
                </c:pt>
                <c:pt idx="1611">
                  <c:v>42507</c:v>
                </c:pt>
                <c:pt idx="1612">
                  <c:v>42508</c:v>
                </c:pt>
                <c:pt idx="1613">
                  <c:v>42509</c:v>
                </c:pt>
                <c:pt idx="1614">
                  <c:v>42510</c:v>
                </c:pt>
                <c:pt idx="1615">
                  <c:v>42513</c:v>
                </c:pt>
                <c:pt idx="1616">
                  <c:v>42514</c:v>
                </c:pt>
                <c:pt idx="1617">
                  <c:v>42515</c:v>
                </c:pt>
                <c:pt idx="1618">
                  <c:v>42517</c:v>
                </c:pt>
                <c:pt idx="1619">
                  <c:v>42520</c:v>
                </c:pt>
                <c:pt idx="1620">
                  <c:v>42521</c:v>
                </c:pt>
                <c:pt idx="1621">
                  <c:v>42522</c:v>
                </c:pt>
                <c:pt idx="1622">
                  <c:v>42523</c:v>
                </c:pt>
                <c:pt idx="1623">
                  <c:v>42524</c:v>
                </c:pt>
                <c:pt idx="1624">
                  <c:v>42527</c:v>
                </c:pt>
                <c:pt idx="1625">
                  <c:v>42528</c:v>
                </c:pt>
                <c:pt idx="1626">
                  <c:v>42529</c:v>
                </c:pt>
                <c:pt idx="1627">
                  <c:v>42530</c:v>
                </c:pt>
                <c:pt idx="1628">
                  <c:v>42531</c:v>
                </c:pt>
                <c:pt idx="1629">
                  <c:v>42534</c:v>
                </c:pt>
                <c:pt idx="1630">
                  <c:v>42535</c:v>
                </c:pt>
                <c:pt idx="1631">
                  <c:v>42536</c:v>
                </c:pt>
                <c:pt idx="1632">
                  <c:v>42537</c:v>
                </c:pt>
                <c:pt idx="1633">
                  <c:v>42538</c:v>
                </c:pt>
                <c:pt idx="1634">
                  <c:v>42541</c:v>
                </c:pt>
                <c:pt idx="1635">
                  <c:v>42542</c:v>
                </c:pt>
                <c:pt idx="1636">
                  <c:v>42543</c:v>
                </c:pt>
                <c:pt idx="1637">
                  <c:v>42544</c:v>
                </c:pt>
                <c:pt idx="1638">
                  <c:v>42545</c:v>
                </c:pt>
                <c:pt idx="1639">
                  <c:v>42548</c:v>
                </c:pt>
                <c:pt idx="1640">
                  <c:v>42549</c:v>
                </c:pt>
                <c:pt idx="1641">
                  <c:v>42550</c:v>
                </c:pt>
                <c:pt idx="1642">
                  <c:v>42551</c:v>
                </c:pt>
                <c:pt idx="1643">
                  <c:v>42552</c:v>
                </c:pt>
                <c:pt idx="1644">
                  <c:v>42555</c:v>
                </c:pt>
                <c:pt idx="1645">
                  <c:v>42556</c:v>
                </c:pt>
                <c:pt idx="1646">
                  <c:v>42557</c:v>
                </c:pt>
                <c:pt idx="1647">
                  <c:v>42558</c:v>
                </c:pt>
                <c:pt idx="1648">
                  <c:v>42559</c:v>
                </c:pt>
                <c:pt idx="1649">
                  <c:v>42562</c:v>
                </c:pt>
                <c:pt idx="1650">
                  <c:v>42563</c:v>
                </c:pt>
                <c:pt idx="1651">
                  <c:v>42564</c:v>
                </c:pt>
                <c:pt idx="1652">
                  <c:v>42565</c:v>
                </c:pt>
                <c:pt idx="1653">
                  <c:v>42566</c:v>
                </c:pt>
                <c:pt idx="1654">
                  <c:v>42569</c:v>
                </c:pt>
                <c:pt idx="1655">
                  <c:v>42570</c:v>
                </c:pt>
                <c:pt idx="1656">
                  <c:v>42571</c:v>
                </c:pt>
                <c:pt idx="1657">
                  <c:v>42572</c:v>
                </c:pt>
                <c:pt idx="1658">
                  <c:v>42573</c:v>
                </c:pt>
                <c:pt idx="1659">
                  <c:v>42576</c:v>
                </c:pt>
                <c:pt idx="1660">
                  <c:v>42577</c:v>
                </c:pt>
                <c:pt idx="1661">
                  <c:v>42578</c:v>
                </c:pt>
                <c:pt idx="1662">
                  <c:v>42579</c:v>
                </c:pt>
                <c:pt idx="1663">
                  <c:v>42580</c:v>
                </c:pt>
                <c:pt idx="1664">
                  <c:v>42583</c:v>
                </c:pt>
                <c:pt idx="1665">
                  <c:v>42584</c:v>
                </c:pt>
                <c:pt idx="1666">
                  <c:v>42585</c:v>
                </c:pt>
                <c:pt idx="1667">
                  <c:v>42586</c:v>
                </c:pt>
                <c:pt idx="1668">
                  <c:v>42587</c:v>
                </c:pt>
                <c:pt idx="1669">
                  <c:v>42590</c:v>
                </c:pt>
                <c:pt idx="1670">
                  <c:v>42591</c:v>
                </c:pt>
                <c:pt idx="1671">
                  <c:v>42592</c:v>
                </c:pt>
                <c:pt idx="1672">
                  <c:v>42593</c:v>
                </c:pt>
                <c:pt idx="1673">
                  <c:v>42594</c:v>
                </c:pt>
                <c:pt idx="1674">
                  <c:v>42597</c:v>
                </c:pt>
                <c:pt idx="1675">
                  <c:v>42598</c:v>
                </c:pt>
                <c:pt idx="1676">
                  <c:v>42599</c:v>
                </c:pt>
                <c:pt idx="1677">
                  <c:v>42600</c:v>
                </c:pt>
                <c:pt idx="1678">
                  <c:v>42601</c:v>
                </c:pt>
                <c:pt idx="1679">
                  <c:v>42604</c:v>
                </c:pt>
                <c:pt idx="1680">
                  <c:v>42605</c:v>
                </c:pt>
                <c:pt idx="1681">
                  <c:v>42606</c:v>
                </c:pt>
                <c:pt idx="1682">
                  <c:v>42607</c:v>
                </c:pt>
                <c:pt idx="1683">
                  <c:v>42608</c:v>
                </c:pt>
                <c:pt idx="1684">
                  <c:v>42611</c:v>
                </c:pt>
                <c:pt idx="1685">
                  <c:v>42612</c:v>
                </c:pt>
                <c:pt idx="1686">
                  <c:v>42613</c:v>
                </c:pt>
                <c:pt idx="1687">
                  <c:v>42614</c:v>
                </c:pt>
                <c:pt idx="1688">
                  <c:v>42615</c:v>
                </c:pt>
                <c:pt idx="1689">
                  <c:v>42618</c:v>
                </c:pt>
                <c:pt idx="1690">
                  <c:v>42619</c:v>
                </c:pt>
                <c:pt idx="1691">
                  <c:v>42621</c:v>
                </c:pt>
                <c:pt idx="1692">
                  <c:v>42622</c:v>
                </c:pt>
                <c:pt idx="1693">
                  <c:v>42625</c:v>
                </c:pt>
                <c:pt idx="1694">
                  <c:v>42626</c:v>
                </c:pt>
                <c:pt idx="1695">
                  <c:v>42627</c:v>
                </c:pt>
                <c:pt idx="1696">
                  <c:v>42628</c:v>
                </c:pt>
                <c:pt idx="1697">
                  <c:v>42629</c:v>
                </c:pt>
                <c:pt idx="1698">
                  <c:v>42632</c:v>
                </c:pt>
                <c:pt idx="1699">
                  <c:v>42633</c:v>
                </c:pt>
                <c:pt idx="1700">
                  <c:v>42634</c:v>
                </c:pt>
                <c:pt idx="1701">
                  <c:v>42635</c:v>
                </c:pt>
                <c:pt idx="1702">
                  <c:v>42636</c:v>
                </c:pt>
                <c:pt idx="1703">
                  <c:v>42639</c:v>
                </c:pt>
                <c:pt idx="1704">
                  <c:v>42640</c:v>
                </c:pt>
                <c:pt idx="1705">
                  <c:v>42641</c:v>
                </c:pt>
                <c:pt idx="1706">
                  <c:v>42642</c:v>
                </c:pt>
                <c:pt idx="1707">
                  <c:v>42643</c:v>
                </c:pt>
                <c:pt idx="1708">
                  <c:v>42646</c:v>
                </c:pt>
                <c:pt idx="1709">
                  <c:v>42647</c:v>
                </c:pt>
                <c:pt idx="1710">
                  <c:v>42648</c:v>
                </c:pt>
                <c:pt idx="1711">
                  <c:v>42649</c:v>
                </c:pt>
                <c:pt idx="1712">
                  <c:v>42650</c:v>
                </c:pt>
                <c:pt idx="1713">
                  <c:v>42653</c:v>
                </c:pt>
                <c:pt idx="1714">
                  <c:v>42654</c:v>
                </c:pt>
                <c:pt idx="1715">
                  <c:v>42656</c:v>
                </c:pt>
                <c:pt idx="1716">
                  <c:v>42657</c:v>
                </c:pt>
                <c:pt idx="1717">
                  <c:v>42660</c:v>
                </c:pt>
                <c:pt idx="1718">
                  <c:v>42661</c:v>
                </c:pt>
                <c:pt idx="1719">
                  <c:v>42662</c:v>
                </c:pt>
                <c:pt idx="1720">
                  <c:v>42663</c:v>
                </c:pt>
                <c:pt idx="1721">
                  <c:v>42664</c:v>
                </c:pt>
                <c:pt idx="1722">
                  <c:v>42667</c:v>
                </c:pt>
                <c:pt idx="1723">
                  <c:v>42668</c:v>
                </c:pt>
                <c:pt idx="1724">
                  <c:v>42669</c:v>
                </c:pt>
                <c:pt idx="1725">
                  <c:v>42670</c:v>
                </c:pt>
                <c:pt idx="1726">
                  <c:v>42671</c:v>
                </c:pt>
                <c:pt idx="1727">
                  <c:v>42674</c:v>
                </c:pt>
                <c:pt idx="1728">
                  <c:v>42675</c:v>
                </c:pt>
                <c:pt idx="1729">
                  <c:v>42677</c:v>
                </c:pt>
                <c:pt idx="1730">
                  <c:v>42678</c:v>
                </c:pt>
                <c:pt idx="1731">
                  <c:v>42681</c:v>
                </c:pt>
                <c:pt idx="1732">
                  <c:v>42682</c:v>
                </c:pt>
                <c:pt idx="1733">
                  <c:v>42683</c:v>
                </c:pt>
                <c:pt idx="1734">
                  <c:v>42684</c:v>
                </c:pt>
                <c:pt idx="1735">
                  <c:v>42685</c:v>
                </c:pt>
                <c:pt idx="1736">
                  <c:v>42688</c:v>
                </c:pt>
                <c:pt idx="1737">
                  <c:v>42690</c:v>
                </c:pt>
                <c:pt idx="1738">
                  <c:v>42691</c:v>
                </c:pt>
                <c:pt idx="1739">
                  <c:v>42692</c:v>
                </c:pt>
                <c:pt idx="1740">
                  <c:v>42695</c:v>
                </c:pt>
                <c:pt idx="1741">
                  <c:v>42696</c:v>
                </c:pt>
                <c:pt idx="1742">
                  <c:v>42697</c:v>
                </c:pt>
                <c:pt idx="1743">
                  <c:v>42698</c:v>
                </c:pt>
                <c:pt idx="1744">
                  <c:v>42699</c:v>
                </c:pt>
                <c:pt idx="1745">
                  <c:v>42702</c:v>
                </c:pt>
                <c:pt idx="1746">
                  <c:v>42703</c:v>
                </c:pt>
                <c:pt idx="1747">
                  <c:v>42704</c:v>
                </c:pt>
                <c:pt idx="1748">
                  <c:v>42705</c:v>
                </c:pt>
                <c:pt idx="1749">
                  <c:v>42706</c:v>
                </c:pt>
                <c:pt idx="1750">
                  <c:v>42709</c:v>
                </c:pt>
                <c:pt idx="1751">
                  <c:v>42710</c:v>
                </c:pt>
                <c:pt idx="1752">
                  <c:v>42711</c:v>
                </c:pt>
                <c:pt idx="1753">
                  <c:v>42712</c:v>
                </c:pt>
                <c:pt idx="1754">
                  <c:v>42713</c:v>
                </c:pt>
                <c:pt idx="1755">
                  <c:v>42716</c:v>
                </c:pt>
                <c:pt idx="1756">
                  <c:v>42717</c:v>
                </c:pt>
                <c:pt idx="1757">
                  <c:v>42718</c:v>
                </c:pt>
                <c:pt idx="1758">
                  <c:v>42719</c:v>
                </c:pt>
                <c:pt idx="1759">
                  <c:v>42720</c:v>
                </c:pt>
                <c:pt idx="1760">
                  <c:v>42723</c:v>
                </c:pt>
                <c:pt idx="1761">
                  <c:v>42724</c:v>
                </c:pt>
                <c:pt idx="1762">
                  <c:v>42725</c:v>
                </c:pt>
                <c:pt idx="1763">
                  <c:v>42726</c:v>
                </c:pt>
                <c:pt idx="1764">
                  <c:v>42727</c:v>
                </c:pt>
                <c:pt idx="1765">
                  <c:v>42730</c:v>
                </c:pt>
                <c:pt idx="1766">
                  <c:v>42731</c:v>
                </c:pt>
                <c:pt idx="1767">
                  <c:v>42732</c:v>
                </c:pt>
                <c:pt idx="1768">
                  <c:v>42733</c:v>
                </c:pt>
                <c:pt idx="1769">
                  <c:v>42734</c:v>
                </c:pt>
                <c:pt idx="1770">
                  <c:v>42737</c:v>
                </c:pt>
                <c:pt idx="1771">
                  <c:v>42738</c:v>
                </c:pt>
                <c:pt idx="1772">
                  <c:v>42739</c:v>
                </c:pt>
                <c:pt idx="1773">
                  <c:v>42740</c:v>
                </c:pt>
                <c:pt idx="1774">
                  <c:v>42741</c:v>
                </c:pt>
                <c:pt idx="1775">
                  <c:v>42744</c:v>
                </c:pt>
                <c:pt idx="1776">
                  <c:v>42745</c:v>
                </c:pt>
                <c:pt idx="1777">
                  <c:v>42746</c:v>
                </c:pt>
                <c:pt idx="1778">
                  <c:v>42747</c:v>
                </c:pt>
                <c:pt idx="1779">
                  <c:v>42748</c:v>
                </c:pt>
                <c:pt idx="1780">
                  <c:v>42751</c:v>
                </c:pt>
                <c:pt idx="1781">
                  <c:v>42752</c:v>
                </c:pt>
                <c:pt idx="1782">
                  <c:v>42753</c:v>
                </c:pt>
                <c:pt idx="1783">
                  <c:v>42754</c:v>
                </c:pt>
                <c:pt idx="1784">
                  <c:v>42755</c:v>
                </c:pt>
                <c:pt idx="1785">
                  <c:v>42758</c:v>
                </c:pt>
                <c:pt idx="1786">
                  <c:v>42759</c:v>
                </c:pt>
                <c:pt idx="1787">
                  <c:v>42760</c:v>
                </c:pt>
                <c:pt idx="1788">
                  <c:v>42761</c:v>
                </c:pt>
                <c:pt idx="1789">
                  <c:v>42762</c:v>
                </c:pt>
                <c:pt idx="1790">
                  <c:v>42765</c:v>
                </c:pt>
                <c:pt idx="1791">
                  <c:v>42766</c:v>
                </c:pt>
                <c:pt idx="1792">
                  <c:v>42767</c:v>
                </c:pt>
                <c:pt idx="1793">
                  <c:v>42768</c:v>
                </c:pt>
                <c:pt idx="1794">
                  <c:v>42769</c:v>
                </c:pt>
                <c:pt idx="1795">
                  <c:v>42772</c:v>
                </c:pt>
                <c:pt idx="1796">
                  <c:v>42773</c:v>
                </c:pt>
                <c:pt idx="1797">
                  <c:v>42774</c:v>
                </c:pt>
                <c:pt idx="1798">
                  <c:v>42775</c:v>
                </c:pt>
                <c:pt idx="1799">
                  <c:v>42776</c:v>
                </c:pt>
                <c:pt idx="1800">
                  <c:v>42779</c:v>
                </c:pt>
                <c:pt idx="1801">
                  <c:v>42780</c:v>
                </c:pt>
                <c:pt idx="1802">
                  <c:v>42781</c:v>
                </c:pt>
                <c:pt idx="1803">
                  <c:v>42782</c:v>
                </c:pt>
                <c:pt idx="1804">
                  <c:v>42783</c:v>
                </c:pt>
                <c:pt idx="1805">
                  <c:v>42786</c:v>
                </c:pt>
                <c:pt idx="1806">
                  <c:v>42787</c:v>
                </c:pt>
                <c:pt idx="1807">
                  <c:v>42788</c:v>
                </c:pt>
                <c:pt idx="1808">
                  <c:v>42789</c:v>
                </c:pt>
                <c:pt idx="1809">
                  <c:v>42790</c:v>
                </c:pt>
                <c:pt idx="1810">
                  <c:v>42795</c:v>
                </c:pt>
                <c:pt idx="1811">
                  <c:v>42796</c:v>
                </c:pt>
                <c:pt idx="1812">
                  <c:v>42797</c:v>
                </c:pt>
                <c:pt idx="1813">
                  <c:v>42800</c:v>
                </c:pt>
                <c:pt idx="1814">
                  <c:v>42801</c:v>
                </c:pt>
                <c:pt idx="1815">
                  <c:v>42802</c:v>
                </c:pt>
                <c:pt idx="1816">
                  <c:v>42803</c:v>
                </c:pt>
                <c:pt idx="1817">
                  <c:v>42804</c:v>
                </c:pt>
                <c:pt idx="1818">
                  <c:v>42807</c:v>
                </c:pt>
                <c:pt idx="1819">
                  <c:v>42808</c:v>
                </c:pt>
                <c:pt idx="1820">
                  <c:v>42809</c:v>
                </c:pt>
                <c:pt idx="1821">
                  <c:v>42810</c:v>
                </c:pt>
                <c:pt idx="1822">
                  <c:v>42811</c:v>
                </c:pt>
                <c:pt idx="1823">
                  <c:v>42814</c:v>
                </c:pt>
                <c:pt idx="1824">
                  <c:v>42815</c:v>
                </c:pt>
                <c:pt idx="1825">
                  <c:v>42816</c:v>
                </c:pt>
                <c:pt idx="1826">
                  <c:v>42817</c:v>
                </c:pt>
                <c:pt idx="1827">
                  <c:v>42818</c:v>
                </c:pt>
                <c:pt idx="1828">
                  <c:v>42821</c:v>
                </c:pt>
                <c:pt idx="1829">
                  <c:v>42822</c:v>
                </c:pt>
                <c:pt idx="1830">
                  <c:v>42823</c:v>
                </c:pt>
                <c:pt idx="1831">
                  <c:v>42824</c:v>
                </c:pt>
                <c:pt idx="1832">
                  <c:v>42825</c:v>
                </c:pt>
                <c:pt idx="1833">
                  <c:v>42828</c:v>
                </c:pt>
                <c:pt idx="1834">
                  <c:v>42829</c:v>
                </c:pt>
                <c:pt idx="1835">
                  <c:v>42830</c:v>
                </c:pt>
                <c:pt idx="1836">
                  <c:v>42831</c:v>
                </c:pt>
                <c:pt idx="1837">
                  <c:v>42832</c:v>
                </c:pt>
                <c:pt idx="1838">
                  <c:v>42835</c:v>
                </c:pt>
                <c:pt idx="1839">
                  <c:v>42836</c:v>
                </c:pt>
                <c:pt idx="1840">
                  <c:v>42837</c:v>
                </c:pt>
                <c:pt idx="1841">
                  <c:v>42838</c:v>
                </c:pt>
                <c:pt idx="1842">
                  <c:v>42842</c:v>
                </c:pt>
                <c:pt idx="1843">
                  <c:v>42843</c:v>
                </c:pt>
                <c:pt idx="1844">
                  <c:v>42844</c:v>
                </c:pt>
                <c:pt idx="1845">
                  <c:v>42845</c:v>
                </c:pt>
              </c:numCache>
            </c:numRef>
          </c:cat>
          <c:val>
            <c:numRef>
              <c:f>focus!$X$420:$X$3991</c:f>
              <c:numCache>
                <c:formatCode>General</c:formatCode>
                <c:ptCount val="3519"/>
                <c:pt idx="563">
                  <c:v>0</c:v>
                </c:pt>
                <c:pt idx="564">
                  <c:v>0</c:v>
                </c:pt>
                <c:pt idx="565">
                  <c:v>0</c:v>
                </c:pt>
                <c:pt idx="566">
                  <c:v>0</c:v>
                </c:pt>
                <c:pt idx="567">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formatCode="#,##0.00">
                  <c:v>5.0599999999999996</c:v>
                </c:pt>
                <c:pt idx="1328" formatCode="#,##0.00">
                  <c:v>5</c:v>
                </c:pt>
                <c:pt idx="1329" formatCode="#,##0.00">
                  <c:v>5</c:v>
                </c:pt>
                <c:pt idx="1330" formatCode="#,##0.00">
                  <c:v>5</c:v>
                </c:pt>
                <c:pt idx="1331" formatCode="#,##0.00">
                  <c:v>5</c:v>
                </c:pt>
                <c:pt idx="1332" formatCode="#,##0.00">
                  <c:v>5</c:v>
                </c:pt>
                <c:pt idx="1333" formatCode="#,##0.00">
                  <c:v>5</c:v>
                </c:pt>
                <c:pt idx="1334" formatCode="#,##0.00">
                  <c:v>5</c:v>
                </c:pt>
                <c:pt idx="1335" formatCode="#,##0.00">
                  <c:v>5</c:v>
                </c:pt>
                <c:pt idx="1336" formatCode="#,##0.00">
                  <c:v>5</c:v>
                </c:pt>
                <c:pt idx="1337" formatCode="#,##0.00">
                  <c:v>5</c:v>
                </c:pt>
                <c:pt idx="1338" formatCode="#,##0.00">
                  <c:v>5</c:v>
                </c:pt>
                <c:pt idx="1339" formatCode="#,##0.00">
                  <c:v>5</c:v>
                </c:pt>
                <c:pt idx="1340" formatCode="#,##0.00">
                  <c:v>5</c:v>
                </c:pt>
                <c:pt idx="1341" formatCode="#,##0.00">
                  <c:v>5</c:v>
                </c:pt>
                <c:pt idx="1342" formatCode="#,##0.00">
                  <c:v>4.8</c:v>
                </c:pt>
                <c:pt idx="1343">
                  <c:v>4.8</c:v>
                </c:pt>
                <c:pt idx="1344">
                  <c:v>4.8</c:v>
                </c:pt>
                <c:pt idx="1345">
                  <c:v>4.8</c:v>
                </c:pt>
                <c:pt idx="1346">
                  <c:v>5</c:v>
                </c:pt>
                <c:pt idx="1347" formatCode="#,##0.00">
                  <c:v>4.8</c:v>
                </c:pt>
                <c:pt idx="1348" formatCode="#,##0.00">
                  <c:v>4.9000000000000004</c:v>
                </c:pt>
                <c:pt idx="1349" formatCode="#,##0.00">
                  <c:v>4.95</c:v>
                </c:pt>
                <c:pt idx="1350" formatCode="#,##0.00">
                  <c:v>5</c:v>
                </c:pt>
                <c:pt idx="1351" formatCode="#,##0.00">
                  <c:v>4.9000000000000004</c:v>
                </c:pt>
                <c:pt idx="1352" formatCode="#,##0.00">
                  <c:v>4.9000000000000004</c:v>
                </c:pt>
                <c:pt idx="1353" formatCode="#,##0.00">
                  <c:v>4.9000000000000004</c:v>
                </c:pt>
                <c:pt idx="1354" formatCode="#,##0.00">
                  <c:v>4.9000000000000004</c:v>
                </c:pt>
                <c:pt idx="1355" formatCode="#,##0.00">
                  <c:v>4.9000000000000004</c:v>
                </c:pt>
                <c:pt idx="1356" formatCode="#,##0.00">
                  <c:v>4.8</c:v>
                </c:pt>
                <c:pt idx="1357" formatCode="#,##0.00">
                  <c:v>4.8499999999999996</c:v>
                </c:pt>
                <c:pt idx="1358" formatCode="#,##0.00">
                  <c:v>4.8</c:v>
                </c:pt>
                <c:pt idx="1359" formatCode="#,##0.00">
                  <c:v>4.8</c:v>
                </c:pt>
                <c:pt idx="1360" formatCode="#,##0.00">
                  <c:v>4.8</c:v>
                </c:pt>
                <c:pt idx="1361" formatCode="#,##0.00">
                  <c:v>4.8</c:v>
                </c:pt>
                <c:pt idx="1362" formatCode="#,##0.00">
                  <c:v>4.8</c:v>
                </c:pt>
                <c:pt idx="1363" formatCode="#,##0.00">
                  <c:v>4.8</c:v>
                </c:pt>
                <c:pt idx="1364" formatCode="#,##0.00">
                  <c:v>4.8</c:v>
                </c:pt>
                <c:pt idx="1365" formatCode="#,##0.00">
                  <c:v>4.8</c:v>
                </c:pt>
                <c:pt idx="1366" formatCode="#,##0.00">
                  <c:v>4.8</c:v>
                </c:pt>
                <c:pt idx="1367" formatCode="#,##0.00">
                  <c:v>4.8</c:v>
                </c:pt>
                <c:pt idx="1368" formatCode="#,##0.00">
                  <c:v>4.8</c:v>
                </c:pt>
                <c:pt idx="1369" formatCode="#,##0.00">
                  <c:v>4.8</c:v>
                </c:pt>
                <c:pt idx="1370" formatCode="#,##0.00">
                  <c:v>4.7</c:v>
                </c:pt>
                <c:pt idx="1371" formatCode="#,##0.00">
                  <c:v>4.8</c:v>
                </c:pt>
                <c:pt idx="1372" formatCode="#,##0.00">
                  <c:v>4.8</c:v>
                </c:pt>
                <c:pt idx="1373" formatCode="#,##0.00">
                  <c:v>4.75</c:v>
                </c:pt>
                <c:pt idx="1374" formatCode="#,##0.00">
                  <c:v>4.75</c:v>
                </c:pt>
                <c:pt idx="1375" formatCode="#,##0.00">
                  <c:v>4.75</c:v>
                </c:pt>
                <c:pt idx="1376" formatCode="#,##0.00">
                  <c:v>4.8</c:v>
                </c:pt>
                <c:pt idx="1377" formatCode="#,##0.00">
                  <c:v>4.8</c:v>
                </c:pt>
                <c:pt idx="1378" formatCode="#,##0.00">
                  <c:v>4.8</c:v>
                </c:pt>
                <c:pt idx="1379" formatCode="#,##0.00">
                  <c:v>4.8</c:v>
                </c:pt>
                <c:pt idx="1380" formatCode="#,##0.00">
                  <c:v>4.8</c:v>
                </c:pt>
                <c:pt idx="1381">
                  <c:v>4.8</c:v>
                </c:pt>
                <c:pt idx="1382">
                  <c:v>4.8</c:v>
                </c:pt>
                <c:pt idx="1383">
                  <c:v>4.75</c:v>
                </c:pt>
                <c:pt idx="1384" formatCode="#,##0.00">
                  <c:v>4.75</c:v>
                </c:pt>
                <c:pt idx="1385" formatCode="#,##0.00">
                  <c:v>4.75</c:v>
                </c:pt>
                <c:pt idx="1386" formatCode="#,##0.00">
                  <c:v>4.75</c:v>
                </c:pt>
                <c:pt idx="1387" formatCode="#,##0.00">
                  <c:v>4.75</c:v>
                </c:pt>
                <c:pt idx="1388" formatCode="#,##0.00">
                  <c:v>4.75</c:v>
                </c:pt>
                <c:pt idx="1389" formatCode="#,##0.00">
                  <c:v>4.8</c:v>
                </c:pt>
                <c:pt idx="1390" formatCode="#,##0.00">
                  <c:v>4.8499999999999996</c:v>
                </c:pt>
                <c:pt idx="1391" formatCode="#,##0.00">
                  <c:v>4.8499999999999996</c:v>
                </c:pt>
                <c:pt idx="1392" formatCode="#,##0.00">
                  <c:v>4.8499999999999996</c:v>
                </c:pt>
                <c:pt idx="1393" formatCode="#,##0.00">
                  <c:v>4.7</c:v>
                </c:pt>
                <c:pt idx="1394" formatCode="#,##0.00">
                  <c:v>4.5</c:v>
                </c:pt>
                <c:pt idx="1395" formatCode="#,##0.00">
                  <c:v>4.5</c:v>
                </c:pt>
                <c:pt idx="1396" formatCode="#,##0.00">
                  <c:v>4.5</c:v>
                </c:pt>
                <c:pt idx="1397" formatCode="#,##0.00">
                  <c:v>4.5</c:v>
                </c:pt>
                <c:pt idx="1398" formatCode="#,##0.00">
                  <c:v>4.5</c:v>
                </c:pt>
                <c:pt idx="1399" formatCode="#,##0.00">
                  <c:v>4.5</c:v>
                </c:pt>
                <c:pt idx="1400" formatCode="#,##0.00">
                  <c:v>4.5</c:v>
                </c:pt>
                <c:pt idx="1401" formatCode="#,##0.00">
                  <c:v>4.5</c:v>
                </c:pt>
                <c:pt idx="1402" formatCode="#,##0.00">
                  <c:v>4.5</c:v>
                </c:pt>
                <c:pt idx="1403" formatCode="#,##0.00">
                  <c:v>4.5</c:v>
                </c:pt>
                <c:pt idx="1404" formatCode="#,##0.00">
                  <c:v>4.5</c:v>
                </c:pt>
                <c:pt idx="1405" formatCode="#,##0.00">
                  <c:v>4.5</c:v>
                </c:pt>
                <c:pt idx="1406" formatCode="#,##0.00">
                  <c:v>4.5</c:v>
                </c:pt>
                <c:pt idx="1407" formatCode="#,##0.00">
                  <c:v>4.5</c:v>
                </c:pt>
                <c:pt idx="1408" formatCode="#,##0.00">
                  <c:v>4.5</c:v>
                </c:pt>
                <c:pt idx="1409" formatCode="#,##0.00">
                  <c:v>4.5</c:v>
                </c:pt>
                <c:pt idx="1410" formatCode="#,##0.00">
                  <c:v>4.5</c:v>
                </c:pt>
                <c:pt idx="1411" formatCode="#,##0.00">
                  <c:v>4.5</c:v>
                </c:pt>
                <c:pt idx="1412" formatCode="#,##0.00">
                  <c:v>4.5</c:v>
                </c:pt>
                <c:pt idx="1413" formatCode="#,##0.00">
                  <c:v>4.5</c:v>
                </c:pt>
                <c:pt idx="1414" formatCode="#,##0.00">
                  <c:v>4.5</c:v>
                </c:pt>
                <c:pt idx="1415" formatCode="#,##0.00">
                  <c:v>4.5</c:v>
                </c:pt>
                <c:pt idx="1416" formatCode="#,##0.00">
                  <c:v>4.5</c:v>
                </c:pt>
                <c:pt idx="1417" formatCode="#,##0.00">
                  <c:v>4.5</c:v>
                </c:pt>
                <c:pt idx="1418" formatCode="#,##0.00">
                  <c:v>4.5</c:v>
                </c:pt>
                <c:pt idx="1419">
                  <c:v>4.5</c:v>
                </c:pt>
                <c:pt idx="1420">
                  <c:v>4.5</c:v>
                </c:pt>
                <c:pt idx="1421">
                  <c:v>4.5</c:v>
                </c:pt>
                <c:pt idx="1422">
                  <c:v>4.5</c:v>
                </c:pt>
                <c:pt idx="1423" formatCode="#,##0.00">
                  <c:v>4.5</c:v>
                </c:pt>
                <c:pt idx="1424" formatCode="#,##0.00">
                  <c:v>4.5</c:v>
                </c:pt>
                <c:pt idx="1425" formatCode="#,##0.00">
                  <c:v>4.5</c:v>
                </c:pt>
                <c:pt idx="1426" formatCode="#,##0.00">
                  <c:v>4.5</c:v>
                </c:pt>
                <c:pt idx="1427" formatCode="#,##0.00">
                  <c:v>4.5</c:v>
                </c:pt>
                <c:pt idx="1428" formatCode="#,##0.00">
                  <c:v>4.5</c:v>
                </c:pt>
                <c:pt idx="1429" formatCode="#,##0.00">
                  <c:v>4.5</c:v>
                </c:pt>
                <c:pt idx="1430" formatCode="#,##0.00">
                  <c:v>4.5</c:v>
                </c:pt>
                <c:pt idx="1431" formatCode="#,##0.00">
                  <c:v>4.5</c:v>
                </c:pt>
                <c:pt idx="1432" formatCode="#,##0.00">
                  <c:v>4.5</c:v>
                </c:pt>
                <c:pt idx="1433" formatCode="#,##0.00">
                  <c:v>4.5</c:v>
                </c:pt>
                <c:pt idx="1434" formatCode="#,##0.00">
                  <c:v>4.5</c:v>
                </c:pt>
                <c:pt idx="1435" formatCode="#,##0.00">
                  <c:v>4.5</c:v>
                </c:pt>
                <c:pt idx="1436" formatCode="#,##0.00">
                  <c:v>4.5</c:v>
                </c:pt>
                <c:pt idx="1437" formatCode="#,##0.00">
                  <c:v>4.5</c:v>
                </c:pt>
                <c:pt idx="1438" formatCode="#,##0.00">
                  <c:v>4.5</c:v>
                </c:pt>
                <c:pt idx="1439" formatCode="#,##0.00">
                  <c:v>4.5</c:v>
                </c:pt>
                <c:pt idx="1440" formatCode="#,##0.00">
                  <c:v>4.5</c:v>
                </c:pt>
                <c:pt idx="1441" formatCode="#,##0.00">
                  <c:v>4.5</c:v>
                </c:pt>
                <c:pt idx="1442" formatCode="#,##0.00">
                  <c:v>4.5</c:v>
                </c:pt>
                <c:pt idx="1443" formatCode="#,##0.00">
                  <c:v>4.5</c:v>
                </c:pt>
                <c:pt idx="1444" formatCode="#,##0.00">
                  <c:v>4.5</c:v>
                </c:pt>
                <c:pt idx="1445" formatCode="#,##0.00">
                  <c:v>4.5</c:v>
                </c:pt>
                <c:pt idx="1446" formatCode="#,##0.00">
                  <c:v>4.5</c:v>
                </c:pt>
                <c:pt idx="1447" formatCode="#,##0.00">
                  <c:v>4.5</c:v>
                </c:pt>
                <c:pt idx="1448" formatCode="#,##0.00">
                  <c:v>4.5</c:v>
                </c:pt>
                <c:pt idx="1449" formatCode="#,##0.00">
                  <c:v>4.5</c:v>
                </c:pt>
                <c:pt idx="1450" formatCode="#,##0.00">
                  <c:v>4.5</c:v>
                </c:pt>
                <c:pt idx="1451" formatCode="#,##0.00">
                  <c:v>4.5</c:v>
                </c:pt>
                <c:pt idx="1452" formatCode="#,##0.00">
                  <c:v>4.5</c:v>
                </c:pt>
                <c:pt idx="1453" formatCode="#,##0.00">
                  <c:v>4.5</c:v>
                </c:pt>
                <c:pt idx="1454" formatCode="#,##0.00">
                  <c:v>4.5</c:v>
                </c:pt>
                <c:pt idx="1455" formatCode="#,##0.00">
                  <c:v>4.5</c:v>
                </c:pt>
                <c:pt idx="1456" formatCode="#,##0.00">
                  <c:v>4.5</c:v>
                </c:pt>
                <c:pt idx="1457" formatCode="#,##0.00">
                  <c:v>4.5</c:v>
                </c:pt>
                <c:pt idx="1458" formatCode="#,##0.00">
                  <c:v>4.5</c:v>
                </c:pt>
                <c:pt idx="1459" formatCode="#,##0.00">
                  <c:v>4.5</c:v>
                </c:pt>
                <c:pt idx="1460" formatCode="#,##0.00">
                  <c:v>4.5</c:v>
                </c:pt>
                <c:pt idx="1461" formatCode="#,##0.00">
                  <c:v>4.5</c:v>
                </c:pt>
                <c:pt idx="1462" formatCode="#,##0.00">
                  <c:v>4.5</c:v>
                </c:pt>
                <c:pt idx="1463" formatCode="#,##0.00">
                  <c:v>4.5</c:v>
                </c:pt>
                <c:pt idx="1464" formatCode="#,##0.00">
                  <c:v>4.5</c:v>
                </c:pt>
                <c:pt idx="1465" formatCode="#,##0.00">
                  <c:v>4.5</c:v>
                </c:pt>
                <c:pt idx="1466" formatCode="#,##0.00">
                  <c:v>4.5</c:v>
                </c:pt>
                <c:pt idx="1467" formatCode="#,##0.00">
                  <c:v>4.5</c:v>
                </c:pt>
                <c:pt idx="1468" formatCode="#,##0.00">
                  <c:v>4.5</c:v>
                </c:pt>
                <c:pt idx="1469" formatCode="#,##0.00">
                  <c:v>4.5</c:v>
                </c:pt>
                <c:pt idx="1470" formatCode="#,##0.00">
                  <c:v>4.5</c:v>
                </c:pt>
                <c:pt idx="1471" formatCode="#,##0.00">
                  <c:v>4.5</c:v>
                </c:pt>
                <c:pt idx="1472" formatCode="#,##0.00">
                  <c:v>4.5</c:v>
                </c:pt>
                <c:pt idx="1473" formatCode="#,##0.00">
                  <c:v>4.5</c:v>
                </c:pt>
                <c:pt idx="1474" formatCode="#,##0.00">
                  <c:v>4.5</c:v>
                </c:pt>
                <c:pt idx="1475" formatCode="#,##0.00">
                  <c:v>4.5</c:v>
                </c:pt>
                <c:pt idx="1476" formatCode="#,##0.00">
                  <c:v>4.5</c:v>
                </c:pt>
                <c:pt idx="1477" formatCode="#,##0.00">
                  <c:v>4.5</c:v>
                </c:pt>
                <c:pt idx="1478" formatCode="#,##0.00">
                  <c:v>4.5</c:v>
                </c:pt>
                <c:pt idx="1479" formatCode="#,##0.00">
                  <c:v>4.5</c:v>
                </c:pt>
                <c:pt idx="1480" formatCode="#,##0.00">
                  <c:v>4.5</c:v>
                </c:pt>
                <c:pt idx="1481">
                  <c:v>4.5</c:v>
                </c:pt>
                <c:pt idx="1482">
                  <c:v>4.5</c:v>
                </c:pt>
                <c:pt idx="1483">
                  <c:v>4.5</c:v>
                </c:pt>
                <c:pt idx="1484">
                  <c:v>4.5</c:v>
                </c:pt>
                <c:pt idx="1485" formatCode="#,##0.00">
                  <c:v>4.5</c:v>
                </c:pt>
                <c:pt idx="1486" formatCode="#,##0.00">
                  <c:v>4.5</c:v>
                </c:pt>
                <c:pt idx="1487" formatCode="#,##0.00">
                  <c:v>4.5</c:v>
                </c:pt>
                <c:pt idx="1488" formatCode="#,##0.00">
                  <c:v>4.5</c:v>
                </c:pt>
                <c:pt idx="1489" formatCode="#,##0.00">
                  <c:v>4.5</c:v>
                </c:pt>
                <c:pt idx="1490" formatCode="#,##0.00">
                  <c:v>4.5</c:v>
                </c:pt>
                <c:pt idx="1491" formatCode="#,##0.00">
                  <c:v>4.5</c:v>
                </c:pt>
                <c:pt idx="1492" formatCode="#,##0.00">
                  <c:v>4.5</c:v>
                </c:pt>
                <c:pt idx="1493" formatCode="#,##0.00">
                  <c:v>4.5</c:v>
                </c:pt>
                <c:pt idx="1494" formatCode="#,##0.00">
                  <c:v>4.5</c:v>
                </c:pt>
                <c:pt idx="1495" formatCode="#,##0.00">
                  <c:v>4.5</c:v>
                </c:pt>
                <c:pt idx="1496" formatCode="#,##0.00">
                  <c:v>4.5</c:v>
                </c:pt>
                <c:pt idx="1497" formatCode="#,##0.00">
                  <c:v>4.5</c:v>
                </c:pt>
                <c:pt idx="1498" formatCode="#,##0.00">
                  <c:v>4.5</c:v>
                </c:pt>
                <c:pt idx="1499" formatCode="#,##0.00">
                  <c:v>4.5</c:v>
                </c:pt>
                <c:pt idx="1500" formatCode="#,##0.00">
                  <c:v>4.5</c:v>
                </c:pt>
                <c:pt idx="1501" formatCode="#,##0.00">
                  <c:v>4.5</c:v>
                </c:pt>
                <c:pt idx="1502" formatCode="#,##0.00">
                  <c:v>4.5</c:v>
                </c:pt>
                <c:pt idx="1503" formatCode="#,##0.00">
                  <c:v>4.5</c:v>
                </c:pt>
                <c:pt idx="1504" formatCode="#,##0.00">
                  <c:v>4.5</c:v>
                </c:pt>
                <c:pt idx="1505" formatCode="#,##0.00">
                  <c:v>4.5</c:v>
                </c:pt>
                <c:pt idx="1506" formatCode="#,##0.00">
                  <c:v>4.5</c:v>
                </c:pt>
                <c:pt idx="1507" formatCode="#,##0.00">
                  <c:v>4.5</c:v>
                </c:pt>
                <c:pt idx="1508" formatCode="#,##0.00">
                  <c:v>4.5</c:v>
                </c:pt>
                <c:pt idx="1509" formatCode="#,##0.00">
                  <c:v>4.5</c:v>
                </c:pt>
                <c:pt idx="1510" formatCode="#,##0.00">
                  <c:v>4.5</c:v>
                </c:pt>
                <c:pt idx="1511" formatCode="#,##0.00">
                  <c:v>4.5</c:v>
                </c:pt>
                <c:pt idx="1512" formatCode="#,##0.00">
                  <c:v>4.5</c:v>
                </c:pt>
                <c:pt idx="1513" formatCode="#,##0.00">
                  <c:v>4.5</c:v>
                </c:pt>
                <c:pt idx="1514" formatCode="#,##0.00">
                  <c:v>4.5</c:v>
                </c:pt>
                <c:pt idx="1515" formatCode="#,##0.00">
                  <c:v>4.5</c:v>
                </c:pt>
                <c:pt idx="1516" formatCode="#,##0.00">
                  <c:v>4.5</c:v>
                </c:pt>
                <c:pt idx="1517" formatCode="#,##0.00">
                  <c:v>4.5</c:v>
                </c:pt>
                <c:pt idx="1518" formatCode="#,##0.00">
                  <c:v>4.5</c:v>
                </c:pt>
                <c:pt idx="1519" formatCode="#,##0.00">
                  <c:v>4.5</c:v>
                </c:pt>
                <c:pt idx="1520" formatCode="#,##0.00">
                  <c:v>4.5</c:v>
                </c:pt>
                <c:pt idx="1521" formatCode="#,##0.00">
                  <c:v>4.5</c:v>
                </c:pt>
                <c:pt idx="1522" formatCode="#,##0.00">
                  <c:v>4.5</c:v>
                </c:pt>
                <c:pt idx="1523" formatCode="#,##0.00">
                  <c:v>4.5</c:v>
                </c:pt>
                <c:pt idx="1524" formatCode="#,##0.00">
                  <c:v>4.5</c:v>
                </c:pt>
                <c:pt idx="1525" formatCode="#,##0.00">
                  <c:v>4.5</c:v>
                </c:pt>
                <c:pt idx="1526" formatCode="#,##0.00">
                  <c:v>4.5</c:v>
                </c:pt>
                <c:pt idx="1527" formatCode="#,##0.00">
                  <c:v>4.5</c:v>
                </c:pt>
                <c:pt idx="1528" formatCode="#,##0.00">
                  <c:v>4.5</c:v>
                </c:pt>
                <c:pt idx="1529" formatCode="#,##0.00">
                  <c:v>4.5</c:v>
                </c:pt>
                <c:pt idx="1530" formatCode="#,##0.00">
                  <c:v>4.5</c:v>
                </c:pt>
                <c:pt idx="1531" formatCode="#,##0.00">
                  <c:v>4.5</c:v>
                </c:pt>
                <c:pt idx="1532" formatCode="#,##0.00">
                  <c:v>5</c:v>
                </c:pt>
                <c:pt idx="1533" formatCode="#,##0.00">
                  <c:v>5</c:v>
                </c:pt>
                <c:pt idx="1534" formatCode="#,##0.00">
                  <c:v>5</c:v>
                </c:pt>
                <c:pt idx="1535" formatCode="#,##0.00">
                  <c:v>5</c:v>
                </c:pt>
                <c:pt idx="1536" formatCode="#,##0.00">
                  <c:v>5</c:v>
                </c:pt>
                <c:pt idx="1537" formatCode="#,##0.00">
                  <c:v>5</c:v>
                </c:pt>
                <c:pt idx="1538" formatCode="#,##0.00">
                  <c:v>5</c:v>
                </c:pt>
                <c:pt idx="1539" formatCode="#,##0.00">
                  <c:v>5</c:v>
                </c:pt>
                <c:pt idx="1540" formatCode="#,##0.00">
                  <c:v>5</c:v>
                </c:pt>
                <c:pt idx="1541" formatCode="#,##0.00">
                  <c:v>5</c:v>
                </c:pt>
                <c:pt idx="1542" formatCode="#,##0.00">
                  <c:v>5</c:v>
                </c:pt>
                <c:pt idx="1543" formatCode="#,##0.00">
                  <c:v>5</c:v>
                </c:pt>
                <c:pt idx="1544" formatCode="#,##0.00">
                  <c:v>5</c:v>
                </c:pt>
                <c:pt idx="1545" formatCode="#,##0.00">
                  <c:v>5</c:v>
                </c:pt>
                <c:pt idx="1546" formatCode="#,##0.00">
                  <c:v>5</c:v>
                </c:pt>
                <c:pt idx="1547" formatCode="#,##0.00">
                  <c:v>5</c:v>
                </c:pt>
                <c:pt idx="1548" formatCode="#,##0.00">
                  <c:v>5</c:v>
                </c:pt>
                <c:pt idx="1549" formatCode="#,##0.00">
                  <c:v>5</c:v>
                </c:pt>
                <c:pt idx="1550" formatCode="#,##0.00">
                  <c:v>5</c:v>
                </c:pt>
                <c:pt idx="1551" formatCode="#,##0.00">
                  <c:v>5</c:v>
                </c:pt>
                <c:pt idx="1552">
                  <c:v>5</c:v>
                </c:pt>
                <c:pt idx="1553">
                  <c:v>5</c:v>
                </c:pt>
                <c:pt idx="1554">
                  <c:v>5</c:v>
                </c:pt>
                <c:pt idx="1555">
                  <c:v>5</c:v>
                </c:pt>
                <c:pt idx="1556" formatCode="#,##0.00">
                  <c:v>5</c:v>
                </c:pt>
                <c:pt idx="1557" formatCode="#,##0.00">
                  <c:v>5</c:v>
                </c:pt>
                <c:pt idx="1558" formatCode="#,##0.00">
                  <c:v>5</c:v>
                </c:pt>
                <c:pt idx="1559" formatCode="#,##0.00">
                  <c:v>5</c:v>
                </c:pt>
                <c:pt idx="1560" formatCode="#,##0.00">
                  <c:v>5</c:v>
                </c:pt>
                <c:pt idx="1561" formatCode="#,##0.00">
                  <c:v>5</c:v>
                </c:pt>
                <c:pt idx="1562" formatCode="#,##0.00">
                  <c:v>5</c:v>
                </c:pt>
                <c:pt idx="1563" formatCode="#,##0.00">
                  <c:v>5</c:v>
                </c:pt>
                <c:pt idx="1564" formatCode="#,##0.00">
                  <c:v>5</c:v>
                </c:pt>
                <c:pt idx="1565" formatCode="#,##0.00">
                  <c:v>5</c:v>
                </c:pt>
                <c:pt idx="1566" formatCode="#,##0.00">
                  <c:v>5</c:v>
                </c:pt>
                <c:pt idx="1567" formatCode="#,##0.00">
                  <c:v>5</c:v>
                </c:pt>
                <c:pt idx="1568" formatCode="#,##0.00">
                  <c:v>5</c:v>
                </c:pt>
                <c:pt idx="1569" formatCode="#,##0.00">
                  <c:v>5</c:v>
                </c:pt>
                <c:pt idx="1570" formatCode="#,##0.00">
                  <c:v>5</c:v>
                </c:pt>
                <c:pt idx="1571" formatCode="#,##0.00">
                  <c:v>5</c:v>
                </c:pt>
                <c:pt idx="1572" formatCode="#,##0.00">
                  <c:v>5</c:v>
                </c:pt>
                <c:pt idx="1573" formatCode="#,##0.00">
                  <c:v>5</c:v>
                </c:pt>
                <c:pt idx="1574" formatCode="#,##0.00">
                  <c:v>5</c:v>
                </c:pt>
                <c:pt idx="1575" formatCode="#,##0.00">
                  <c:v>5</c:v>
                </c:pt>
                <c:pt idx="1576" formatCode="#,##0.00">
                  <c:v>5</c:v>
                </c:pt>
                <c:pt idx="1577" formatCode="#,##0.00">
                  <c:v>5</c:v>
                </c:pt>
                <c:pt idx="1578" formatCode="#,##0.00">
                  <c:v>5</c:v>
                </c:pt>
                <c:pt idx="1579" formatCode="#,##0.00">
                  <c:v>5</c:v>
                </c:pt>
                <c:pt idx="1580" formatCode="#,##0.00">
                  <c:v>5</c:v>
                </c:pt>
                <c:pt idx="1581" formatCode="#,##0.00">
                  <c:v>5</c:v>
                </c:pt>
                <c:pt idx="1582" formatCode="#,##0.00">
                  <c:v>5</c:v>
                </c:pt>
                <c:pt idx="1583" formatCode="#,##0.00">
                  <c:v>5</c:v>
                </c:pt>
                <c:pt idx="1584" formatCode="#,##0.00">
                  <c:v>5</c:v>
                </c:pt>
                <c:pt idx="1585" formatCode="#,##0.00">
                  <c:v>5</c:v>
                </c:pt>
                <c:pt idx="1586" formatCode="#,##0.00">
                  <c:v>5</c:v>
                </c:pt>
                <c:pt idx="1587" formatCode="#,##0.00">
                  <c:v>5</c:v>
                </c:pt>
                <c:pt idx="1588" formatCode="#,##0.00">
                  <c:v>5</c:v>
                </c:pt>
                <c:pt idx="1589" formatCode="#,##0.00">
                  <c:v>5</c:v>
                </c:pt>
                <c:pt idx="1590" formatCode="#,##0.00">
                  <c:v>5</c:v>
                </c:pt>
                <c:pt idx="1591" formatCode="#,##0.00">
                  <c:v>5</c:v>
                </c:pt>
                <c:pt idx="1592" formatCode="#,##0.00">
                  <c:v>5</c:v>
                </c:pt>
                <c:pt idx="1593" formatCode="#,##0.00">
                  <c:v>5</c:v>
                </c:pt>
                <c:pt idx="1594" formatCode="#,##0.00">
                  <c:v>5</c:v>
                </c:pt>
                <c:pt idx="1595">
                  <c:v>5</c:v>
                </c:pt>
                <c:pt idx="1596">
                  <c:v>5</c:v>
                </c:pt>
                <c:pt idx="1597" formatCode="#,##0.00">
                  <c:v>5</c:v>
                </c:pt>
                <c:pt idx="1598">
                  <c:v>5</c:v>
                </c:pt>
                <c:pt idx="1599" formatCode="#,##0.00">
                  <c:v>5</c:v>
                </c:pt>
                <c:pt idx="1600" formatCode="#,##0.00">
                  <c:v>5</c:v>
                </c:pt>
                <c:pt idx="1601" formatCode="#,##0.00">
                  <c:v>5</c:v>
                </c:pt>
                <c:pt idx="1602" formatCode="#,##0.00">
                  <c:v>5</c:v>
                </c:pt>
                <c:pt idx="1603" formatCode="#,##0.00">
                  <c:v>5</c:v>
                </c:pt>
                <c:pt idx="1604" formatCode="#,##0.00">
                  <c:v>5</c:v>
                </c:pt>
                <c:pt idx="1605" formatCode="#,##0.00">
                  <c:v>5</c:v>
                </c:pt>
                <c:pt idx="1606" formatCode="#,##0.00">
                  <c:v>5</c:v>
                </c:pt>
                <c:pt idx="1607" formatCode="#,##0.00">
                  <c:v>5</c:v>
                </c:pt>
                <c:pt idx="1608" formatCode="#,##0.00">
                  <c:v>5</c:v>
                </c:pt>
                <c:pt idx="1609" formatCode="#,##0.00">
                  <c:v>5</c:v>
                </c:pt>
                <c:pt idx="1610" formatCode="#,##0.00">
                  <c:v>4.9000000000000004</c:v>
                </c:pt>
                <c:pt idx="1611" formatCode="#,##0.00">
                  <c:v>4.8</c:v>
                </c:pt>
                <c:pt idx="1612" formatCode="#,##0.00">
                  <c:v>5</c:v>
                </c:pt>
                <c:pt idx="1613" formatCode="#,##0.00">
                  <c:v>4.5</c:v>
                </c:pt>
                <c:pt idx="1614" formatCode="#,##0.00">
                  <c:v>4.5</c:v>
                </c:pt>
                <c:pt idx="1615" formatCode="#,##0.00">
                  <c:v>4.5</c:v>
                </c:pt>
                <c:pt idx="1616" formatCode="#,##0.00">
                  <c:v>4.5</c:v>
                </c:pt>
                <c:pt idx="1617" formatCode="#,##0.00">
                  <c:v>4.5</c:v>
                </c:pt>
                <c:pt idx="1618" formatCode="#,##0.00">
                  <c:v>4.5</c:v>
                </c:pt>
                <c:pt idx="1619" formatCode="#,##0.00">
                  <c:v>4.5</c:v>
                </c:pt>
                <c:pt idx="1620" formatCode="#,##0.00">
                  <c:v>4.5</c:v>
                </c:pt>
                <c:pt idx="1621" formatCode="#,##0.00">
                  <c:v>4.5</c:v>
                </c:pt>
                <c:pt idx="1622" formatCode="#,##0.00">
                  <c:v>4.5</c:v>
                </c:pt>
                <c:pt idx="1623" formatCode="#,##0.00">
                  <c:v>4.5</c:v>
                </c:pt>
                <c:pt idx="1624" formatCode="#,##0.00">
                  <c:v>4.5</c:v>
                </c:pt>
                <c:pt idx="1625" formatCode="#,##0.00">
                  <c:v>4.5</c:v>
                </c:pt>
                <c:pt idx="1626" formatCode="#,##0.00">
                  <c:v>4.5</c:v>
                </c:pt>
                <c:pt idx="1627" formatCode="#,##0.00">
                  <c:v>4.5</c:v>
                </c:pt>
                <c:pt idx="1628" formatCode="#,##0.00">
                  <c:v>4.5</c:v>
                </c:pt>
                <c:pt idx="1629" formatCode="#,##0.00">
                  <c:v>4.5</c:v>
                </c:pt>
                <c:pt idx="1630" formatCode="#,##0.00">
                  <c:v>4.5</c:v>
                </c:pt>
                <c:pt idx="1631" formatCode="#,##0.00">
                  <c:v>4.5</c:v>
                </c:pt>
                <c:pt idx="1632" formatCode="#,##0.00">
                  <c:v>4.5</c:v>
                </c:pt>
                <c:pt idx="1633" formatCode="#,##0.00">
                  <c:v>4.5</c:v>
                </c:pt>
                <c:pt idx="1634" formatCode="#,##0.00">
                  <c:v>4.5</c:v>
                </c:pt>
                <c:pt idx="1635" formatCode="#,##0.00">
                  <c:v>4.5</c:v>
                </c:pt>
                <c:pt idx="1636">
                  <c:v>4.5</c:v>
                </c:pt>
                <c:pt idx="1637">
                  <c:v>4.5</c:v>
                </c:pt>
                <c:pt idx="1638">
                  <c:v>4.5</c:v>
                </c:pt>
                <c:pt idx="1639">
                  <c:v>4.5</c:v>
                </c:pt>
                <c:pt idx="1640">
                  <c:v>4.5</c:v>
                </c:pt>
                <c:pt idx="1641">
                  <c:v>4.5</c:v>
                </c:pt>
                <c:pt idx="1642">
                  <c:v>4.5</c:v>
                </c:pt>
                <c:pt idx="1643" formatCode="#,##0.00">
                  <c:v>4.5</c:v>
                </c:pt>
                <c:pt idx="1644" formatCode="#,##0.00">
                  <c:v>4.5</c:v>
                </c:pt>
                <c:pt idx="1645" formatCode="#,##0.00">
                  <c:v>4.5</c:v>
                </c:pt>
                <c:pt idx="1646" formatCode="#,##0.00">
                  <c:v>4.5</c:v>
                </c:pt>
                <c:pt idx="1647" formatCode="#,##0.00">
                  <c:v>4.5</c:v>
                </c:pt>
                <c:pt idx="1648" formatCode="#,##0.00">
                  <c:v>4.5</c:v>
                </c:pt>
                <c:pt idx="1649" formatCode="#,##0.00">
                  <c:v>4.5</c:v>
                </c:pt>
                <c:pt idx="1650" formatCode="#,##0.00">
                  <c:v>4.5</c:v>
                </c:pt>
                <c:pt idx="1651">
                  <c:v>4.5</c:v>
                </c:pt>
                <c:pt idx="1652" formatCode="#,##0.00">
                  <c:v>4.5</c:v>
                </c:pt>
                <c:pt idx="1653" formatCode="#,##0.00">
                  <c:v>4.5</c:v>
                </c:pt>
                <c:pt idx="1654" formatCode="#,##0.00">
                  <c:v>4.5</c:v>
                </c:pt>
                <c:pt idx="1655" formatCode="#,##0.00">
                  <c:v>4.5</c:v>
                </c:pt>
                <c:pt idx="1656" formatCode="#,##0.00">
                  <c:v>4.5</c:v>
                </c:pt>
                <c:pt idx="1657" formatCode="#,##0.00">
                  <c:v>4.5</c:v>
                </c:pt>
                <c:pt idx="1658" formatCode="#,##0.00">
                  <c:v>4.5</c:v>
                </c:pt>
                <c:pt idx="1659" formatCode="#,##0.00">
                  <c:v>4.5</c:v>
                </c:pt>
                <c:pt idx="1660" formatCode="#,##0.00">
                  <c:v>4.5</c:v>
                </c:pt>
                <c:pt idx="1661" formatCode="#,##0.00">
                  <c:v>4.5</c:v>
                </c:pt>
                <c:pt idx="1662" formatCode="#,##0.00">
                  <c:v>4.5</c:v>
                </c:pt>
                <c:pt idx="1663" formatCode="#,##0.00">
                  <c:v>4.5</c:v>
                </c:pt>
                <c:pt idx="1664" formatCode="#,##0.00">
                  <c:v>4.5</c:v>
                </c:pt>
                <c:pt idx="1665" formatCode="#,##0.00">
                  <c:v>4.5</c:v>
                </c:pt>
                <c:pt idx="1666" formatCode="#,##0.00">
                  <c:v>4.5</c:v>
                </c:pt>
                <c:pt idx="1667" formatCode="#,##0.00">
                  <c:v>4.5</c:v>
                </c:pt>
                <c:pt idx="1668" formatCode="#,##0.00">
                  <c:v>4.5</c:v>
                </c:pt>
                <c:pt idx="1669" formatCode="#,##0.00">
                  <c:v>4.5</c:v>
                </c:pt>
                <c:pt idx="1670" formatCode="#,##0.00">
                  <c:v>4.5</c:v>
                </c:pt>
                <c:pt idx="1671" formatCode="#,##0.00">
                  <c:v>4.5</c:v>
                </c:pt>
                <c:pt idx="1672" formatCode="#,##0.00">
                  <c:v>4.5</c:v>
                </c:pt>
                <c:pt idx="1673">
                  <c:v>4.5</c:v>
                </c:pt>
                <c:pt idx="1674">
                  <c:v>4.5</c:v>
                </c:pt>
                <c:pt idx="1675">
                  <c:v>4.5</c:v>
                </c:pt>
                <c:pt idx="1676">
                  <c:v>4.5</c:v>
                </c:pt>
                <c:pt idx="1677">
                  <c:v>4.5</c:v>
                </c:pt>
                <c:pt idx="1678">
                  <c:v>4.5</c:v>
                </c:pt>
                <c:pt idx="1679">
                  <c:v>4.5</c:v>
                </c:pt>
                <c:pt idx="1680">
                  <c:v>4.5</c:v>
                </c:pt>
                <c:pt idx="1681">
                  <c:v>4.5</c:v>
                </c:pt>
                <c:pt idx="1682">
                  <c:v>4.5</c:v>
                </c:pt>
                <c:pt idx="1683">
                  <c:v>4.5</c:v>
                </c:pt>
                <c:pt idx="1684">
                  <c:v>4.5</c:v>
                </c:pt>
                <c:pt idx="1685">
                  <c:v>4.5</c:v>
                </c:pt>
                <c:pt idx="1686">
                  <c:v>4.5</c:v>
                </c:pt>
                <c:pt idx="1687">
                  <c:v>4.5</c:v>
                </c:pt>
                <c:pt idx="1688">
                  <c:v>4.5</c:v>
                </c:pt>
                <c:pt idx="1689">
                  <c:v>4.5</c:v>
                </c:pt>
                <c:pt idx="1690">
                  <c:v>4.5</c:v>
                </c:pt>
                <c:pt idx="1691">
                  <c:v>4.5</c:v>
                </c:pt>
                <c:pt idx="1692">
                  <c:v>4.5</c:v>
                </c:pt>
                <c:pt idx="1693">
                  <c:v>4.5</c:v>
                </c:pt>
                <c:pt idx="1694">
                  <c:v>4.5</c:v>
                </c:pt>
                <c:pt idx="1695">
                  <c:v>4.5</c:v>
                </c:pt>
                <c:pt idx="1696">
                  <c:v>4.5</c:v>
                </c:pt>
                <c:pt idx="1697">
                  <c:v>4.5</c:v>
                </c:pt>
                <c:pt idx="1698">
                  <c:v>4.5</c:v>
                </c:pt>
                <c:pt idx="1699">
                  <c:v>4.5</c:v>
                </c:pt>
                <c:pt idx="1700">
                  <c:v>4.5</c:v>
                </c:pt>
                <c:pt idx="1701">
                  <c:v>4.5</c:v>
                </c:pt>
                <c:pt idx="1702">
                  <c:v>4.5</c:v>
                </c:pt>
                <c:pt idx="1703">
                  <c:v>4.5</c:v>
                </c:pt>
                <c:pt idx="1704">
                  <c:v>4.5</c:v>
                </c:pt>
                <c:pt idx="1705">
                  <c:v>4.5</c:v>
                </c:pt>
                <c:pt idx="1706">
                  <c:v>4.5</c:v>
                </c:pt>
                <c:pt idx="1707">
                  <c:v>4.5</c:v>
                </c:pt>
                <c:pt idx="1708">
                  <c:v>4.5</c:v>
                </c:pt>
                <c:pt idx="1709">
                  <c:v>4.5</c:v>
                </c:pt>
                <c:pt idx="1710">
                  <c:v>4.5</c:v>
                </c:pt>
                <c:pt idx="1711">
                  <c:v>4.5</c:v>
                </c:pt>
                <c:pt idx="1712">
                  <c:v>4.5</c:v>
                </c:pt>
                <c:pt idx="1713">
                  <c:v>4.5</c:v>
                </c:pt>
                <c:pt idx="1714">
                  <c:v>4.5</c:v>
                </c:pt>
                <c:pt idx="1715">
                  <c:v>4.5</c:v>
                </c:pt>
                <c:pt idx="1716">
                  <c:v>4.5</c:v>
                </c:pt>
                <c:pt idx="1717">
                  <c:v>4.5</c:v>
                </c:pt>
                <c:pt idx="1718">
                  <c:v>4.5</c:v>
                </c:pt>
                <c:pt idx="1719">
                  <c:v>4.5</c:v>
                </c:pt>
                <c:pt idx="1720">
                  <c:v>4.5</c:v>
                </c:pt>
                <c:pt idx="1721">
                  <c:v>4.5</c:v>
                </c:pt>
                <c:pt idx="1722">
                  <c:v>4.5</c:v>
                </c:pt>
                <c:pt idx="1723">
                  <c:v>4.5</c:v>
                </c:pt>
                <c:pt idx="1724">
                  <c:v>4.5</c:v>
                </c:pt>
                <c:pt idx="1725">
                  <c:v>4.5</c:v>
                </c:pt>
                <c:pt idx="1726">
                  <c:v>4.5</c:v>
                </c:pt>
                <c:pt idx="1727">
                  <c:v>4.5</c:v>
                </c:pt>
                <c:pt idx="1728">
                  <c:v>4.5</c:v>
                </c:pt>
                <c:pt idx="1729">
                  <c:v>4.5</c:v>
                </c:pt>
                <c:pt idx="1730">
                  <c:v>4.5</c:v>
                </c:pt>
                <c:pt idx="1731">
                  <c:v>4.5</c:v>
                </c:pt>
                <c:pt idx="1732">
                  <c:v>4.5</c:v>
                </c:pt>
                <c:pt idx="1733">
                  <c:v>4.5</c:v>
                </c:pt>
                <c:pt idx="1734">
                  <c:v>4.5</c:v>
                </c:pt>
                <c:pt idx="1735">
                  <c:v>4.5</c:v>
                </c:pt>
                <c:pt idx="1736">
                  <c:v>4.5</c:v>
                </c:pt>
                <c:pt idx="1737">
                  <c:v>4.5</c:v>
                </c:pt>
                <c:pt idx="1738">
                  <c:v>4.5</c:v>
                </c:pt>
                <c:pt idx="1739">
                  <c:v>4.5</c:v>
                </c:pt>
                <c:pt idx="1740">
                  <c:v>4.5</c:v>
                </c:pt>
                <c:pt idx="1741">
                  <c:v>4.5</c:v>
                </c:pt>
                <c:pt idx="1742">
                  <c:v>4.5</c:v>
                </c:pt>
                <c:pt idx="1743">
                  <c:v>4.5</c:v>
                </c:pt>
                <c:pt idx="1744">
                  <c:v>4.5</c:v>
                </c:pt>
                <c:pt idx="1745">
                  <c:v>4.5</c:v>
                </c:pt>
                <c:pt idx="1746">
                  <c:v>4.5</c:v>
                </c:pt>
                <c:pt idx="1747">
                  <c:v>4.5</c:v>
                </c:pt>
                <c:pt idx="1748">
                  <c:v>4.5</c:v>
                </c:pt>
                <c:pt idx="1749">
                  <c:v>4.5</c:v>
                </c:pt>
                <c:pt idx="1750">
                  <c:v>4.5</c:v>
                </c:pt>
                <c:pt idx="1751">
                  <c:v>4.5</c:v>
                </c:pt>
                <c:pt idx="1752">
                  <c:v>4.5</c:v>
                </c:pt>
                <c:pt idx="1753">
                  <c:v>4.5</c:v>
                </c:pt>
                <c:pt idx="1754">
                  <c:v>4.5</c:v>
                </c:pt>
                <c:pt idx="1755">
                  <c:v>4.5</c:v>
                </c:pt>
                <c:pt idx="1756">
                  <c:v>4.5</c:v>
                </c:pt>
                <c:pt idx="1757">
                  <c:v>4.5</c:v>
                </c:pt>
                <c:pt idx="1758">
                  <c:v>4.5</c:v>
                </c:pt>
                <c:pt idx="1759">
                  <c:v>4.5</c:v>
                </c:pt>
                <c:pt idx="1760">
                  <c:v>4.5</c:v>
                </c:pt>
                <c:pt idx="1761">
                  <c:v>4.5</c:v>
                </c:pt>
                <c:pt idx="1762">
                  <c:v>4.5</c:v>
                </c:pt>
                <c:pt idx="1763">
                  <c:v>4.5</c:v>
                </c:pt>
                <c:pt idx="1764">
                  <c:v>4.5</c:v>
                </c:pt>
                <c:pt idx="1765">
                  <c:v>4.5</c:v>
                </c:pt>
                <c:pt idx="1766">
                  <c:v>4.5</c:v>
                </c:pt>
                <c:pt idx="1767">
                  <c:v>4.5</c:v>
                </c:pt>
                <c:pt idx="1768">
                  <c:v>4.5</c:v>
                </c:pt>
                <c:pt idx="1769">
                  <c:v>4.5</c:v>
                </c:pt>
                <c:pt idx="1770">
                  <c:v>4.5</c:v>
                </c:pt>
                <c:pt idx="1771">
                  <c:v>4.5</c:v>
                </c:pt>
                <c:pt idx="1772">
                  <c:v>4.5</c:v>
                </c:pt>
                <c:pt idx="1773">
                  <c:v>4.5</c:v>
                </c:pt>
                <c:pt idx="1774">
                  <c:v>4.5</c:v>
                </c:pt>
                <c:pt idx="1775">
                  <c:v>4.5</c:v>
                </c:pt>
                <c:pt idx="1776">
                  <c:v>4.5</c:v>
                </c:pt>
                <c:pt idx="1777">
                  <c:v>4.5</c:v>
                </c:pt>
                <c:pt idx="1778">
                  <c:v>4.5</c:v>
                </c:pt>
                <c:pt idx="1779">
                  <c:v>4.5</c:v>
                </c:pt>
                <c:pt idx="1780">
                  <c:v>4.5</c:v>
                </c:pt>
                <c:pt idx="1781">
                  <c:v>4.5</c:v>
                </c:pt>
                <c:pt idx="1782">
                  <c:v>4.5</c:v>
                </c:pt>
                <c:pt idx="1783">
                  <c:v>4.5</c:v>
                </c:pt>
                <c:pt idx="1784">
                  <c:v>4.5</c:v>
                </c:pt>
                <c:pt idx="1785">
                  <c:v>4.5</c:v>
                </c:pt>
                <c:pt idx="1786">
                  <c:v>4.5</c:v>
                </c:pt>
                <c:pt idx="1787">
                  <c:v>4.5</c:v>
                </c:pt>
                <c:pt idx="1788">
                  <c:v>4.5</c:v>
                </c:pt>
                <c:pt idx="1789">
                  <c:v>4.5</c:v>
                </c:pt>
                <c:pt idx="1790">
                  <c:v>4.5</c:v>
                </c:pt>
                <c:pt idx="1791">
                  <c:v>4.5</c:v>
                </c:pt>
                <c:pt idx="1792">
                  <c:v>4.5</c:v>
                </c:pt>
                <c:pt idx="1793">
                  <c:v>4.5</c:v>
                </c:pt>
                <c:pt idx="1794">
                  <c:v>4.5</c:v>
                </c:pt>
                <c:pt idx="1795">
                  <c:v>4.5</c:v>
                </c:pt>
                <c:pt idx="1796">
                  <c:v>4.5</c:v>
                </c:pt>
                <c:pt idx="1797">
                  <c:v>4.5</c:v>
                </c:pt>
                <c:pt idx="1798">
                  <c:v>4.5</c:v>
                </c:pt>
                <c:pt idx="1799" formatCode="0.00">
                  <c:v>4.5</c:v>
                </c:pt>
                <c:pt idx="1800" formatCode="0.00">
                  <c:v>4.5</c:v>
                </c:pt>
                <c:pt idx="1801" formatCode="0.00">
                  <c:v>4.5</c:v>
                </c:pt>
                <c:pt idx="1802" formatCode="0.00">
                  <c:v>4.5</c:v>
                </c:pt>
                <c:pt idx="1803" formatCode="0.00">
                  <c:v>4.5</c:v>
                </c:pt>
                <c:pt idx="1804" formatCode="0.00">
                  <c:v>4.5</c:v>
                </c:pt>
                <c:pt idx="1805" formatCode="0.00">
                  <c:v>4.5</c:v>
                </c:pt>
                <c:pt idx="1806" formatCode="0.00">
                  <c:v>4.5</c:v>
                </c:pt>
                <c:pt idx="1807" formatCode="0.00">
                  <c:v>4.5</c:v>
                </c:pt>
                <c:pt idx="1808" formatCode="0.00">
                  <c:v>4.5</c:v>
                </c:pt>
                <c:pt idx="1809" formatCode="0.00">
                  <c:v>4.5</c:v>
                </c:pt>
                <c:pt idx="1810" formatCode="0.00">
                  <c:v>4.5</c:v>
                </c:pt>
                <c:pt idx="1811" formatCode="0.00">
                  <c:v>4.5</c:v>
                </c:pt>
                <c:pt idx="1812" formatCode="#,##0.00">
                  <c:v>4.5</c:v>
                </c:pt>
                <c:pt idx="1813" formatCode="#,##0.00">
                  <c:v>4.5</c:v>
                </c:pt>
                <c:pt idx="1814" formatCode="#,##0.00">
                  <c:v>4.5</c:v>
                </c:pt>
                <c:pt idx="1815" formatCode="#,##0.00">
                  <c:v>4.5</c:v>
                </c:pt>
                <c:pt idx="1816" formatCode="#,##0.00">
                  <c:v>4.5</c:v>
                </c:pt>
                <c:pt idx="1817" formatCode="#,##0.00">
                  <c:v>4.5</c:v>
                </c:pt>
                <c:pt idx="1818" formatCode="#,##0.00">
                  <c:v>4.5</c:v>
                </c:pt>
                <c:pt idx="1819" formatCode="#,##0.00">
                  <c:v>4.5</c:v>
                </c:pt>
                <c:pt idx="1820">
                  <c:v>4.5</c:v>
                </c:pt>
                <c:pt idx="1821">
                  <c:v>4.5</c:v>
                </c:pt>
                <c:pt idx="1822">
                  <c:v>4.5</c:v>
                </c:pt>
                <c:pt idx="1823">
                  <c:v>4.45</c:v>
                </c:pt>
                <c:pt idx="1824">
                  <c:v>4.4000000000000004</c:v>
                </c:pt>
                <c:pt idx="1825">
                  <c:v>4.4000000000000004</c:v>
                </c:pt>
                <c:pt idx="1826">
                  <c:v>4.3</c:v>
                </c:pt>
                <c:pt idx="1827" formatCode="#,##0.00">
                  <c:v>4.3499999999999996</c:v>
                </c:pt>
                <c:pt idx="1828" formatCode="#,##0.00">
                  <c:v>4.3</c:v>
                </c:pt>
                <c:pt idx="1829" formatCode="#,##0.00">
                  <c:v>4.3</c:v>
                </c:pt>
                <c:pt idx="1830" formatCode="#,##0.00">
                  <c:v>4.3</c:v>
                </c:pt>
                <c:pt idx="1831" formatCode="#,##0.00">
                  <c:v>4.28</c:v>
                </c:pt>
                <c:pt idx="1832" formatCode="#,##0.00">
                  <c:v>4.28</c:v>
                </c:pt>
                <c:pt idx="1833" formatCode="#,##0.00">
                  <c:v>4.25</c:v>
                </c:pt>
                <c:pt idx="1834" formatCode="#,##0.00">
                  <c:v>4.25</c:v>
                </c:pt>
                <c:pt idx="1835">
                  <c:v>4.25</c:v>
                </c:pt>
                <c:pt idx="1836">
                  <c:v>4.25</c:v>
                </c:pt>
                <c:pt idx="1837" formatCode="#,##0.00">
                  <c:v>4.25</c:v>
                </c:pt>
                <c:pt idx="1838" formatCode="#,##0.00">
                  <c:v>4.25</c:v>
                </c:pt>
                <c:pt idx="1839" formatCode="#,##0.00">
                  <c:v>4.25</c:v>
                </c:pt>
                <c:pt idx="1840" formatCode="#,##0.00">
                  <c:v>4.25</c:v>
                </c:pt>
                <c:pt idx="1841" formatCode="#,##0.00">
                  <c:v>4.25</c:v>
                </c:pt>
                <c:pt idx="1842" formatCode="#,##0.00">
                  <c:v>4.25</c:v>
                </c:pt>
                <c:pt idx="1843" formatCode="#,##0.00">
                  <c:v>4.25</c:v>
                </c:pt>
                <c:pt idx="1844" formatCode="#,##0.00">
                  <c:v>4.25</c:v>
                </c:pt>
                <c:pt idx="1845">
                  <c:v>4.25</c:v>
                </c:pt>
              </c:numCache>
            </c:numRef>
          </c:val>
          <c:smooth val="0"/>
          <c:extLst>
            <c:ext xmlns:c16="http://schemas.microsoft.com/office/drawing/2014/chart" uri="{C3380CC4-5D6E-409C-BE32-E72D297353CC}">
              <c16:uniqueId val="{00000003-EAA7-4D5D-87C2-458F3D678CD9}"/>
            </c:ext>
          </c:extLst>
        </c:ser>
        <c:dLbls>
          <c:showLegendKey val="0"/>
          <c:showVal val="0"/>
          <c:showCatName val="0"/>
          <c:showSerName val="0"/>
          <c:showPercent val="0"/>
          <c:showBubbleSize val="0"/>
        </c:dLbls>
        <c:smooth val="0"/>
        <c:axId val="351377648"/>
        <c:axId val="351376864"/>
      </c:lineChart>
      <c:dateAx>
        <c:axId val="351377648"/>
        <c:scaling>
          <c:orientation val="minMax"/>
          <c:min val="42430"/>
        </c:scaling>
        <c:delete val="0"/>
        <c:axPos val="b"/>
        <c:numFmt formatCode="[$-409]mmm\-yy;@" sourceLinked="0"/>
        <c:majorTickMark val="none"/>
        <c:minorTickMark val="none"/>
        <c:tickLblPos val="nextTo"/>
        <c:txPr>
          <a:bodyPr rot="-5400000" vert="horz"/>
          <a:lstStyle/>
          <a:p>
            <a:pPr>
              <a:defRPr/>
            </a:pPr>
            <a:endParaRPr lang="en-US"/>
          </a:p>
        </c:txPr>
        <c:crossAx val="351376864"/>
        <c:crosses val="autoZero"/>
        <c:auto val="1"/>
        <c:lblOffset val="100"/>
        <c:baseTimeUnit val="days"/>
        <c:majorUnit val="3"/>
        <c:majorTimeUnit val="months"/>
      </c:dateAx>
      <c:valAx>
        <c:axId val="351376864"/>
        <c:scaling>
          <c:orientation val="minMax"/>
          <c:min val="4"/>
        </c:scaling>
        <c:delete val="0"/>
        <c:axPos val="l"/>
        <c:majorGridlines>
          <c:spPr>
            <a:ln>
              <a:solidFill>
                <a:schemeClr val="bg1"/>
              </a:solidFill>
            </a:ln>
          </c:spPr>
        </c:majorGridlines>
        <c:title>
          <c:tx>
            <c:rich>
              <a:bodyPr/>
              <a:lstStyle/>
              <a:p>
                <a:pPr>
                  <a:defRPr/>
                </a:pPr>
                <a:r>
                  <a:rPr lang="en-US"/>
                  <a:t>%</a:t>
                </a:r>
              </a:p>
            </c:rich>
          </c:tx>
          <c:overlay val="0"/>
        </c:title>
        <c:numFmt formatCode="General" sourceLinked="1"/>
        <c:majorTickMark val="none"/>
        <c:minorTickMark val="none"/>
        <c:tickLblPos val="nextTo"/>
        <c:crossAx val="351377648"/>
        <c:crosses val="autoZero"/>
        <c:crossBetween val="between"/>
      </c:valAx>
      <c:spPr>
        <a:noFill/>
      </c:spPr>
    </c:plotArea>
    <c:legend>
      <c:legendPos val="r"/>
      <c:layout>
        <c:manualLayout>
          <c:xMode val="edge"/>
          <c:yMode val="edge"/>
          <c:x val="0.117991989485713"/>
          <c:y val="0.123741016485651"/>
          <c:w val="0.64593121253602603"/>
          <c:h val="0.10317941573541101"/>
        </c:manualLayout>
      </c:layout>
      <c:overlay val="0"/>
    </c:legend>
    <c:plotVisOnly val="1"/>
    <c:dispBlanksAs val="gap"/>
    <c:showDLblsOverMax val="0"/>
  </c:chart>
  <c:spPr>
    <a:solidFill>
      <a:sysClr val="window" lastClr="FFFFFF"/>
    </a:solidFill>
    <a:ln>
      <a:noFill/>
    </a:ln>
  </c:spPr>
  <c:txPr>
    <a:bodyPr/>
    <a:lstStyle/>
    <a:p>
      <a:pPr>
        <a:defRPr sz="1200">
          <a:latin typeface="Calibri"/>
          <a:cs typeface="Calibri"/>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906205809761"/>
          <c:y val="3.10764190429485E-2"/>
          <c:w val="0.77225486973173996"/>
          <c:h val="0.82613524003482797"/>
        </c:manualLayout>
      </c:layout>
      <c:lineChart>
        <c:grouping val="standard"/>
        <c:varyColors val="0"/>
        <c:ser>
          <c:idx val="2"/>
          <c:order val="0"/>
          <c:tx>
            <c:v>Nairu</c:v>
          </c:tx>
          <c:spPr>
            <a:ln>
              <a:solidFill>
                <a:srgbClr val="00467D"/>
              </a:solidFill>
              <a:prstDash val="sysDot"/>
            </a:ln>
          </c:spPr>
          <c:marker>
            <c:symbol val="none"/>
          </c:marker>
          <c:cat>
            <c:numRef>
              <c:f>PEA!$A$18:$A$198</c:f>
              <c:numCache>
                <c:formatCode>mmm\-yy</c:formatCode>
                <c:ptCount val="181"/>
                <c:pt idx="0">
                  <c:v>37347</c:v>
                </c:pt>
                <c:pt idx="1">
                  <c:v>37377</c:v>
                </c:pt>
                <c:pt idx="2">
                  <c:v>37408</c:v>
                </c:pt>
                <c:pt idx="3">
                  <c:v>37438</c:v>
                </c:pt>
                <c:pt idx="4">
                  <c:v>37469</c:v>
                </c:pt>
                <c:pt idx="5">
                  <c:v>37500</c:v>
                </c:pt>
                <c:pt idx="6">
                  <c:v>37530</c:v>
                </c:pt>
                <c:pt idx="7">
                  <c:v>37561</c:v>
                </c:pt>
                <c:pt idx="8">
                  <c:v>37591</c:v>
                </c:pt>
                <c:pt idx="9">
                  <c:v>37622</c:v>
                </c:pt>
                <c:pt idx="10">
                  <c:v>37653</c:v>
                </c:pt>
                <c:pt idx="11">
                  <c:v>37681</c:v>
                </c:pt>
                <c:pt idx="12">
                  <c:v>37712</c:v>
                </c:pt>
                <c:pt idx="13">
                  <c:v>37742</c:v>
                </c:pt>
                <c:pt idx="14">
                  <c:v>37773</c:v>
                </c:pt>
                <c:pt idx="15">
                  <c:v>37803</c:v>
                </c:pt>
                <c:pt idx="16">
                  <c:v>37834</c:v>
                </c:pt>
                <c:pt idx="17">
                  <c:v>37865</c:v>
                </c:pt>
                <c:pt idx="18">
                  <c:v>37895</c:v>
                </c:pt>
                <c:pt idx="19">
                  <c:v>37926</c:v>
                </c:pt>
                <c:pt idx="20">
                  <c:v>37956</c:v>
                </c:pt>
                <c:pt idx="21">
                  <c:v>37987</c:v>
                </c:pt>
                <c:pt idx="22">
                  <c:v>38018</c:v>
                </c:pt>
                <c:pt idx="23">
                  <c:v>38047</c:v>
                </c:pt>
                <c:pt idx="24">
                  <c:v>38078</c:v>
                </c:pt>
                <c:pt idx="25">
                  <c:v>38108</c:v>
                </c:pt>
                <c:pt idx="26">
                  <c:v>38139</c:v>
                </c:pt>
                <c:pt idx="27">
                  <c:v>38169</c:v>
                </c:pt>
                <c:pt idx="28">
                  <c:v>38200</c:v>
                </c:pt>
                <c:pt idx="29">
                  <c:v>38231</c:v>
                </c:pt>
                <c:pt idx="30">
                  <c:v>38261</c:v>
                </c:pt>
                <c:pt idx="31">
                  <c:v>38292</c:v>
                </c:pt>
                <c:pt idx="32">
                  <c:v>38322</c:v>
                </c:pt>
                <c:pt idx="33">
                  <c:v>38353</c:v>
                </c:pt>
                <c:pt idx="34">
                  <c:v>38384</c:v>
                </c:pt>
                <c:pt idx="35">
                  <c:v>38412</c:v>
                </c:pt>
                <c:pt idx="36">
                  <c:v>38443</c:v>
                </c:pt>
                <c:pt idx="37">
                  <c:v>38473</c:v>
                </c:pt>
                <c:pt idx="38">
                  <c:v>38504</c:v>
                </c:pt>
                <c:pt idx="39">
                  <c:v>38534</c:v>
                </c:pt>
                <c:pt idx="40">
                  <c:v>38565</c:v>
                </c:pt>
                <c:pt idx="41">
                  <c:v>38596</c:v>
                </c:pt>
                <c:pt idx="42">
                  <c:v>38626</c:v>
                </c:pt>
                <c:pt idx="43">
                  <c:v>38657</c:v>
                </c:pt>
                <c:pt idx="44">
                  <c:v>38687</c:v>
                </c:pt>
                <c:pt idx="45">
                  <c:v>38718</c:v>
                </c:pt>
                <c:pt idx="46">
                  <c:v>38749</c:v>
                </c:pt>
                <c:pt idx="47">
                  <c:v>38777</c:v>
                </c:pt>
                <c:pt idx="48">
                  <c:v>38808</c:v>
                </c:pt>
                <c:pt idx="49">
                  <c:v>38838</c:v>
                </c:pt>
                <c:pt idx="50">
                  <c:v>38869</c:v>
                </c:pt>
                <c:pt idx="51">
                  <c:v>38899</c:v>
                </c:pt>
                <c:pt idx="52">
                  <c:v>38930</c:v>
                </c:pt>
                <c:pt idx="53">
                  <c:v>38961</c:v>
                </c:pt>
                <c:pt idx="54">
                  <c:v>38991</c:v>
                </c:pt>
                <c:pt idx="55">
                  <c:v>39022</c:v>
                </c:pt>
                <c:pt idx="56">
                  <c:v>39052</c:v>
                </c:pt>
                <c:pt idx="57">
                  <c:v>39083</c:v>
                </c:pt>
                <c:pt idx="58">
                  <c:v>39114</c:v>
                </c:pt>
                <c:pt idx="59">
                  <c:v>39142</c:v>
                </c:pt>
                <c:pt idx="60">
                  <c:v>39173</c:v>
                </c:pt>
                <c:pt idx="61">
                  <c:v>39203</c:v>
                </c:pt>
                <c:pt idx="62">
                  <c:v>39234</c:v>
                </c:pt>
                <c:pt idx="63">
                  <c:v>39264</c:v>
                </c:pt>
                <c:pt idx="64">
                  <c:v>39295</c:v>
                </c:pt>
                <c:pt idx="65">
                  <c:v>39326</c:v>
                </c:pt>
                <c:pt idx="66">
                  <c:v>39356</c:v>
                </c:pt>
                <c:pt idx="67">
                  <c:v>39387</c:v>
                </c:pt>
                <c:pt idx="68">
                  <c:v>39417</c:v>
                </c:pt>
                <c:pt idx="69">
                  <c:v>39448</c:v>
                </c:pt>
                <c:pt idx="70">
                  <c:v>39479</c:v>
                </c:pt>
                <c:pt idx="71">
                  <c:v>39508</c:v>
                </c:pt>
                <c:pt idx="72">
                  <c:v>39539</c:v>
                </c:pt>
                <c:pt idx="73">
                  <c:v>39569</c:v>
                </c:pt>
                <c:pt idx="74">
                  <c:v>39600</c:v>
                </c:pt>
                <c:pt idx="75">
                  <c:v>39630</c:v>
                </c:pt>
                <c:pt idx="76">
                  <c:v>39661</c:v>
                </c:pt>
                <c:pt idx="77">
                  <c:v>39692</c:v>
                </c:pt>
                <c:pt idx="78">
                  <c:v>39722</c:v>
                </c:pt>
                <c:pt idx="79">
                  <c:v>39753</c:v>
                </c:pt>
                <c:pt idx="80">
                  <c:v>39783</c:v>
                </c:pt>
                <c:pt idx="81">
                  <c:v>39814</c:v>
                </c:pt>
                <c:pt idx="82">
                  <c:v>39845</c:v>
                </c:pt>
                <c:pt idx="83">
                  <c:v>39873</c:v>
                </c:pt>
                <c:pt idx="84">
                  <c:v>39904</c:v>
                </c:pt>
                <c:pt idx="85">
                  <c:v>39934</c:v>
                </c:pt>
                <c:pt idx="86">
                  <c:v>39965</c:v>
                </c:pt>
                <c:pt idx="87">
                  <c:v>39995</c:v>
                </c:pt>
                <c:pt idx="88">
                  <c:v>40026</c:v>
                </c:pt>
                <c:pt idx="89">
                  <c:v>40057</c:v>
                </c:pt>
                <c:pt idx="90">
                  <c:v>40087</c:v>
                </c:pt>
                <c:pt idx="91">
                  <c:v>40118</c:v>
                </c:pt>
                <c:pt idx="92">
                  <c:v>40148</c:v>
                </c:pt>
                <c:pt idx="93">
                  <c:v>40179</c:v>
                </c:pt>
                <c:pt idx="94">
                  <c:v>40210</c:v>
                </c:pt>
                <c:pt idx="95">
                  <c:v>40238</c:v>
                </c:pt>
                <c:pt idx="96">
                  <c:v>40269</c:v>
                </c:pt>
                <c:pt idx="97">
                  <c:v>40299</c:v>
                </c:pt>
                <c:pt idx="98">
                  <c:v>40330</c:v>
                </c:pt>
                <c:pt idx="99">
                  <c:v>40360</c:v>
                </c:pt>
                <c:pt idx="100">
                  <c:v>40391</c:v>
                </c:pt>
                <c:pt idx="101">
                  <c:v>40422</c:v>
                </c:pt>
                <c:pt idx="102">
                  <c:v>40452</c:v>
                </c:pt>
                <c:pt idx="103">
                  <c:v>40483</c:v>
                </c:pt>
                <c:pt idx="104">
                  <c:v>40513</c:v>
                </c:pt>
                <c:pt idx="105">
                  <c:v>40544</c:v>
                </c:pt>
                <c:pt idx="106">
                  <c:v>40575</c:v>
                </c:pt>
                <c:pt idx="107">
                  <c:v>40603</c:v>
                </c:pt>
                <c:pt idx="108">
                  <c:v>40634</c:v>
                </c:pt>
                <c:pt idx="109">
                  <c:v>40664</c:v>
                </c:pt>
                <c:pt idx="110">
                  <c:v>40695</c:v>
                </c:pt>
                <c:pt idx="111">
                  <c:v>40725</c:v>
                </c:pt>
                <c:pt idx="112">
                  <c:v>40756</c:v>
                </c:pt>
                <c:pt idx="113">
                  <c:v>40787</c:v>
                </c:pt>
                <c:pt idx="114">
                  <c:v>40817</c:v>
                </c:pt>
                <c:pt idx="115">
                  <c:v>40848</c:v>
                </c:pt>
                <c:pt idx="116">
                  <c:v>40878</c:v>
                </c:pt>
                <c:pt idx="117">
                  <c:v>40909</c:v>
                </c:pt>
                <c:pt idx="118">
                  <c:v>40940</c:v>
                </c:pt>
                <c:pt idx="119">
                  <c:v>40969</c:v>
                </c:pt>
                <c:pt idx="120">
                  <c:v>41000</c:v>
                </c:pt>
                <c:pt idx="121">
                  <c:v>41030</c:v>
                </c:pt>
                <c:pt idx="122">
                  <c:v>41061</c:v>
                </c:pt>
                <c:pt idx="123">
                  <c:v>41091</c:v>
                </c:pt>
                <c:pt idx="124">
                  <c:v>41122</c:v>
                </c:pt>
                <c:pt idx="125">
                  <c:v>41153</c:v>
                </c:pt>
                <c:pt idx="126">
                  <c:v>41183</c:v>
                </c:pt>
                <c:pt idx="127">
                  <c:v>41214</c:v>
                </c:pt>
                <c:pt idx="128">
                  <c:v>41244</c:v>
                </c:pt>
                <c:pt idx="129">
                  <c:v>41275</c:v>
                </c:pt>
                <c:pt idx="130">
                  <c:v>41306</c:v>
                </c:pt>
                <c:pt idx="131">
                  <c:v>41334</c:v>
                </c:pt>
                <c:pt idx="132">
                  <c:v>41365</c:v>
                </c:pt>
                <c:pt idx="133">
                  <c:v>41395</c:v>
                </c:pt>
                <c:pt idx="134">
                  <c:v>41426</c:v>
                </c:pt>
                <c:pt idx="135">
                  <c:v>41456</c:v>
                </c:pt>
                <c:pt idx="136">
                  <c:v>41487</c:v>
                </c:pt>
                <c:pt idx="137">
                  <c:v>41518</c:v>
                </c:pt>
                <c:pt idx="138">
                  <c:v>41548</c:v>
                </c:pt>
                <c:pt idx="139">
                  <c:v>41579</c:v>
                </c:pt>
                <c:pt idx="140">
                  <c:v>41609</c:v>
                </c:pt>
                <c:pt idx="141">
                  <c:v>41640</c:v>
                </c:pt>
                <c:pt idx="142">
                  <c:v>41671</c:v>
                </c:pt>
                <c:pt idx="143">
                  <c:v>41699</c:v>
                </c:pt>
                <c:pt idx="144">
                  <c:v>41730</c:v>
                </c:pt>
                <c:pt idx="145">
                  <c:v>41760</c:v>
                </c:pt>
                <c:pt idx="146">
                  <c:v>41791</c:v>
                </c:pt>
                <c:pt idx="147">
                  <c:v>41821</c:v>
                </c:pt>
                <c:pt idx="148">
                  <c:v>41852</c:v>
                </c:pt>
                <c:pt idx="149">
                  <c:v>41883</c:v>
                </c:pt>
                <c:pt idx="150">
                  <c:v>41913</c:v>
                </c:pt>
                <c:pt idx="151">
                  <c:v>41944</c:v>
                </c:pt>
                <c:pt idx="152">
                  <c:v>41974</c:v>
                </c:pt>
                <c:pt idx="153">
                  <c:v>42005</c:v>
                </c:pt>
                <c:pt idx="154">
                  <c:v>42036</c:v>
                </c:pt>
                <c:pt idx="155">
                  <c:v>42064</c:v>
                </c:pt>
                <c:pt idx="156">
                  <c:v>42095</c:v>
                </c:pt>
                <c:pt idx="157">
                  <c:v>42125</c:v>
                </c:pt>
                <c:pt idx="158">
                  <c:v>42156</c:v>
                </c:pt>
                <c:pt idx="159">
                  <c:v>42186</c:v>
                </c:pt>
                <c:pt idx="160">
                  <c:v>42217</c:v>
                </c:pt>
                <c:pt idx="161">
                  <c:v>42248</c:v>
                </c:pt>
                <c:pt idx="162">
                  <c:v>42278</c:v>
                </c:pt>
                <c:pt idx="163">
                  <c:v>42309</c:v>
                </c:pt>
                <c:pt idx="164">
                  <c:v>42339</c:v>
                </c:pt>
                <c:pt idx="165">
                  <c:v>42370</c:v>
                </c:pt>
                <c:pt idx="166">
                  <c:v>42401</c:v>
                </c:pt>
                <c:pt idx="167">
                  <c:v>42430</c:v>
                </c:pt>
                <c:pt idx="168">
                  <c:v>42461</c:v>
                </c:pt>
                <c:pt idx="169">
                  <c:v>42491</c:v>
                </c:pt>
                <c:pt idx="170">
                  <c:v>42522</c:v>
                </c:pt>
                <c:pt idx="171">
                  <c:v>42552</c:v>
                </c:pt>
                <c:pt idx="172">
                  <c:v>42583</c:v>
                </c:pt>
                <c:pt idx="173">
                  <c:v>42614</c:v>
                </c:pt>
                <c:pt idx="174">
                  <c:v>42644</c:v>
                </c:pt>
                <c:pt idx="175">
                  <c:v>42675</c:v>
                </c:pt>
                <c:pt idx="176">
                  <c:v>42705</c:v>
                </c:pt>
                <c:pt idx="177">
                  <c:v>42736</c:v>
                </c:pt>
              </c:numCache>
            </c:numRef>
          </c:cat>
          <c:val>
            <c:numRef>
              <c:f>PEA!$AV$18:$AV$198</c:f>
              <c:numCache>
                <c:formatCode>General</c:formatCode>
                <c:ptCount val="181"/>
                <c:pt idx="12">
                  <c:v>10</c:v>
                </c:pt>
                <c:pt idx="13">
                  <c:v>10</c:v>
                </c:pt>
                <c:pt idx="14">
                  <c:v>9.98</c:v>
                </c:pt>
                <c:pt idx="15">
                  <c:v>9.9600000000000026</c:v>
                </c:pt>
                <c:pt idx="16">
                  <c:v>9.9400000000000013</c:v>
                </c:pt>
                <c:pt idx="17">
                  <c:v>9.9200000000000017</c:v>
                </c:pt>
                <c:pt idx="18">
                  <c:v>9.9000000000000021</c:v>
                </c:pt>
                <c:pt idx="19">
                  <c:v>9.8800000000000026</c:v>
                </c:pt>
                <c:pt idx="20">
                  <c:v>9.8600000000000048</c:v>
                </c:pt>
                <c:pt idx="21">
                  <c:v>9.8400000000000034</c:v>
                </c:pt>
                <c:pt idx="22">
                  <c:v>9.8200000000000038</c:v>
                </c:pt>
                <c:pt idx="23">
                  <c:v>9.8000000000000043</c:v>
                </c:pt>
                <c:pt idx="24">
                  <c:v>9.7800000000000029</c:v>
                </c:pt>
                <c:pt idx="25">
                  <c:v>9.7600000000000051</c:v>
                </c:pt>
                <c:pt idx="26">
                  <c:v>9.7399999999999984</c:v>
                </c:pt>
                <c:pt idx="27">
                  <c:v>9.7200000000000006</c:v>
                </c:pt>
                <c:pt idx="28">
                  <c:v>9.7000000000000046</c:v>
                </c:pt>
                <c:pt idx="29">
                  <c:v>9.680000000000005</c:v>
                </c:pt>
                <c:pt idx="30">
                  <c:v>9.6600000000000072</c:v>
                </c:pt>
                <c:pt idx="31">
                  <c:v>9.64</c:v>
                </c:pt>
                <c:pt idx="32">
                  <c:v>9.6200000000000081</c:v>
                </c:pt>
                <c:pt idx="33">
                  <c:v>9.6000000000000085</c:v>
                </c:pt>
                <c:pt idx="34">
                  <c:v>9.5800000000000072</c:v>
                </c:pt>
                <c:pt idx="35">
                  <c:v>9.5600000000000094</c:v>
                </c:pt>
                <c:pt idx="36">
                  <c:v>9.540000000000008</c:v>
                </c:pt>
                <c:pt idx="37">
                  <c:v>9.5200000000000102</c:v>
                </c:pt>
                <c:pt idx="38">
                  <c:v>9.5000000000000107</c:v>
                </c:pt>
                <c:pt idx="39">
                  <c:v>9.4800000000000129</c:v>
                </c:pt>
                <c:pt idx="40">
                  <c:v>9.4600000000000168</c:v>
                </c:pt>
                <c:pt idx="41">
                  <c:v>9.4400000000000137</c:v>
                </c:pt>
                <c:pt idx="42">
                  <c:v>9.4200000000000124</c:v>
                </c:pt>
                <c:pt idx="43">
                  <c:v>9.4000000000000128</c:v>
                </c:pt>
                <c:pt idx="44">
                  <c:v>9.3800000000000132</c:v>
                </c:pt>
                <c:pt idx="45">
                  <c:v>9.3600000000000207</c:v>
                </c:pt>
                <c:pt idx="46">
                  <c:v>9.3400000000000141</c:v>
                </c:pt>
                <c:pt idx="47">
                  <c:v>9.3200000000000145</c:v>
                </c:pt>
                <c:pt idx="48">
                  <c:v>9.3000000000000167</c:v>
                </c:pt>
                <c:pt idx="49">
                  <c:v>9.2800000000000153</c:v>
                </c:pt>
                <c:pt idx="50">
                  <c:v>9.2600000000000158</c:v>
                </c:pt>
                <c:pt idx="51">
                  <c:v>9.2400000000000126</c:v>
                </c:pt>
                <c:pt idx="52">
                  <c:v>9.2200000000000149</c:v>
                </c:pt>
                <c:pt idx="53">
                  <c:v>9.2000000000000171</c:v>
                </c:pt>
                <c:pt idx="54">
                  <c:v>9.1800000000000175</c:v>
                </c:pt>
                <c:pt idx="55">
                  <c:v>9.1600000000000197</c:v>
                </c:pt>
                <c:pt idx="56">
                  <c:v>9.1400000000000183</c:v>
                </c:pt>
                <c:pt idx="57">
                  <c:v>9.1200000000000188</c:v>
                </c:pt>
                <c:pt idx="58">
                  <c:v>9.1000000000000192</c:v>
                </c:pt>
                <c:pt idx="59">
                  <c:v>9.0800000000000196</c:v>
                </c:pt>
                <c:pt idx="60">
                  <c:v>9.06000000000002</c:v>
                </c:pt>
                <c:pt idx="61">
                  <c:v>9.0400000000000187</c:v>
                </c:pt>
                <c:pt idx="62">
                  <c:v>9.0200000000000209</c:v>
                </c:pt>
                <c:pt idx="63">
                  <c:v>9.0000000000000213</c:v>
                </c:pt>
                <c:pt idx="64">
                  <c:v>8.9800000000000217</c:v>
                </c:pt>
                <c:pt idx="65">
                  <c:v>8.9600000000000222</c:v>
                </c:pt>
                <c:pt idx="66">
                  <c:v>8.9400000000000208</c:v>
                </c:pt>
                <c:pt idx="67">
                  <c:v>8.920000000000023</c:v>
                </c:pt>
                <c:pt idx="68">
                  <c:v>8.9000000000000234</c:v>
                </c:pt>
                <c:pt idx="69">
                  <c:v>8.8800000000000257</c:v>
                </c:pt>
                <c:pt idx="70">
                  <c:v>8.8600000000000243</c:v>
                </c:pt>
                <c:pt idx="71">
                  <c:v>8.840000000000023</c:v>
                </c:pt>
                <c:pt idx="72">
                  <c:v>8.8200000000000252</c:v>
                </c:pt>
                <c:pt idx="73">
                  <c:v>8.8000000000000256</c:v>
                </c:pt>
                <c:pt idx="74">
                  <c:v>8.7800000000000207</c:v>
                </c:pt>
                <c:pt idx="75">
                  <c:v>8.7600000000000247</c:v>
                </c:pt>
                <c:pt idx="76">
                  <c:v>8.7400000000000198</c:v>
                </c:pt>
                <c:pt idx="77">
                  <c:v>8.7200000000000202</c:v>
                </c:pt>
                <c:pt idx="78">
                  <c:v>8.7000000000000206</c:v>
                </c:pt>
                <c:pt idx="79">
                  <c:v>8.6800000000000281</c:v>
                </c:pt>
                <c:pt idx="80">
                  <c:v>8.6600000000000286</c:v>
                </c:pt>
                <c:pt idx="81">
                  <c:v>8.6400000000000219</c:v>
                </c:pt>
                <c:pt idx="82">
                  <c:v>8.6200000000000276</c:v>
                </c:pt>
                <c:pt idx="83">
                  <c:v>8.6000000000000281</c:v>
                </c:pt>
                <c:pt idx="84">
                  <c:v>8.5800000000000303</c:v>
                </c:pt>
                <c:pt idx="85">
                  <c:v>8.5600000000000307</c:v>
                </c:pt>
                <c:pt idx="86">
                  <c:v>8.5400000000000311</c:v>
                </c:pt>
                <c:pt idx="87">
                  <c:v>8.5200000000000315</c:v>
                </c:pt>
                <c:pt idx="88">
                  <c:v>8.5000000000000302</c:v>
                </c:pt>
                <c:pt idx="89">
                  <c:v>8.4800000000000324</c:v>
                </c:pt>
                <c:pt idx="90">
                  <c:v>8.4600000000000328</c:v>
                </c:pt>
                <c:pt idx="91">
                  <c:v>8.4400000000000333</c:v>
                </c:pt>
                <c:pt idx="92">
                  <c:v>8.4200000000000337</c:v>
                </c:pt>
                <c:pt idx="93">
                  <c:v>8.4000000000000341</c:v>
                </c:pt>
                <c:pt idx="94">
                  <c:v>8.3800000000000345</c:v>
                </c:pt>
                <c:pt idx="95">
                  <c:v>8.3600000000000367</c:v>
                </c:pt>
                <c:pt idx="96">
                  <c:v>8.3400000000000354</c:v>
                </c:pt>
                <c:pt idx="97">
                  <c:v>8.3200000000000358</c:v>
                </c:pt>
                <c:pt idx="98">
                  <c:v>8.3000000000000362</c:v>
                </c:pt>
                <c:pt idx="99">
                  <c:v>8.2800000000000349</c:v>
                </c:pt>
                <c:pt idx="100">
                  <c:v>8.2600000000000371</c:v>
                </c:pt>
                <c:pt idx="101">
                  <c:v>8.2400000000000304</c:v>
                </c:pt>
                <c:pt idx="102">
                  <c:v>8.2200000000000379</c:v>
                </c:pt>
                <c:pt idx="103">
                  <c:v>8.2000000000000384</c:v>
                </c:pt>
                <c:pt idx="104">
                  <c:v>8.1800000000000388</c:v>
                </c:pt>
                <c:pt idx="105">
                  <c:v>8.1600000000000392</c:v>
                </c:pt>
                <c:pt idx="106">
                  <c:v>8.1400000000000379</c:v>
                </c:pt>
                <c:pt idx="107">
                  <c:v>8.1200000000000401</c:v>
                </c:pt>
                <c:pt idx="108">
                  <c:v>8.1000000000000405</c:v>
                </c:pt>
                <c:pt idx="109">
                  <c:v>8.0800000000000427</c:v>
                </c:pt>
                <c:pt idx="110">
                  <c:v>8.0600000000000431</c:v>
                </c:pt>
                <c:pt idx="111">
                  <c:v>8.0400000000000418</c:v>
                </c:pt>
                <c:pt idx="112">
                  <c:v>8.0200000000000422</c:v>
                </c:pt>
                <c:pt idx="113">
                  <c:v>8.0000000000000426</c:v>
                </c:pt>
                <c:pt idx="114">
                  <c:v>7.9800000000000431</c:v>
                </c:pt>
                <c:pt idx="115">
                  <c:v>7.9720000000000431</c:v>
                </c:pt>
                <c:pt idx="116">
                  <c:v>7.9640000000000386</c:v>
                </c:pt>
                <c:pt idx="117">
                  <c:v>7.956000000000043</c:v>
                </c:pt>
                <c:pt idx="118">
                  <c:v>7.948000000000043</c:v>
                </c:pt>
                <c:pt idx="119">
                  <c:v>7.940000000000043</c:v>
                </c:pt>
                <c:pt idx="120">
                  <c:v>7.932000000000043</c:v>
                </c:pt>
                <c:pt idx="121">
                  <c:v>7.9240000000000386</c:v>
                </c:pt>
                <c:pt idx="122">
                  <c:v>7.916000000000043</c:v>
                </c:pt>
                <c:pt idx="123">
                  <c:v>7.908000000000043</c:v>
                </c:pt>
                <c:pt idx="124">
                  <c:v>7.900000000000043</c:v>
                </c:pt>
                <c:pt idx="125">
                  <c:v>7.8920000000000394</c:v>
                </c:pt>
                <c:pt idx="126">
                  <c:v>7.8840000000000394</c:v>
                </c:pt>
                <c:pt idx="127">
                  <c:v>7.876000000000043</c:v>
                </c:pt>
                <c:pt idx="128">
                  <c:v>7.8680000000000394</c:v>
                </c:pt>
                <c:pt idx="129">
                  <c:v>7.8600000000000394</c:v>
                </c:pt>
                <c:pt idx="130">
                  <c:v>7.8550000000000386</c:v>
                </c:pt>
                <c:pt idx="131">
                  <c:v>7.8500000000000396</c:v>
                </c:pt>
                <c:pt idx="132">
                  <c:v>7.8450000000000406</c:v>
                </c:pt>
                <c:pt idx="133">
                  <c:v>7.8400000000000416</c:v>
                </c:pt>
                <c:pt idx="134">
                  <c:v>7.8350000000000426</c:v>
                </c:pt>
                <c:pt idx="135">
                  <c:v>7.8300000000000436</c:v>
                </c:pt>
                <c:pt idx="136">
                  <c:v>7.8250000000000401</c:v>
                </c:pt>
                <c:pt idx="137">
                  <c:v>7.8200000000000403</c:v>
                </c:pt>
                <c:pt idx="138">
                  <c:v>7.8150000000000404</c:v>
                </c:pt>
                <c:pt idx="139">
                  <c:v>7.810000000000044</c:v>
                </c:pt>
                <c:pt idx="140">
                  <c:v>7.8050000000000441</c:v>
                </c:pt>
                <c:pt idx="141">
                  <c:v>7.8000000000000442</c:v>
                </c:pt>
                <c:pt idx="142">
                  <c:v>7.7950000000000443</c:v>
                </c:pt>
                <c:pt idx="143">
                  <c:v>7.7900000000000436</c:v>
                </c:pt>
                <c:pt idx="144">
                  <c:v>7.7930000000000446</c:v>
                </c:pt>
                <c:pt idx="145">
                  <c:v>7.7960000000000447</c:v>
                </c:pt>
                <c:pt idx="146">
                  <c:v>7.7990000000000448</c:v>
                </c:pt>
                <c:pt idx="147">
                  <c:v>7.8020000000000449</c:v>
                </c:pt>
                <c:pt idx="148">
                  <c:v>7.805000000000045</c:v>
                </c:pt>
                <c:pt idx="149">
                  <c:v>7.821000000000045</c:v>
                </c:pt>
                <c:pt idx="150">
                  <c:v>7.837000000000045</c:v>
                </c:pt>
                <c:pt idx="151">
                  <c:v>7.8530000000000451</c:v>
                </c:pt>
                <c:pt idx="152">
                  <c:v>7.8690000000000451</c:v>
                </c:pt>
                <c:pt idx="153">
                  <c:v>7.8850000000000451</c:v>
                </c:pt>
                <c:pt idx="154">
                  <c:v>7.9010000000000451</c:v>
                </c:pt>
                <c:pt idx="155">
                  <c:v>7.9170000000000451</c:v>
                </c:pt>
                <c:pt idx="156">
                  <c:v>7.9330000000000451</c:v>
                </c:pt>
                <c:pt idx="157">
                  <c:v>7.9490000000000451</c:v>
                </c:pt>
                <c:pt idx="158">
                  <c:v>7.9650000000000452</c:v>
                </c:pt>
                <c:pt idx="159">
                  <c:v>7.9810000000000461</c:v>
                </c:pt>
                <c:pt idx="160">
                  <c:v>7.9970000000000452</c:v>
                </c:pt>
                <c:pt idx="161">
                  <c:v>8.0130000000000443</c:v>
                </c:pt>
                <c:pt idx="162">
                  <c:v>8.0290000000000443</c:v>
                </c:pt>
                <c:pt idx="163">
                  <c:v>8.0450000000000443</c:v>
                </c:pt>
                <c:pt idx="164">
                  <c:v>8.0610000000000444</c:v>
                </c:pt>
                <c:pt idx="165">
                  <c:v>8.0770000000000444</c:v>
                </c:pt>
                <c:pt idx="166">
                  <c:v>8.0930000000000444</c:v>
                </c:pt>
                <c:pt idx="167">
                  <c:v>8.1090000000000444</c:v>
                </c:pt>
                <c:pt idx="168">
                  <c:v>8.1250000000000444</c:v>
                </c:pt>
                <c:pt idx="169">
                  <c:v>8.1410000000000426</c:v>
                </c:pt>
                <c:pt idx="170">
                  <c:v>8.1570000000000444</c:v>
                </c:pt>
                <c:pt idx="171">
                  <c:v>8.1730000000000445</c:v>
                </c:pt>
                <c:pt idx="172">
                  <c:v>8.1890000000000445</c:v>
                </c:pt>
                <c:pt idx="173">
                  <c:v>8.2050000000000445</c:v>
                </c:pt>
                <c:pt idx="174">
                  <c:v>8.2210000000000427</c:v>
                </c:pt>
                <c:pt idx="175">
                  <c:v>8.2370000000000427</c:v>
                </c:pt>
                <c:pt idx="176">
                  <c:v>8.2530000000000445</c:v>
                </c:pt>
                <c:pt idx="177">
                  <c:v>8.2690000000000445</c:v>
                </c:pt>
              </c:numCache>
            </c:numRef>
          </c:val>
          <c:smooth val="0"/>
          <c:extLst>
            <c:ext xmlns:c16="http://schemas.microsoft.com/office/drawing/2014/chart" uri="{C3380CC4-5D6E-409C-BE32-E72D297353CC}">
              <c16:uniqueId val="{00000000-A3E5-42C3-AE89-EA807533DBEF}"/>
            </c:ext>
          </c:extLst>
        </c:ser>
        <c:dLbls>
          <c:showLegendKey val="0"/>
          <c:showVal val="0"/>
          <c:showCatName val="0"/>
          <c:showSerName val="0"/>
          <c:showPercent val="0"/>
          <c:showBubbleSize val="0"/>
        </c:dLbls>
        <c:marker val="1"/>
        <c:smooth val="0"/>
        <c:axId val="351379608"/>
        <c:axId val="351380000"/>
      </c:lineChart>
      <c:lineChart>
        <c:grouping val="standard"/>
        <c:varyColors val="0"/>
        <c:ser>
          <c:idx val="0"/>
          <c:order val="1"/>
          <c:tx>
            <c:v>Taxa de desemprego</c:v>
          </c:tx>
          <c:spPr>
            <a:ln>
              <a:solidFill>
                <a:srgbClr val="008FD5"/>
              </a:solidFill>
            </a:ln>
          </c:spPr>
          <c:marker>
            <c:symbol val="none"/>
          </c:marker>
          <c:cat>
            <c:numRef>
              <c:f>PEA!$A$18:$A$198</c:f>
              <c:numCache>
                <c:formatCode>mmm\-yy</c:formatCode>
                <c:ptCount val="181"/>
                <c:pt idx="0">
                  <c:v>37347</c:v>
                </c:pt>
                <c:pt idx="1">
                  <c:v>37377</c:v>
                </c:pt>
                <c:pt idx="2">
                  <c:v>37408</c:v>
                </c:pt>
                <c:pt idx="3">
                  <c:v>37438</c:v>
                </c:pt>
                <c:pt idx="4">
                  <c:v>37469</c:v>
                </c:pt>
                <c:pt idx="5">
                  <c:v>37500</c:v>
                </c:pt>
                <c:pt idx="6">
                  <c:v>37530</c:v>
                </c:pt>
                <c:pt idx="7">
                  <c:v>37561</c:v>
                </c:pt>
                <c:pt idx="8">
                  <c:v>37591</c:v>
                </c:pt>
                <c:pt idx="9">
                  <c:v>37622</c:v>
                </c:pt>
                <c:pt idx="10">
                  <c:v>37653</c:v>
                </c:pt>
                <c:pt idx="11">
                  <c:v>37681</c:v>
                </c:pt>
                <c:pt idx="12">
                  <c:v>37712</c:v>
                </c:pt>
                <c:pt idx="13">
                  <c:v>37742</c:v>
                </c:pt>
                <c:pt idx="14">
                  <c:v>37773</c:v>
                </c:pt>
                <c:pt idx="15">
                  <c:v>37803</c:v>
                </c:pt>
                <c:pt idx="16">
                  <c:v>37834</c:v>
                </c:pt>
                <c:pt idx="17">
                  <c:v>37865</c:v>
                </c:pt>
                <c:pt idx="18">
                  <c:v>37895</c:v>
                </c:pt>
                <c:pt idx="19">
                  <c:v>37926</c:v>
                </c:pt>
                <c:pt idx="20">
                  <c:v>37956</c:v>
                </c:pt>
                <c:pt idx="21">
                  <c:v>37987</c:v>
                </c:pt>
                <c:pt idx="22">
                  <c:v>38018</c:v>
                </c:pt>
                <c:pt idx="23">
                  <c:v>38047</c:v>
                </c:pt>
                <c:pt idx="24">
                  <c:v>38078</c:v>
                </c:pt>
                <c:pt idx="25">
                  <c:v>38108</c:v>
                </c:pt>
                <c:pt idx="26">
                  <c:v>38139</c:v>
                </c:pt>
                <c:pt idx="27">
                  <c:v>38169</c:v>
                </c:pt>
                <c:pt idx="28">
                  <c:v>38200</c:v>
                </c:pt>
                <c:pt idx="29">
                  <c:v>38231</c:v>
                </c:pt>
                <c:pt idx="30">
                  <c:v>38261</c:v>
                </c:pt>
                <c:pt idx="31">
                  <c:v>38292</c:v>
                </c:pt>
                <c:pt idx="32">
                  <c:v>38322</c:v>
                </c:pt>
                <c:pt idx="33">
                  <c:v>38353</c:v>
                </c:pt>
                <c:pt idx="34">
                  <c:v>38384</c:v>
                </c:pt>
                <c:pt idx="35">
                  <c:v>38412</c:v>
                </c:pt>
                <c:pt idx="36">
                  <c:v>38443</c:v>
                </c:pt>
                <c:pt idx="37">
                  <c:v>38473</c:v>
                </c:pt>
                <c:pt idx="38">
                  <c:v>38504</c:v>
                </c:pt>
                <c:pt idx="39">
                  <c:v>38534</c:v>
                </c:pt>
                <c:pt idx="40">
                  <c:v>38565</c:v>
                </c:pt>
                <c:pt idx="41">
                  <c:v>38596</c:v>
                </c:pt>
                <c:pt idx="42">
                  <c:v>38626</c:v>
                </c:pt>
                <c:pt idx="43">
                  <c:v>38657</c:v>
                </c:pt>
                <c:pt idx="44">
                  <c:v>38687</c:v>
                </c:pt>
                <c:pt idx="45">
                  <c:v>38718</c:v>
                </c:pt>
                <c:pt idx="46">
                  <c:v>38749</c:v>
                </c:pt>
                <c:pt idx="47">
                  <c:v>38777</c:v>
                </c:pt>
                <c:pt idx="48">
                  <c:v>38808</c:v>
                </c:pt>
                <c:pt idx="49">
                  <c:v>38838</c:v>
                </c:pt>
                <c:pt idx="50">
                  <c:v>38869</c:v>
                </c:pt>
                <c:pt idx="51">
                  <c:v>38899</c:v>
                </c:pt>
                <c:pt idx="52">
                  <c:v>38930</c:v>
                </c:pt>
                <c:pt idx="53">
                  <c:v>38961</c:v>
                </c:pt>
                <c:pt idx="54">
                  <c:v>38991</c:v>
                </c:pt>
                <c:pt idx="55">
                  <c:v>39022</c:v>
                </c:pt>
                <c:pt idx="56">
                  <c:v>39052</c:v>
                </c:pt>
                <c:pt idx="57">
                  <c:v>39083</c:v>
                </c:pt>
                <c:pt idx="58">
                  <c:v>39114</c:v>
                </c:pt>
                <c:pt idx="59">
                  <c:v>39142</c:v>
                </c:pt>
                <c:pt idx="60">
                  <c:v>39173</c:v>
                </c:pt>
                <c:pt idx="61">
                  <c:v>39203</c:v>
                </c:pt>
                <c:pt idx="62">
                  <c:v>39234</c:v>
                </c:pt>
                <c:pt idx="63">
                  <c:v>39264</c:v>
                </c:pt>
                <c:pt idx="64">
                  <c:v>39295</c:v>
                </c:pt>
                <c:pt idx="65">
                  <c:v>39326</c:v>
                </c:pt>
                <c:pt idx="66">
                  <c:v>39356</c:v>
                </c:pt>
                <c:pt idx="67">
                  <c:v>39387</c:v>
                </c:pt>
                <c:pt idx="68">
                  <c:v>39417</c:v>
                </c:pt>
                <c:pt idx="69">
                  <c:v>39448</c:v>
                </c:pt>
                <c:pt idx="70">
                  <c:v>39479</c:v>
                </c:pt>
                <c:pt idx="71">
                  <c:v>39508</c:v>
                </c:pt>
                <c:pt idx="72">
                  <c:v>39539</c:v>
                </c:pt>
                <c:pt idx="73">
                  <c:v>39569</c:v>
                </c:pt>
                <c:pt idx="74">
                  <c:v>39600</c:v>
                </c:pt>
                <c:pt idx="75">
                  <c:v>39630</c:v>
                </c:pt>
                <c:pt idx="76">
                  <c:v>39661</c:v>
                </c:pt>
                <c:pt idx="77">
                  <c:v>39692</c:v>
                </c:pt>
                <c:pt idx="78">
                  <c:v>39722</c:v>
                </c:pt>
                <c:pt idx="79">
                  <c:v>39753</c:v>
                </c:pt>
                <c:pt idx="80">
                  <c:v>39783</c:v>
                </c:pt>
                <c:pt idx="81">
                  <c:v>39814</c:v>
                </c:pt>
                <c:pt idx="82">
                  <c:v>39845</c:v>
                </c:pt>
                <c:pt idx="83">
                  <c:v>39873</c:v>
                </c:pt>
                <c:pt idx="84">
                  <c:v>39904</c:v>
                </c:pt>
                <c:pt idx="85">
                  <c:v>39934</c:v>
                </c:pt>
                <c:pt idx="86">
                  <c:v>39965</c:v>
                </c:pt>
                <c:pt idx="87">
                  <c:v>39995</c:v>
                </c:pt>
                <c:pt idx="88">
                  <c:v>40026</c:v>
                </c:pt>
                <c:pt idx="89">
                  <c:v>40057</c:v>
                </c:pt>
                <c:pt idx="90">
                  <c:v>40087</c:v>
                </c:pt>
                <c:pt idx="91">
                  <c:v>40118</c:v>
                </c:pt>
                <c:pt idx="92">
                  <c:v>40148</c:v>
                </c:pt>
                <c:pt idx="93">
                  <c:v>40179</c:v>
                </c:pt>
                <c:pt idx="94">
                  <c:v>40210</c:v>
                </c:pt>
                <c:pt idx="95">
                  <c:v>40238</c:v>
                </c:pt>
                <c:pt idx="96">
                  <c:v>40269</c:v>
                </c:pt>
                <c:pt idx="97">
                  <c:v>40299</c:v>
                </c:pt>
                <c:pt idx="98">
                  <c:v>40330</c:v>
                </c:pt>
                <c:pt idx="99">
                  <c:v>40360</c:v>
                </c:pt>
                <c:pt idx="100">
                  <c:v>40391</c:v>
                </c:pt>
                <c:pt idx="101">
                  <c:v>40422</c:v>
                </c:pt>
                <c:pt idx="102">
                  <c:v>40452</c:v>
                </c:pt>
                <c:pt idx="103">
                  <c:v>40483</c:v>
                </c:pt>
                <c:pt idx="104">
                  <c:v>40513</c:v>
                </c:pt>
                <c:pt idx="105">
                  <c:v>40544</c:v>
                </c:pt>
                <c:pt idx="106">
                  <c:v>40575</c:v>
                </c:pt>
                <c:pt idx="107">
                  <c:v>40603</c:v>
                </c:pt>
                <c:pt idx="108">
                  <c:v>40634</c:v>
                </c:pt>
                <c:pt idx="109">
                  <c:v>40664</c:v>
                </c:pt>
                <c:pt idx="110">
                  <c:v>40695</c:v>
                </c:pt>
                <c:pt idx="111">
                  <c:v>40725</c:v>
                </c:pt>
                <c:pt idx="112">
                  <c:v>40756</c:v>
                </c:pt>
                <c:pt idx="113">
                  <c:v>40787</c:v>
                </c:pt>
                <c:pt idx="114">
                  <c:v>40817</c:v>
                </c:pt>
                <c:pt idx="115">
                  <c:v>40848</c:v>
                </c:pt>
                <c:pt idx="116">
                  <c:v>40878</c:v>
                </c:pt>
                <c:pt idx="117">
                  <c:v>40909</c:v>
                </c:pt>
                <c:pt idx="118">
                  <c:v>40940</c:v>
                </c:pt>
                <c:pt idx="119">
                  <c:v>40969</c:v>
                </c:pt>
                <c:pt idx="120">
                  <c:v>41000</c:v>
                </c:pt>
                <c:pt idx="121">
                  <c:v>41030</c:v>
                </c:pt>
                <c:pt idx="122">
                  <c:v>41061</c:v>
                </c:pt>
                <c:pt idx="123">
                  <c:v>41091</c:v>
                </c:pt>
                <c:pt idx="124">
                  <c:v>41122</c:v>
                </c:pt>
                <c:pt idx="125">
                  <c:v>41153</c:v>
                </c:pt>
                <c:pt idx="126">
                  <c:v>41183</c:v>
                </c:pt>
                <c:pt idx="127">
                  <c:v>41214</c:v>
                </c:pt>
                <c:pt idx="128">
                  <c:v>41244</c:v>
                </c:pt>
                <c:pt idx="129">
                  <c:v>41275</c:v>
                </c:pt>
                <c:pt idx="130">
                  <c:v>41306</c:v>
                </c:pt>
                <c:pt idx="131">
                  <c:v>41334</c:v>
                </c:pt>
                <c:pt idx="132">
                  <c:v>41365</c:v>
                </c:pt>
                <c:pt idx="133">
                  <c:v>41395</c:v>
                </c:pt>
                <c:pt idx="134">
                  <c:v>41426</c:v>
                </c:pt>
                <c:pt idx="135">
                  <c:v>41456</c:v>
                </c:pt>
                <c:pt idx="136">
                  <c:v>41487</c:v>
                </c:pt>
                <c:pt idx="137">
                  <c:v>41518</c:v>
                </c:pt>
                <c:pt idx="138">
                  <c:v>41548</c:v>
                </c:pt>
                <c:pt idx="139">
                  <c:v>41579</c:v>
                </c:pt>
                <c:pt idx="140">
                  <c:v>41609</c:v>
                </c:pt>
                <c:pt idx="141">
                  <c:v>41640</c:v>
                </c:pt>
                <c:pt idx="142">
                  <c:v>41671</c:v>
                </c:pt>
                <c:pt idx="143">
                  <c:v>41699</c:v>
                </c:pt>
                <c:pt idx="144">
                  <c:v>41730</c:v>
                </c:pt>
                <c:pt idx="145">
                  <c:v>41760</c:v>
                </c:pt>
                <c:pt idx="146">
                  <c:v>41791</c:v>
                </c:pt>
                <c:pt idx="147">
                  <c:v>41821</c:v>
                </c:pt>
                <c:pt idx="148">
                  <c:v>41852</c:v>
                </c:pt>
                <c:pt idx="149">
                  <c:v>41883</c:v>
                </c:pt>
                <c:pt idx="150">
                  <c:v>41913</c:v>
                </c:pt>
                <c:pt idx="151">
                  <c:v>41944</c:v>
                </c:pt>
                <c:pt idx="152">
                  <c:v>41974</c:v>
                </c:pt>
                <c:pt idx="153">
                  <c:v>42005</c:v>
                </c:pt>
                <c:pt idx="154">
                  <c:v>42036</c:v>
                </c:pt>
                <c:pt idx="155">
                  <c:v>42064</c:v>
                </c:pt>
                <c:pt idx="156">
                  <c:v>42095</c:v>
                </c:pt>
                <c:pt idx="157">
                  <c:v>42125</c:v>
                </c:pt>
                <c:pt idx="158">
                  <c:v>42156</c:v>
                </c:pt>
                <c:pt idx="159">
                  <c:v>42186</c:v>
                </c:pt>
                <c:pt idx="160">
                  <c:v>42217</c:v>
                </c:pt>
                <c:pt idx="161">
                  <c:v>42248</c:v>
                </c:pt>
                <c:pt idx="162">
                  <c:v>42278</c:v>
                </c:pt>
                <c:pt idx="163">
                  <c:v>42309</c:v>
                </c:pt>
                <c:pt idx="164">
                  <c:v>42339</c:v>
                </c:pt>
                <c:pt idx="165">
                  <c:v>42370</c:v>
                </c:pt>
                <c:pt idx="166">
                  <c:v>42401</c:v>
                </c:pt>
                <c:pt idx="167">
                  <c:v>42430</c:v>
                </c:pt>
                <c:pt idx="168">
                  <c:v>42461</c:v>
                </c:pt>
                <c:pt idx="169">
                  <c:v>42491</c:v>
                </c:pt>
                <c:pt idx="170">
                  <c:v>42522</c:v>
                </c:pt>
                <c:pt idx="171">
                  <c:v>42552</c:v>
                </c:pt>
                <c:pt idx="172">
                  <c:v>42583</c:v>
                </c:pt>
                <c:pt idx="173">
                  <c:v>42614</c:v>
                </c:pt>
                <c:pt idx="174">
                  <c:v>42644</c:v>
                </c:pt>
                <c:pt idx="175">
                  <c:v>42675</c:v>
                </c:pt>
                <c:pt idx="176">
                  <c:v>42705</c:v>
                </c:pt>
                <c:pt idx="177">
                  <c:v>42736</c:v>
                </c:pt>
              </c:numCache>
            </c:numRef>
          </c:cat>
          <c:val>
            <c:numRef>
              <c:f>PEA!$AU$18:$AU$198</c:f>
              <c:numCache>
                <c:formatCode>General</c:formatCode>
                <c:ptCount val="181"/>
                <c:pt idx="12" formatCode="0.0">
                  <c:v>10.3673292571508</c:v>
                </c:pt>
                <c:pt idx="13" formatCode="0.0">
                  <c:v>10.498982037876299</c:v>
                </c:pt>
                <c:pt idx="14" formatCode="0.0">
                  <c:v>10.6607138255641</c:v>
                </c:pt>
                <c:pt idx="15" formatCode="0.0">
                  <c:v>10.7690608704917</c:v>
                </c:pt>
                <c:pt idx="16" formatCode="0.0">
                  <c:v>10.8873132632837</c:v>
                </c:pt>
                <c:pt idx="17" formatCode="0.0">
                  <c:v>11.025773588994801</c:v>
                </c:pt>
                <c:pt idx="18" formatCode="0.0">
                  <c:v>11.0202444348469</c:v>
                </c:pt>
                <c:pt idx="19" formatCode="0.0">
                  <c:v>10.870674451669</c:v>
                </c:pt>
                <c:pt idx="20" formatCode="0.0">
                  <c:v>10.862802727841</c:v>
                </c:pt>
                <c:pt idx="21" formatCode="0.0">
                  <c:v>10.874911483930701</c:v>
                </c:pt>
                <c:pt idx="22" formatCode="0.0">
                  <c:v>10.743345535284501</c:v>
                </c:pt>
                <c:pt idx="23" formatCode="0.0">
                  <c:v>10.8118664285597</c:v>
                </c:pt>
                <c:pt idx="24" formatCode="0.0">
                  <c:v>10.8803040092552</c:v>
                </c:pt>
                <c:pt idx="25" formatCode="0.0">
                  <c:v>10.6988938987058</c:v>
                </c:pt>
                <c:pt idx="26" formatCode="0.0">
                  <c:v>10.557148515462501</c:v>
                </c:pt>
                <c:pt idx="27" formatCode="0.0">
                  <c:v>10.3625601228307</c:v>
                </c:pt>
                <c:pt idx="28" formatCode="0.0">
                  <c:v>10.286048341712</c:v>
                </c:pt>
                <c:pt idx="29" formatCode="0.0">
                  <c:v>10.026612805360999</c:v>
                </c:pt>
                <c:pt idx="30" formatCode="0.0">
                  <c:v>9.9272722119073702</c:v>
                </c:pt>
                <c:pt idx="31" formatCode="0.0">
                  <c:v>10.0725045320431</c:v>
                </c:pt>
                <c:pt idx="32" formatCode="0.0">
                  <c:v>10.159924033260801</c:v>
                </c:pt>
                <c:pt idx="33" formatCode="0.0">
                  <c:v>10.0717224063195</c:v>
                </c:pt>
                <c:pt idx="34" formatCode="0.0">
                  <c:v>10.1367822066273</c:v>
                </c:pt>
                <c:pt idx="35" formatCode="0.0">
                  <c:v>10.1135035151379</c:v>
                </c:pt>
                <c:pt idx="36" formatCode="0.0">
                  <c:v>10.196124744188699</c:v>
                </c:pt>
                <c:pt idx="37" formatCode="0.0">
                  <c:v>10.103193939885299</c:v>
                </c:pt>
                <c:pt idx="38" formatCode="0.0">
                  <c:v>10.0490049204254</c:v>
                </c:pt>
                <c:pt idx="39" formatCode="0.0">
                  <c:v>10.147117561572999</c:v>
                </c:pt>
                <c:pt idx="40" formatCode="0.0">
                  <c:v>10.1838274961891</c:v>
                </c:pt>
                <c:pt idx="41" formatCode="0.0">
                  <c:v>10.531541902053499</c:v>
                </c:pt>
                <c:pt idx="42" formatCode="0.0">
                  <c:v>10.342892365115</c:v>
                </c:pt>
                <c:pt idx="43" formatCode="0.0">
                  <c:v>10.1748152344831</c:v>
                </c:pt>
                <c:pt idx="44" formatCode="0.0">
                  <c:v>9.9546153549598202</c:v>
                </c:pt>
                <c:pt idx="45" formatCode="0.0">
                  <c:v>9.8659299084877308</c:v>
                </c:pt>
                <c:pt idx="46" formatCode="0.0">
                  <c:v>9.8221909006281702</c:v>
                </c:pt>
                <c:pt idx="47" formatCode="0.0">
                  <c:v>9.7195408174786095</c:v>
                </c:pt>
                <c:pt idx="48" formatCode="0.0">
                  <c:v>9.6154358588538305</c:v>
                </c:pt>
                <c:pt idx="49" formatCode="0.0">
                  <c:v>9.5088546035257107</c:v>
                </c:pt>
                <c:pt idx="50" formatCode="0.0">
                  <c:v>9.6469657639943662</c:v>
                </c:pt>
                <c:pt idx="51" formatCode="0.0">
                  <c:v>9.8275258405564188</c:v>
                </c:pt>
                <c:pt idx="52" formatCode="0.0">
                  <c:v>9.5827872099482097</c:v>
                </c:pt>
                <c:pt idx="53" formatCode="0.0">
                  <c:v>9.5285694416072495</c:v>
                </c:pt>
                <c:pt idx="54" formatCode="0.0">
                  <c:v>9.4511380618690506</c:v>
                </c:pt>
                <c:pt idx="55" formatCode="0.0">
                  <c:v>9.4830297863373278</c:v>
                </c:pt>
                <c:pt idx="56" formatCode="0.0">
                  <c:v>9.4493086152514731</c:v>
                </c:pt>
                <c:pt idx="57" formatCode="0.0">
                  <c:v>9.4580152641259598</c:v>
                </c:pt>
                <c:pt idx="58" formatCode="0.0">
                  <c:v>9.4078237622012679</c:v>
                </c:pt>
                <c:pt idx="59" formatCode="0.0">
                  <c:v>9.4306704309948479</c:v>
                </c:pt>
                <c:pt idx="60" formatCode="0.0">
                  <c:v>9.3397974188614796</c:v>
                </c:pt>
                <c:pt idx="61" formatCode="0.0">
                  <c:v>9.4186998391573908</c:v>
                </c:pt>
                <c:pt idx="62" formatCode="0.0">
                  <c:v>9.3434642239887005</c:v>
                </c:pt>
                <c:pt idx="63" formatCode="0.0">
                  <c:v>9.3028485949801603</c:v>
                </c:pt>
                <c:pt idx="64" formatCode="0.0">
                  <c:v>9.2790761257659504</c:v>
                </c:pt>
                <c:pt idx="65" formatCode="0.0">
                  <c:v>9.2250885373984701</c:v>
                </c:pt>
                <c:pt idx="66" formatCode="0.0">
                  <c:v>9.1593338953719101</c:v>
                </c:pt>
                <c:pt idx="67" formatCode="0.0">
                  <c:v>9.0947441300005103</c:v>
                </c:pt>
                <c:pt idx="68" formatCode="0.0">
                  <c:v>9.0409237626654413</c:v>
                </c:pt>
                <c:pt idx="69" formatCode="0.0">
                  <c:v>8.9415104145790103</c:v>
                </c:pt>
                <c:pt idx="70" formatCode="0.0">
                  <c:v>8.8976472433468903</c:v>
                </c:pt>
                <c:pt idx="71" formatCode="0.0">
                  <c:v>8.7401356151574987</c:v>
                </c:pt>
                <c:pt idx="72" formatCode="0.0">
                  <c:v>8.6714056430277395</c:v>
                </c:pt>
                <c:pt idx="73" formatCode="0.0">
                  <c:v>8.4282984447402534</c:v>
                </c:pt>
                <c:pt idx="74" formatCode="0.0">
                  <c:v>8.4485987690613484</c:v>
                </c:pt>
                <c:pt idx="75" formatCode="0.0">
                  <c:v>8.3818318825290703</c:v>
                </c:pt>
                <c:pt idx="76" formatCode="0.0">
                  <c:v>8.0780471507914733</c:v>
                </c:pt>
                <c:pt idx="77" formatCode="0.0">
                  <c:v>8.0137328096134102</c:v>
                </c:pt>
                <c:pt idx="78" formatCode="0.0">
                  <c:v>7.9518290284983504</c:v>
                </c:pt>
                <c:pt idx="79" formatCode="0.0">
                  <c:v>8.1105319787037704</c:v>
                </c:pt>
                <c:pt idx="80" formatCode="0.0">
                  <c:v>8.1316249006700918</c:v>
                </c:pt>
                <c:pt idx="81" formatCode="0.0">
                  <c:v>8.5230489956603517</c:v>
                </c:pt>
                <c:pt idx="82" formatCode="0.0">
                  <c:v>8.5896161723768607</c:v>
                </c:pt>
                <c:pt idx="83" formatCode="0.0">
                  <c:v>8.7444038902344179</c:v>
                </c:pt>
                <c:pt idx="84" formatCode="0.0">
                  <c:v>8.9042554127906879</c:v>
                </c:pt>
                <c:pt idx="85" formatCode="0.0">
                  <c:v>9.0488736514783117</c:v>
                </c:pt>
                <c:pt idx="86" formatCode="0.0">
                  <c:v>9.0530474834086494</c:v>
                </c:pt>
                <c:pt idx="87" formatCode="0.0">
                  <c:v>9.1656881171828104</c:v>
                </c:pt>
                <c:pt idx="88" formatCode="0.0">
                  <c:v>9.2761271800790333</c:v>
                </c:pt>
                <c:pt idx="89" formatCode="0.0">
                  <c:v>9.4056479605879808</c:v>
                </c:pt>
                <c:pt idx="90" formatCode="0.0">
                  <c:v>9.2451563496262406</c:v>
                </c:pt>
                <c:pt idx="91" formatCode="0.0">
                  <c:v>9.1208825966474105</c:v>
                </c:pt>
                <c:pt idx="92" formatCode="0.0">
                  <c:v>9.0191913039977578</c:v>
                </c:pt>
                <c:pt idx="93" formatCode="0.0">
                  <c:v>8.8005059658895597</c:v>
                </c:pt>
                <c:pt idx="94" formatCode="0.0">
                  <c:v>8.6792270395891205</c:v>
                </c:pt>
                <c:pt idx="95" formatCode="0.0">
                  <c:v>8.5371352587681208</c:v>
                </c:pt>
                <c:pt idx="96" formatCode="0.0">
                  <c:v>8.5428309936625801</c:v>
                </c:pt>
                <c:pt idx="97" formatCode="0.0">
                  <c:v>8.477364151343858</c:v>
                </c:pt>
                <c:pt idx="98" formatCode="0.0">
                  <c:v>8.3703836511086998</c:v>
                </c:pt>
                <c:pt idx="99" formatCode="0.0">
                  <c:v>8.3575938414585007</c:v>
                </c:pt>
                <c:pt idx="100" formatCode="0.0">
                  <c:v>8.2757584325987406</c:v>
                </c:pt>
                <c:pt idx="101" formatCode="0.0">
                  <c:v>8.1891594926760405</c:v>
                </c:pt>
                <c:pt idx="102" formatCode="0.0">
                  <c:v>8.1249038166352001</c:v>
                </c:pt>
                <c:pt idx="103" formatCode="0.0">
                  <c:v>8.0190621729833698</c:v>
                </c:pt>
                <c:pt idx="104" formatCode="0.0">
                  <c:v>7.90842726233363</c:v>
                </c:pt>
                <c:pt idx="105" formatCode="0.0">
                  <c:v>7.8887790369986401</c:v>
                </c:pt>
                <c:pt idx="106" formatCode="0.0">
                  <c:v>7.7690533254624903</c:v>
                </c:pt>
                <c:pt idx="107" formatCode="0.0">
                  <c:v>7.6250194299309548</c:v>
                </c:pt>
                <c:pt idx="108" formatCode="0.0">
                  <c:v>7.6853507278415076</c:v>
                </c:pt>
                <c:pt idx="109" formatCode="0.0">
                  <c:v>7.7154017140665401</c:v>
                </c:pt>
                <c:pt idx="110" formatCode="0.0">
                  <c:v>7.6866946618729797</c:v>
                </c:pt>
                <c:pt idx="111" formatCode="0.0">
                  <c:v>7.6533820040241203</c:v>
                </c:pt>
                <c:pt idx="112" formatCode="0.0">
                  <c:v>7.5700922324969104</c:v>
                </c:pt>
                <c:pt idx="113" formatCode="0.0">
                  <c:v>7.5658685147483498</c:v>
                </c:pt>
                <c:pt idx="114" formatCode="0.0">
                  <c:v>7.6091826703769527</c:v>
                </c:pt>
                <c:pt idx="115" formatCode="0.0">
                  <c:v>7.5083710339404304</c:v>
                </c:pt>
                <c:pt idx="116" formatCode="0.0">
                  <c:v>7.4988376139494299</c:v>
                </c:pt>
                <c:pt idx="117" formatCode="0.0">
                  <c:v>7.4834562942700096</c:v>
                </c:pt>
                <c:pt idx="118" formatCode="0.0">
                  <c:v>7.4635505432031497</c:v>
                </c:pt>
                <c:pt idx="119" formatCode="0.0">
                  <c:v>7.4555081329064299</c:v>
                </c:pt>
                <c:pt idx="120" formatCode="0.0">
                  <c:v>7.3563422309180897</c:v>
                </c:pt>
                <c:pt idx="121" formatCode="0.0">
                  <c:v>7.3575508504030527</c:v>
                </c:pt>
                <c:pt idx="122" formatCode="0.0">
                  <c:v>7.3403293913246896</c:v>
                </c:pt>
                <c:pt idx="123" formatCode="0.0">
                  <c:v>7.2943012187474761</c:v>
                </c:pt>
                <c:pt idx="124" formatCode="0.0">
                  <c:v>7.23487713024433</c:v>
                </c:pt>
                <c:pt idx="125" formatCode="0.0">
                  <c:v>7.1611631144282999</c:v>
                </c:pt>
                <c:pt idx="126" formatCode="0.0">
                  <c:v>7.1668033276975676</c:v>
                </c:pt>
                <c:pt idx="127" formatCode="0.0">
                  <c:v>7.1918528302263161</c:v>
                </c:pt>
                <c:pt idx="128" formatCode="0.0">
                  <c:v>7.4239803244323497</c:v>
                </c:pt>
                <c:pt idx="129" formatCode="0.0">
                  <c:v>7.5390878465394362</c:v>
                </c:pt>
                <c:pt idx="130" formatCode="0.0">
                  <c:v>7.5804595089961202</c:v>
                </c:pt>
                <c:pt idx="131" formatCode="0.0">
                  <c:v>7.4840392311244202</c:v>
                </c:pt>
                <c:pt idx="132" formatCode="0.0">
                  <c:v>7.4341102195656461</c:v>
                </c:pt>
                <c:pt idx="133" formatCode="0.0">
                  <c:v>7.3229064702601763</c:v>
                </c:pt>
                <c:pt idx="134" formatCode="0.0">
                  <c:v>7.2504678125989201</c:v>
                </c:pt>
                <c:pt idx="135" formatCode="0.0">
                  <c:v>7.1408820101534696</c:v>
                </c:pt>
                <c:pt idx="136" formatCode="0.0">
                  <c:v>7.0499633955289998</c:v>
                </c:pt>
                <c:pt idx="137" formatCode="0.0">
                  <c:v>7.0236464382036097</c:v>
                </c:pt>
                <c:pt idx="138" formatCode="0.0">
                  <c:v>6.9760817175352798</c:v>
                </c:pt>
                <c:pt idx="139" formatCode="0.0">
                  <c:v>6.8792869818125899</c:v>
                </c:pt>
                <c:pt idx="140" formatCode="0.0">
                  <c:v>6.6860996135862303</c:v>
                </c:pt>
                <c:pt idx="141" formatCode="0.0">
                  <c:v>6.6811673500473603</c:v>
                </c:pt>
                <c:pt idx="142" formatCode="0.0">
                  <c:v>6.6294157636474838</c:v>
                </c:pt>
                <c:pt idx="143" formatCode="0.0">
                  <c:v>6.7263754751874396</c:v>
                </c:pt>
                <c:pt idx="144" formatCode="0.0">
                  <c:v>6.7759071904183701</c:v>
                </c:pt>
                <c:pt idx="145" formatCode="0.0">
                  <c:v>6.7436006969930702</c:v>
                </c:pt>
                <c:pt idx="146" formatCode="0.0">
                  <c:v>6.6802885243818704</c:v>
                </c:pt>
                <c:pt idx="147" formatCode="0.0">
                  <c:v>6.7627815473105928</c:v>
                </c:pt>
                <c:pt idx="148" formatCode="0.0">
                  <c:v>6.8258721047427304</c:v>
                </c:pt>
                <c:pt idx="149" formatCode="0.0">
                  <c:v>6.8593738281287964</c:v>
                </c:pt>
                <c:pt idx="150" formatCode="0.0">
                  <c:v>6.8804358030492461</c:v>
                </c:pt>
                <c:pt idx="151" formatCode="0.0">
                  <c:v>6.9095714013695497</c:v>
                </c:pt>
                <c:pt idx="152" formatCode="0.0">
                  <c:v>7.0281145118045449</c:v>
                </c:pt>
                <c:pt idx="153" formatCode="0.0">
                  <c:v>7.1036469136248304</c:v>
                </c:pt>
                <c:pt idx="154" formatCode="0.0">
                  <c:v>7.2895864016998502</c:v>
                </c:pt>
                <c:pt idx="155" formatCode="0.0">
                  <c:v>7.44536677211787</c:v>
                </c:pt>
                <c:pt idx="156" formatCode="0.0">
                  <c:v>7.5990198790877148</c:v>
                </c:pt>
                <c:pt idx="157" formatCode="0.0">
                  <c:v>7.8612623529862198</c:v>
                </c:pt>
                <c:pt idx="158" formatCode="0.0">
                  <c:v>8.1036895121440402</c:v>
                </c:pt>
                <c:pt idx="159" formatCode="0.0">
                  <c:v>8.3843609644248485</c:v>
                </c:pt>
                <c:pt idx="160" formatCode="0.0">
                  <c:v>8.6514893054379396</c:v>
                </c:pt>
                <c:pt idx="161" formatCode="0.0">
                  <c:v>8.99532409345065</c:v>
                </c:pt>
                <c:pt idx="162" formatCode="0.0">
                  <c:v>9.3004919150933194</c:v>
                </c:pt>
                <c:pt idx="163" formatCode="0.0">
                  <c:v>9.5600475068231496</c:v>
                </c:pt>
                <c:pt idx="164" formatCode="0.0">
                  <c:v>9.6888385484740986</c:v>
                </c:pt>
                <c:pt idx="165" formatCode="0.0">
                  <c:v>9.9271242860396605</c:v>
                </c:pt>
                <c:pt idx="166" formatCode="0.0">
                  <c:v>10.0338354845704</c:v>
                </c:pt>
                <c:pt idx="167" formatCode="0.0">
                  <c:v>10.224898158267001</c:v>
                </c:pt>
                <c:pt idx="168" formatCode="0.0">
                  <c:v>10.605482078183799</c:v>
                </c:pt>
                <c:pt idx="169" formatCode="0.0">
                  <c:v>10.806646650629499</c:v>
                </c:pt>
                <c:pt idx="170" formatCode="#,##0.0">
                  <c:v>11.039284598356</c:v>
                </c:pt>
                <c:pt idx="171" formatCode="#,##0.0">
                  <c:v>11.3485683496645</c:v>
                </c:pt>
                <c:pt idx="172" formatCode="#,##0.0">
                  <c:v>11.673450599299301</c:v>
                </c:pt>
                <c:pt idx="173" formatCode="#,##0.0">
                  <c:v>11.9506810370327</c:v>
                </c:pt>
                <c:pt idx="174" formatCode="#,##0.0">
                  <c:v>12.277731120737</c:v>
                </c:pt>
                <c:pt idx="175" formatCode="#,##0.0">
                  <c:v>12.5918312553279</c:v>
                </c:pt>
                <c:pt idx="176" formatCode="#,##0.0">
                  <c:v>13.014535324854499</c:v>
                </c:pt>
                <c:pt idx="177" formatCode="#,##0.0">
                  <c:v>13.1332658085767</c:v>
                </c:pt>
              </c:numCache>
            </c:numRef>
          </c:val>
          <c:smooth val="0"/>
          <c:extLst>
            <c:ext xmlns:c16="http://schemas.microsoft.com/office/drawing/2014/chart" uri="{C3380CC4-5D6E-409C-BE32-E72D297353CC}">
              <c16:uniqueId val="{00000001-A3E5-42C3-AE89-EA807533DBEF}"/>
            </c:ext>
          </c:extLst>
        </c:ser>
        <c:dLbls>
          <c:showLegendKey val="0"/>
          <c:showVal val="0"/>
          <c:showCatName val="0"/>
          <c:showSerName val="0"/>
          <c:showPercent val="0"/>
          <c:showBubbleSize val="0"/>
        </c:dLbls>
        <c:marker val="1"/>
        <c:smooth val="0"/>
        <c:axId val="351380392"/>
        <c:axId val="351380784"/>
      </c:lineChart>
      <c:dateAx>
        <c:axId val="351379608"/>
        <c:scaling>
          <c:orientation val="minMax"/>
          <c:min val="37987"/>
        </c:scaling>
        <c:delete val="0"/>
        <c:axPos val="b"/>
        <c:numFmt formatCode="yyyy" sourceLinked="0"/>
        <c:majorTickMark val="none"/>
        <c:minorTickMark val="none"/>
        <c:tickLblPos val="nextTo"/>
        <c:txPr>
          <a:bodyPr rot="-5400000" vert="horz"/>
          <a:lstStyle/>
          <a:p>
            <a:pPr>
              <a:defRPr/>
            </a:pPr>
            <a:endParaRPr lang="en-US"/>
          </a:p>
        </c:txPr>
        <c:crossAx val="351380000"/>
        <c:crosses val="autoZero"/>
        <c:auto val="1"/>
        <c:lblOffset val="100"/>
        <c:baseTimeUnit val="months"/>
        <c:majorUnit val="12"/>
        <c:majorTimeUnit val="months"/>
      </c:dateAx>
      <c:valAx>
        <c:axId val="351380000"/>
        <c:scaling>
          <c:orientation val="minMax"/>
          <c:max val="14"/>
          <c:min val="5"/>
        </c:scaling>
        <c:delete val="0"/>
        <c:axPos val="l"/>
        <c:majorGridlines>
          <c:spPr>
            <a:ln>
              <a:solidFill>
                <a:schemeClr val="bg1"/>
              </a:solidFill>
            </a:ln>
          </c:spPr>
        </c:majorGridlines>
        <c:title>
          <c:tx>
            <c:rich>
              <a:bodyPr/>
              <a:lstStyle/>
              <a:p>
                <a:pPr>
                  <a:defRPr/>
                </a:pPr>
                <a:r>
                  <a:rPr lang="en-US"/>
                  <a:t>%</a:t>
                </a:r>
              </a:p>
            </c:rich>
          </c:tx>
          <c:overlay val="0"/>
        </c:title>
        <c:numFmt formatCode="0" sourceLinked="0"/>
        <c:majorTickMark val="none"/>
        <c:minorTickMark val="none"/>
        <c:tickLblPos val="nextTo"/>
        <c:txPr>
          <a:bodyPr rot="0" vert="horz"/>
          <a:lstStyle/>
          <a:p>
            <a:pPr>
              <a:defRPr/>
            </a:pPr>
            <a:endParaRPr lang="en-US"/>
          </a:p>
        </c:txPr>
        <c:crossAx val="351379608"/>
        <c:crosses val="autoZero"/>
        <c:crossBetween val="between"/>
      </c:valAx>
      <c:dateAx>
        <c:axId val="351380392"/>
        <c:scaling>
          <c:orientation val="minMax"/>
        </c:scaling>
        <c:delete val="1"/>
        <c:axPos val="b"/>
        <c:numFmt formatCode="mmm\-yy" sourceLinked="1"/>
        <c:majorTickMark val="out"/>
        <c:minorTickMark val="none"/>
        <c:tickLblPos val="nextTo"/>
        <c:crossAx val="351380784"/>
        <c:crosses val="autoZero"/>
        <c:auto val="1"/>
        <c:lblOffset val="100"/>
        <c:baseTimeUnit val="months"/>
      </c:dateAx>
      <c:valAx>
        <c:axId val="351380784"/>
        <c:scaling>
          <c:orientation val="minMax"/>
          <c:min val="5"/>
        </c:scaling>
        <c:delete val="0"/>
        <c:axPos val="r"/>
        <c:numFmt formatCode="General" sourceLinked="1"/>
        <c:majorTickMark val="out"/>
        <c:minorTickMark val="none"/>
        <c:tickLblPos val="nextTo"/>
        <c:txPr>
          <a:bodyPr rot="0" vert="horz"/>
          <a:lstStyle/>
          <a:p>
            <a:pPr>
              <a:defRPr/>
            </a:pPr>
            <a:endParaRPr lang="en-US"/>
          </a:p>
        </c:txPr>
        <c:crossAx val="351380392"/>
        <c:crosses val="max"/>
        <c:crossBetween val="between"/>
      </c:valAx>
    </c:plotArea>
    <c:legend>
      <c:legendPos val="r"/>
      <c:layout>
        <c:manualLayout>
          <c:xMode val="edge"/>
          <c:yMode val="edge"/>
          <c:x val="0.17576278352952401"/>
          <c:y val="0.17190458610939699"/>
          <c:w val="0.496790909283992"/>
          <c:h val="0.17337165837010499"/>
        </c:manualLayout>
      </c:layout>
      <c:overlay val="0"/>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8014117718419"/>
          <c:y val="8.3269043002058576E-2"/>
          <c:w val="0.8540385621460147"/>
          <c:h val="0.71601692888627011"/>
        </c:manualLayout>
      </c:layout>
      <c:lineChart>
        <c:grouping val="standard"/>
        <c:varyColors val="0"/>
        <c:ser>
          <c:idx val="1"/>
          <c:order val="0"/>
          <c:spPr>
            <a:ln w="34925">
              <a:solidFill>
                <a:srgbClr val="008FD5"/>
              </a:solidFill>
              <a:prstDash val="solid"/>
            </a:ln>
          </c:spPr>
          <c:marker>
            <c:symbol val="none"/>
          </c:marker>
          <c:cat>
            <c:numRef>
              <c:f>IG!$A$280:$A$479</c:f>
              <c:numCache>
                <c:formatCode>mmm\-yy</c:formatCode>
                <c:ptCount val="200"/>
                <c:pt idx="0">
                  <c:v>37622</c:v>
                </c:pt>
                <c:pt idx="1">
                  <c:v>37653</c:v>
                </c:pt>
                <c:pt idx="2">
                  <c:v>37681</c:v>
                </c:pt>
                <c:pt idx="3">
                  <c:v>37712</c:v>
                </c:pt>
                <c:pt idx="4">
                  <c:v>37742</c:v>
                </c:pt>
                <c:pt idx="5">
                  <c:v>37773</c:v>
                </c:pt>
                <c:pt idx="6">
                  <c:v>37803</c:v>
                </c:pt>
                <c:pt idx="7">
                  <c:v>37834</c:v>
                </c:pt>
                <c:pt idx="8">
                  <c:v>37865</c:v>
                </c:pt>
                <c:pt idx="9">
                  <c:v>37895</c:v>
                </c:pt>
                <c:pt idx="10">
                  <c:v>37926</c:v>
                </c:pt>
                <c:pt idx="11">
                  <c:v>37956</c:v>
                </c:pt>
                <c:pt idx="12">
                  <c:v>37987</c:v>
                </c:pt>
                <c:pt idx="13">
                  <c:v>38018</c:v>
                </c:pt>
                <c:pt idx="14">
                  <c:v>38047</c:v>
                </c:pt>
                <c:pt idx="15">
                  <c:v>38078</c:v>
                </c:pt>
                <c:pt idx="16">
                  <c:v>38108</c:v>
                </c:pt>
                <c:pt idx="17">
                  <c:v>38139</c:v>
                </c:pt>
                <c:pt idx="18">
                  <c:v>38169</c:v>
                </c:pt>
                <c:pt idx="19">
                  <c:v>38200</c:v>
                </c:pt>
                <c:pt idx="20">
                  <c:v>38231</c:v>
                </c:pt>
                <c:pt idx="21">
                  <c:v>38261</c:v>
                </c:pt>
                <c:pt idx="22">
                  <c:v>38292</c:v>
                </c:pt>
                <c:pt idx="23">
                  <c:v>38322</c:v>
                </c:pt>
                <c:pt idx="24">
                  <c:v>38353</c:v>
                </c:pt>
                <c:pt idx="25">
                  <c:v>38384</c:v>
                </c:pt>
                <c:pt idx="26">
                  <c:v>38412</c:v>
                </c:pt>
                <c:pt idx="27">
                  <c:v>38443</c:v>
                </c:pt>
                <c:pt idx="28">
                  <c:v>38473</c:v>
                </c:pt>
                <c:pt idx="29">
                  <c:v>38504</c:v>
                </c:pt>
                <c:pt idx="30">
                  <c:v>38534</c:v>
                </c:pt>
                <c:pt idx="31">
                  <c:v>38565</c:v>
                </c:pt>
                <c:pt idx="32">
                  <c:v>38596</c:v>
                </c:pt>
                <c:pt idx="33">
                  <c:v>38626</c:v>
                </c:pt>
                <c:pt idx="34">
                  <c:v>38657</c:v>
                </c:pt>
                <c:pt idx="35">
                  <c:v>38687</c:v>
                </c:pt>
                <c:pt idx="36">
                  <c:v>38718</c:v>
                </c:pt>
                <c:pt idx="37">
                  <c:v>38749</c:v>
                </c:pt>
                <c:pt idx="38">
                  <c:v>38777</c:v>
                </c:pt>
                <c:pt idx="39">
                  <c:v>38808</c:v>
                </c:pt>
                <c:pt idx="40">
                  <c:v>38838</c:v>
                </c:pt>
                <c:pt idx="41">
                  <c:v>38869</c:v>
                </c:pt>
                <c:pt idx="42">
                  <c:v>38899</c:v>
                </c:pt>
                <c:pt idx="43">
                  <c:v>38930</c:v>
                </c:pt>
                <c:pt idx="44">
                  <c:v>38961</c:v>
                </c:pt>
                <c:pt idx="45">
                  <c:v>38991</c:v>
                </c:pt>
                <c:pt idx="46">
                  <c:v>39022</c:v>
                </c:pt>
                <c:pt idx="47">
                  <c:v>39052</c:v>
                </c:pt>
                <c:pt idx="48">
                  <c:v>39083</c:v>
                </c:pt>
                <c:pt idx="49">
                  <c:v>39114</c:v>
                </c:pt>
                <c:pt idx="50">
                  <c:v>39142</c:v>
                </c:pt>
                <c:pt idx="51">
                  <c:v>39173</c:v>
                </c:pt>
                <c:pt idx="52">
                  <c:v>39203</c:v>
                </c:pt>
                <c:pt idx="53">
                  <c:v>39234</c:v>
                </c:pt>
                <c:pt idx="54">
                  <c:v>39264</c:v>
                </c:pt>
                <c:pt idx="55">
                  <c:v>39295</c:v>
                </c:pt>
                <c:pt idx="56">
                  <c:v>39326</c:v>
                </c:pt>
                <c:pt idx="57">
                  <c:v>39356</c:v>
                </c:pt>
                <c:pt idx="58">
                  <c:v>39387</c:v>
                </c:pt>
                <c:pt idx="59">
                  <c:v>39417</c:v>
                </c:pt>
                <c:pt idx="60">
                  <c:v>39448</c:v>
                </c:pt>
                <c:pt idx="61">
                  <c:v>39479</c:v>
                </c:pt>
                <c:pt idx="62">
                  <c:v>39508</c:v>
                </c:pt>
                <c:pt idx="63">
                  <c:v>39539</c:v>
                </c:pt>
                <c:pt idx="64">
                  <c:v>39569</c:v>
                </c:pt>
                <c:pt idx="65">
                  <c:v>39600</c:v>
                </c:pt>
                <c:pt idx="66">
                  <c:v>39630</c:v>
                </c:pt>
                <c:pt idx="67">
                  <c:v>39661</c:v>
                </c:pt>
                <c:pt idx="68">
                  <c:v>39692</c:v>
                </c:pt>
                <c:pt idx="69">
                  <c:v>39722</c:v>
                </c:pt>
                <c:pt idx="70">
                  <c:v>39753</c:v>
                </c:pt>
                <c:pt idx="71">
                  <c:v>39783</c:v>
                </c:pt>
                <c:pt idx="72">
                  <c:v>39814</c:v>
                </c:pt>
                <c:pt idx="73">
                  <c:v>39845</c:v>
                </c:pt>
                <c:pt idx="74">
                  <c:v>39873</c:v>
                </c:pt>
                <c:pt idx="75">
                  <c:v>39904</c:v>
                </c:pt>
                <c:pt idx="76">
                  <c:v>39934</c:v>
                </c:pt>
                <c:pt idx="77">
                  <c:v>39965</c:v>
                </c:pt>
                <c:pt idx="78">
                  <c:v>39995</c:v>
                </c:pt>
                <c:pt idx="79">
                  <c:v>40026</c:v>
                </c:pt>
                <c:pt idx="80">
                  <c:v>40057</c:v>
                </c:pt>
                <c:pt idx="81">
                  <c:v>40087</c:v>
                </c:pt>
                <c:pt idx="82">
                  <c:v>40118</c:v>
                </c:pt>
                <c:pt idx="83">
                  <c:v>40148</c:v>
                </c:pt>
                <c:pt idx="84">
                  <c:v>40179</c:v>
                </c:pt>
                <c:pt idx="85">
                  <c:v>40210</c:v>
                </c:pt>
                <c:pt idx="86">
                  <c:v>40238</c:v>
                </c:pt>
                <c:pt idx="87">
                  <c:v>40269</c:v>
                </c:pt>
                <c:pt idx="88">
                  <c:v>40299</c:v>
                </c:pt>
                <c:pt idx="89">
                  <c:v>40330</c:v>
                </c:pt>
                <c:pt idx="90">
                  <c:v>40360</c:v>
                </c:pt>
                <c:pt idx="91">
                  <c:v>40391</c:v>
                </c:pt>
                <c:pt idx="92">
                  <c:v>40422</c:v>
                </c:pt>
                <c:pt idx="93">
                  <c:v>40452</c:v>
                </c:pt>
                <c:pt idx="94">
                  <c:v>40483</c:v>
                </c:pt>
                <c:pt idx="95">
                  <c:v>40513</c:v>
                </c:pt>
                <c:pt idx="96">
                  <c:v>40544</c:v>
                </c:pt>
                <c:pt idx="97">
                  <c:v>40575</c:v>
                </c:pt>
                <c:pt idx="98">
                  <c:v>40603</c:v>
                </c:pt>
                <c:pt idx="99">
                  <c:v>40634</c:v>
                </c:pt>
                <c:pt idx="100">
                  <c:v>40664</c:v>
                </c:pt>
                <c:pt idx="101">
                  <c:v>40695</c:v>
                </c:pt>
                <c:pt idx="102">
                  <c:v>40725</c:v>
                </c:pt>
                <c:pt idx="103">
                  <c:v>40756</c:v>
                </c:pt>
                <c:pt idx="104">
                  <c:v>40787</c:v>
                </c:pt>
                <c:pt idx="105">
                  <c:v>40817</c:v>
                </c:pt>
                <c:pt idx="106">
                  <c:v>40848</c:v>
                </c:pt>
                <c:pt idx="107">
                  <c:v>40878</c:v>
                </c:pt>
                <c:pt idx="108">
                  <c:v>40909</c:v>
                </c:pt>
                <c:pt idx="109">
                  <c:v>40940</c:v>
                </c:pt>
                <c:pt idx="110">
                  <c:v>40969</c:v>
                </c:pt>
                <c:pt idx="111">
                  <c:v>41000</c:v>
                </c:pt>
                <c:pt idx="112">
                  <c:v>41030</c:v>
                </c:pt>
                <c:pt idx="113">
                  <c:v>41061</c:v>
                </c:pt>
                <c:pt idx="114">
                  <c:v>41091</c:v>
                </c:pt>
                <c:pt idx="115">
                  <c:v>41122</c:v>
                </c:pt>
                <c:pt idx="116">
                  <c:v>41153</c:v>
                </c:pt>
                <c:pt idx="117">
                  <c:v>41183</c:v>
                </c:pt>
                <c:pt idx="118">
                  <c:v>41214</c:v>
                </c:pt>
                <c:pt idx="119">
                  <c:v>41244</c:v>
                </c:pt>
                <c:pt idx="120">
                  <c:v>41275</c:v>
                </c:pt>
                <c:pt idx="121">
                  <c:v>41306</c:v>
                </c:pt>
                <c:pt idx="122">
                  <c:v>41334</c:v>
                </c:pt>
                <c:pt idx="123">
                  <c:v>41365</c:v>
                </c:pt>
                <c:pt idx="124">
                  <c:v>41395</c:v>
                </c:pt>
                <c:pt idx="125">
                  <c:v>41426</c:v>
                </c:pt>
                <c:pt idx="126">
                  <c:v>41456</c:v>
                </c:pt>
                <c:pt idx="127">
                  <c:v>41487</c:v>
                </c:pt>
                <c:pt idx="128">
                  <c:v>41518</c:v>
                </c:pt>
                <c:pt idx="129">
                  <c:v>41548</c:v>
                </c:pt>
                <c:pt idx="130">
                  <c:v>41579</c:v>
                </c:pt>
                <c:pt idx="131">
                  <c:v>41609</c:v>
                </c:pt>
                <c:pt idx="132">
                  <c:v>41640</c:v>
                </c:pt>
                <c:pt idx="133">
                  <c:v>41671</c:v>
                </c:pt>
                <c:pt idx="134">
                  <c:v>41699</c:v>
                </c:pt>
                <c:pt idx="135">
                  <c:v>41730</c:v>
                </c:pt>
                <c:pt idx="136">
                  <c:v>41760</c:v>
                </c:pt>
                <c:pt idx="137">
                  <c:v>41791</c:v>
                </c:pt>
                <c:pt idx="138">
                  <c:v>41821</c:v>
                </c:pt>
                <c:pt idx="139">
                  <c:v>41852</c:v>
                </c:pt>
                <c:pt idx="140">
                  <c:v>41883</c:v>
                </c:pt>
                <c:pt idx="141">
                  <c:v>41913</c:v>
                </c:pt>
                <c:pt idx="142">
                  <c:v>41944</c:v>
                </c:pt>
                <c:pt idx="143">
                  <c:v>41974</c:v>
                </c:pt>
                <c:pt idx="144">
                  <c:v>42005</c:v>
                </c:pt>
                <c:pt idx="145">
                  <c:v>42036</c:v>
                </c:pt>
                <c:pt idx="146">
                  <c:v>42064</c:v>
                </c:pt>
                <c:pt idx="147">
                  <c:v>42095</c:v>
                </c:pt>
                <c:pt idx="148">
                  <c:v>42125</c:v>
                </c:pt>
                <c:pt idx="149">
                  <c:v>42156</c:v>
                </c:pt>
                <c:pt idx="150">
                  <c:v>42186</c:v>
                </c:pt>
                <c:pt idx="151">
                  <c:v>42217</c:v>
                </c:pt>
                <c:pt idx="152">
                  <c:v>42248</c:v>
                </c:pt>
                <c:pt idx="153">
                  <c:v>42278</c:v>
                </c:pt>
                <c:pt idx="154">
                  <c:v>42309</c:v>
                </c:pt>
                <c:pt idx="155">
                  <c:v>42339</c:v>
                </c:pt>
                <c:pt idx="156">
                  <c:v>42370</c:v>
                </c:pt>
                <c:pt idx="157">
                  <c:v>42401</c:v>
                </c:pt>
                <c:pt idx="158">
                  <c:v>42430</c:v>
                </c:pt>
                <c:pt idx="159">
                  <c:v>42461</c:v>
                </c:pt>
                <c:pt idx="160">
                  <c:v>42491</c:v>
                </c:pt>
                <c:pt idx="161">
                  <c:v>42522</c:v>
                </c:pt>
                <c:pt idx="162">
                  <c:v>42552</c:v>
                </c:pt>
                <c:pt idx="163">
                  <c:v>42583</c:v>
                </c:pt>
                <c:pt idx="164">
                  <c:v>42614</c:v>
                </c:pt>
                <c:pt idx="165">
                  <c:v>42644</c:v>
                </c:pt>
                <c:pt idx="166">
                  <c:v>42675</c:v>
                </c:pt>
                <c:pt idx="167">
                  <c:v>42705</c:v>
                </c:pt>
                <c:pt idx="168">
                  <c:v>42736</c:v>
                </c:pt>
                <c:pt idx="169">
                  <c:v>42767</c:v>
                </c:pt>
                <c:pt idx="170">
                  <c:v>42795</c:v>
                </c:pt>
                <c:pt idx="171">
                  <c:v>42826</c:v>
                </c:pt>
              </c:numCache>
            </c:numRef>
          </c:cat>
          <c:val>
            <c:numRef>
              <c:f>IG!$BT$280:$BT$479</c:f>
              <c:numCache>
                <c:formatCode>0.0</c:formatCode>
                <c:ptCount val="200"/>
                <c:pt idx="0">
                  <c:v>80.5</c:v>
                </c:pt>
                <c:pt idx="1">
                  <c:v>80.400000000000006</c:v>
                </c:pt>
                <c:pt idx="2">
                  <c:v>80.3</c:v>
                </c:pt>
                <c:pt idx="3">
                  <c:v>80.099999999999994</c:v>
                </c:pt>
                <c:pt idx="4">
                  <c:v>79.2</c:v>
                </c:pt>
                <c:pt idx="5">
                  <c:v>78.400000000000006</c:v>
                </c:pt>
                <c:pt idx="6">
                  <c:v>77.599999999999994</c:v>
                </c:pt>
                <c:pt idx="7">
                  <c:v>78.2</c:v>
                </c:pt>
                <c:pt idx="8">
                  <c:v>78.900000000000006</c:v>
                </c:pt>
                <c:pt idx="9">
                  <c:v>79.400000000000006</c:v>
                </c:pt>
                <c:pt idx="10">
                  <c:v>80.099999999999994</c:v>
                </c:pt>
                <c:pt idx="11">
                  <c:v>80.7</c:v>
                </c:pt>
                <c:pt idx="12">
                  <c:v>81.3</c:v>
                </c:pt>
                <c:pt idx="13">
                  <c:v>81.2</c:v>
                </c:pt>
                <c:pt idx="14">
                  <c:v>81.099999999999994</c:v>
                </c:pt>
                <c:pt idx="15">
                  <c:v>80.900000000000006</c:v>
                </c:pt>
                <c:pt idx="16">
                  <c:v>81</c:v>
                </c:pt>
                <c:pt idx="17">
                  <c:v>81.099999999999994</c:v>
                </c:pt>
                <c:pt idx="18">
                  <c:v>81.3</c:v>
                </c:pt>
                <c:pt idx="19">
                  <c:v>81.599999999999994</c:v>
                </c:pt>
                <c:pt idx="20">
                  <c:v>81.8</c:v>
                </c:pt>
                <c:pt idx="21">
                  <c:v>82</c:v>
                </c:pt>
                <c:pt idx="22">
                  <c:v>82.6</c:v>
                </c:pt>
                <c:pt idx="23">
                  <c:v>83.1</c:v>
                </c:pt>
                <c:pt idx="24">
                  <c:v>83.6</c:v>
                </c:pt>
                <c:pt idx="25">
                  <c:v>83.3</c:v>
                </c:pt>
                <c:pt idx="26">
                  <c:v>83</c:v>
                </c:pt>
                <c:pt idx="27">
                  <c:v>82.7</c:v>
                </c:pt>
                <c:pt idx="28">
                  <c:v>81.900000000000006</c:v>
                </c:pt>
                <c:pt idx="29">
                  <c:v>81.099999999999994</c:v>
                </c:pt>
                <c:pt idx="30">
                  <c:v>80.3</c:v>
                </c:pt>
                <c:pt idx="31">
                  <c:v>80.400000000000006</c:v>
                </c:pt>
                <c:pt idx="32">
                  <c:v>80.400000000000006</c:v>
                </c:pt>
                <c:pt idx="33">
                  <c:v>80.400000000000006</c:v>
                </c:pt>
                <c:pt idx="34">
                  <c:v>80</c:v>
                </c:pt>
                <c:pt idx="35">
                  <c:v>80.5</c:v>
                </c:pt>
                <c:pt idx="36">
                  <c:v>81.599999999999994</c:v>
                </c:pt>
                <c:pt idx="37">
                  <c:v>81.099999999999994</c:v>
                </c:pt>
                <c:pt idx="38">
                  <c:v>81.7</c:v>
                </c:pt>
                <c:pt idx="39">
                  <c:v>81.099999999999994</c:v>
                </c:pt>
                <c:pt idx="40">
                  <c:v>81.2</c:v>
                </c:pt>
                <c:pt idx="41">
                  <c:v>81.099999999999994</c:v>
                </c:pt>
                <c:pt idx="42">
                  <c:v>81.7</c:v>
                </c:pt>
                <c:pt idx="43">
                  <c:v>81.8</c:v>
                </c:pt>
                <c:pt idx="44">
                  <c:v>82</c:v>
                </c:pt>
                <c:pt idx="45">
                  <c:v>81.599999999999994</c:v>
                </c:pt>
                <c:pt idx="46">
                  <c:v>81.599999999999994</c:v>
                </c:pt>
                <c:pt idx="47">
                  <c:v>81.7</c:v>
                </c:pt>
                <c:pt idx="48">
                  <c:v>82.2</c:v>
                </c:pt>
                <c:pt idx="49">
                  <c:v>83.1</c:v>
                </c:pt>
                <c:pt idx="50">
                  <c:v>82.6</c:v>
                </c:pt>
                <c:pt idx="51">
                  <c:v>82.9</c:v>
                </c:pt>
                <c:pt idx="52">
                  <c:v>83.1</c:v>
                </c:pt>
                <c:pt idx="53">
                  <c:v>83.6</c:v>
                </c:pt>
                <c:pt idx="54">
                  <c:v>83.7</c:v>
                </c:pt>
                <c:pt idx="55">
                  <c:v>83.5</c:v>
                </c:pt>
                <c:pt idx="56">
                  <c:v>84</c:v>
                </c:pt>
                <c:pt idx="57">
                  <c:v>84.6</c:v>
                </c:pt>
                <c:pt idx="58">
                  <c:v>84.7</c:v>
                </c:pt>
                <c:pt idx="59">
                  <c:v>84.7</c:v>
                </c:pt>
                <c:pt idx="60">
                  <c:v>85.4</c:v>
                </c:pt>
                <c:pt idx="61">
                  <c:v>85.1</c:v>
                </c:pt>
                <c:pt idx="62">
                  <c:v>85.4</c:v>
                </c:pt>
                <c:pt idx="63">
                  <c:v>85.2</c:v>
                </c:pt>
                <c:pt idx="64">
                  <c:v>84.7</c:v>
                </c:pt>
                <c:pt idx="65">
                  <c:v>84.8</c:v>
                </c:pt>
                <c:pt idx="66">
                  <c:v>85.3</c:v>
                </c:pt>
                <c:pt idx="67">
                  <c:v>85.2</c:v>
                </c:pt>
                <c:pt idx="68">
                  <c:v>84.7</c:v>
                </c:pt>
                <c:pt idx="69">
                  <c:v>84</c:v>
                </c:pt>
                <c:pt idx="70">
                  <c:v>83.1</c:v>
                </c:pt>
                <c:pt idx="71">
                  <c:v>78.599999999999994</c:v>
                </c:pt>
                <c:pt idx="72">
                  <c:v>77.400000000000006</c:v>
                </c:pt>
                <c:pt idx="73">
                  <c:v>77.3</c:v>
                </c:pt>
                <c:pt idx="74">
                  <c:v>77.3</c:v>
                </c:pt>
                <c:pt idx="75">
                  <c:v>77.5</c:v>
                </c:pt>
                <c:pt idx="76">
                  <c:v>78.099999999999994</c:v>
                </c:pt>
                <c:pt idx="77">
                  <c:v>78.5</c:v>
                </c:pt>
                <c:pt idx="78">
                  <c:v>78.099999999999994</c:v>
                </c:pt>
                <c:pt idx="79">
                  <c:v>79.3</c:v>
                </c:pt>
                <c:pt idx="80">
                  <c:v>80.5</c:v>
                </c:pt>
                <c:pt idx="81">
                  <c:v>81</c:v>
                </c:pt>
                <c:pt idx="82">
                  <c:v>81.900000000000006</c:v>
                </c:pt>
                <c:pt idx="83">
                  <c:v>82.4</c:v>
                </c:pt>
                <c:pt idx="84">
                  <c:v>82.3</c:v>
                </c:pt>
                <c:pt idx="85">
                  <c:v>82.6</c:v>
                </c:pt>
                <c:pt idx="86">
                  <c:v>83.2</c:v>
                </c:pt>
                <c:pt idx="87">
                  <c:v>84</c:v>
                </c:pt>
                <c:pt idx="88">
                  <c:v>84</c:v>
                </c:pt>
                <c:pt idx="89">
                  <c:v>84.2</c:v>
                </c:pt>
                <c:pt idx="90">
                  <c:v>84.4</c:v>
                </c:pt>
                <c:pt idx="91">
                  <c:v>84.1</c:v>
                </c:pt>
                <c:pt idx="92">
                  <c:v>83.7</c:v>
                </c:pt>
                <c:pt idx="93">
                  <c:v>84.1</c:v>
                </c:pt>
                <c:pt idx="94">
                  <c:v>84.1</c:v>
                </c:pt>
                <c:pt idx="95">
                  <c:v>84.1</c:v>
                </c:pt>
                <c:pt idx="96">
                  <c:v>83.7</c:v>
                </c:pt>
                <c:pt idx="97">
                  <c:v>83</c:v>
                </c:pt>
                <c:pt idx="98">
                  <c:v>83</c:v>
                </c:pt>
                <c:pt idx="99">
                  <c:v>83.5</c:v>
                </c:pt>
                <c:pt idx="100">
                  <c:v>83.6</c:v>
                </c:pt>
                <c:pt idx="101">
                  <c:v>83.4</c:v>
                </c:pt>
                <c:pt idx="102">
                  <c:v>83</c:v>
                </c:pt>
                <c:pt idx="103">
                  <c:v>82.4</c:v>
                </c:pt>
                <c:pt idx="104">
                  <c:v>82.4</c:v>
                </c:pt>
                <c:pt idx="105">
                  <c:v>82.5</c:v>
                </c:pt>
                <c:pt idx="106">
                  <c:v>82</c:v>
                </c:pt>
                <c:pt idx="107">
                  <c:v>81.7</c:v>
                </c:pt>
                <c:pt idx="108">
                  <c:v>82.1</c:v>
                </c:pt>
                <c:pt idx="109">
                  <c:v>82.4</c:v>
                </c:pt>
                <c:pt idx="110">
                  <c:v>82.1</c:v>
                </c:pt>
                <c:pt idx="111">
                  <c:v>82.1</c:v>
                </c:pt>
                <c:pt idx="112">
                  <c:v>82.4</c:v>
                </c:pt>
                <c:pt idx="113">
                  <c:v>82.2</c:v>
                </c:pt>
                <c:pt idx="114">
                  <c:v>82.5</c:v>
                </c:pt>
                <c:pt idx="115">
                  <c:v>82.7</c:v>
                </c:pt>
                <c:pt idx="116">
                  <c:v>82.3</c:v>
                </c:pt>
                <c:pt idx="117">
                  <c:v>82.1</c:v>
                </c:pt>
                <c:pt idx="118">
                  <c:v>82.1</c:v>
                </c:pt>
                <c:pt idx="119">
                  <c:v>82.7</c:v>
                </c:pt>
                <c:pt idx="120">
                  <c:v>82.2</c:v>
                </c:pt>
                <c:pt idx="121">
                  <c:v>82.3</c:v>
                </c:pt>
                <c:pt idx="122">
                  <c:v>82.4</c:v>
                </c:pt>
                <c:pt idx="123">
                  <c:v>82.3</c:v>
                </c:pt>
                <c:pt idx="124">
                  <c:v>82.5</c:v>
                </c:pt>
                <c:pt idx="125">
                  <c:v>82.8</c:v>
                </c:pt>
                <c:pt idx="126">
                  <c:v>82.9</c:v>
                </c:pt>
                <c:pt idx="127">
                  <c:v>82.8</c:v>
                </c:pt>
                <c:pt idx="128">
                  <c:v>82.4</c:v>
                </c:pt>
                <c:pt idx="129">
                  <c:v>82.5</c:v>
                </c:pt>
                <c:pt idx="130">
                  <c:v>83</c:v>
                </c:pt>
                <c:pt idx="131">
                  <c:v>82.8</c:v>
                </c:pt>
                <c:pt idx="132">
                  <c:v>82.5</c:v>
                </c:pt>
                <c:pt idx="133">
                  <c:v>82.5</c:v>
                </c:pt>
                <c:pt idx="134">
                  <c:v>82.5</c:v>
                </c:pt>
                <c:pt idx="135">
                  <c:v>82.1</c:v>
                </c:pt>
                <c:pt idx="136">
                  <c:v>81.900000000000006</c:v>
                </c:pt>
                <c:pt idx="137">
                  <c:v>81.599999999999994</c:v>
                </c:pt>
                <c:pt idx="138">
                  <c:v>80.8</c:v>
                </c:pt>
                <c:pt idx="139">
                  <c:v>80.7</c:v>
                </c:pt>
                <c:pt idx="140">
                  <c:v>80.5</c:v>
                </c:pt>
                <c:pt idx="141">
                  <c:v>80</c:v>
                </c:pt>
                <c:pt idx="142">
                  <c:v>80.2</c:v>
                </c:pt>
                <c:pt idx="143">
                  <c:v>79.2</c:v>
                </c:pt>
                <c:pt idx="144">
                  <c:v>79.099999999999994</c:v>
                </c:pt>
                <c:pt idx="145">
                  <c:v>79</c:v>
                </c:pt>
                <c:pt idx="146">
                  <c:v>78.3</c:v>
                </c:pt>
                <c:pt idx="147">
                  <c:v>77.599999999999994</c:v>
                </c:pt>
                <c:pt idx="148">
                  <c:v>76.7</c:v>
                </c:pt>
                <c:pt idx="149">
                  <c:v>75.900000000000006</c:v>
                </c:pt>
                <c:pt idx="150">
                  <c:v>75.400000000000006</c:v>
                </c:pt>
                <c:pt idx="151">
                  <c:v>75.099999999999994</c:v>
                </c:pt>
                <c:pt idx="152">
                  <c:v>74.900000000000006</c:v>
                </c:pt>
                <c:pt idx="153">
                  <c:v>74.7</c:v>
                </c:pt>
                <c:pt idx="154">
                  <c:v>74.7</c:v>
                </c:pt>
                <c:pt idx="155">
                  <c:v>74.900000000000006</c:v>
                </c:pt>
                <c:pt idx="156">
                  <c:v>74.2</c:v>
                </c:pt>
                <c:pt idx="157">
                  <c:v>73.900000000000006</c:v>
                </c:pt>
                <c:pt idx="158">
                  <c:v>73.900000000000006</c:v>
                </c:pt>
                <c:pt idx="159">
                  <c:v>74.3</c:v>
                </c:pt>
                <c:pt idx="160">
                  <c:v>73.900000000000006</c:v>
                </c:pt>
                <c:pt idx="161">
                  <c:v>74</c:v>
                </c:pt>
                <c:pt idx="162">
                  <c:v>74.099999999999994</c:v>
                </c:pt>
                <c:pt idx="163">
                  <c:v>73.900000000000006</c:v>
                </c:pt>
                <c:pt idx="164">
                  <c:v>74.2</c:v>
                </c:pt>
                <c:pt idx="165">
                  <c:v>73.7</c:v>
                </c:pt>
                <c:pt idx="166">
                  <c:v>73.7</c:v>
                </c:pt>
                <c:pt idx="167">
                  <c:v>72.900000000000006</c:v>
                </c:pt>
                <c:pt idx="168">
                  <c:v>74.599999999999994</c:v>
                </c:pt>
                <c:pt idx="169">
                  <c:v>74.3</c:v>
                </c:pt>
                <c:pt idx="170">
                  <c:v>74.400000000000006</c:v>
                </c:pt>
                <c:pt idx="171" formatCode="General">
                  <c:v>74.400000000000006</c:v>
                </c:pt>
              </c:numCache>
            </c:numRef>
          </c:val>
          <c:smooth val="0"/>
          <c:extLst>
            <c:ext xmlns:c16="http://schemas.microsoft.com/office/drawing/2014/chart" uri="{C3380CC4-5D6E-409C-BE32-E72D297353CC}">
              <c16:uniqueId val="{00000000-76F7-4D12-925F-28B5C0DA450C}"/>
            </c:ext>
          </c:extLst>
        </c:ser>
        <c:dLbls>
          <c:showLegendKey val="0"/>
          <c:showVal val="0"/>
          <c:showCatName val="0"/>
          <c:showSerName val="0"/>
          <c:showPercent val="0"/>
          <c:showBubbleSize val="0"/>
        </c:dLbls>
        <c:smooth val="0"/>
        <c:axId val="351381568"/>
        <c:axId val="351381960"/>
      </c:lineChart>
      <c:dateAx>
        <c:axId val="351381568"/>
        <c:scaling>
          <c:orientation val="minMax"/>
        </c:scaling>
        <c:delete val="0"/>
        <c:axPos val="b"/>
        <c:numFmt formatCode="yyyy" sourceLinked="0"/>
        <c:majorTickMark val="none"/>
        <c:minorTickMark val="none"/>
        <c:tickLblPos val="nextTo"/>
        <c:spPr>
          <a:ln w="3175">
            <a:solidFill>
              <a:schemeClr val="bg1">
                <a:lumMod val="75000"/>
              </a:schemeClr>
            </a:solidFill>
            <a:prstDash val="solid"/>
          </a:ln>
        </c:spPr>
        <c:txPr>
          <a:bodyPr rot="-5400000" vert="horz"/>
          <a:lstStyle/>
          <a:p>
            <a:pPr>
              <a:defRPr/>
            </a:pPr>
            <a:endParaRPr lang="en-US"/>
          </a:p>
        </c:txPr>
        <c:crossAx val="351381960"/>
        <c:crosses val="autoZero"/>
        <c:auto val="1"/>
        <c:lblOffset val="100"/>
        <c:baseTimeUnit val="months"/>
        <c:majorUnit val="12"/>
        <c:majorTimeUnit val="months"/>
        <c:minorUnit val="1"/>
        <c:minorTimeUnit val="months"/>
      </c:dateAx>
      <c:valAx>
        <c:axId val="351381960"/>
        <c:scaling>
          <c:orientation val="minMax"/>
          <c:min val="70"/>
        </c:scaling>
        <c:delete val="0"/>
        <c:axPos val="l"/>
        <c:majorGridlines>
          <c:spPr>
            <a:ln w="3175">
              <a:solidFill>
                <a:schemeClr val="bg1"/>
              </a:solidFill>
              <a:prstDash val="sysDash"/>
            </a:ln>
          </c:spPr>
        </c:majorGridlines>
        <c:numFmt formatCode="0" sourceLinked="0"/>
        <c:majorTickMark val="none"/>
        <c:minorTickMark val="none"/>
        <c:tickLblPos val="nextTo"/>
        <c:spPr>
          <a:ln w="3175">
            <a:noFill/>
            <a:prstDash val="solid"/>
          </a:ln>
        </c:spPr>
        <c:txPr>
          <a:bodyPr rot="0" vert="horz"/>
          <a:lstStyle/>
          <a:p>
            <a:pPr>
              <a:defRPr/>
            </a:pPr>
            <a:endParaRPr lang="en-US"/>
          </a:p>
        </c:txPr>
        <c:crossAx val="351381568"/>
        <c:crosses val="autoZero"/>
        <c:crossBetween val="between"/>
      </c:valAx>
      <c:spPr>
        <a:noFill/>
        <a:ln w="25400">
          <a:noFill/>
        </a:ln>
      </c:spPr>
    </c:plotArea>
    <c:plotVisOnly val="1"/>
    <c:dispBlanksAs val="gap"/>
    <c:showDLblsOverMax val="0"/>
  </c:chart>
  <c:spPr>
    <a:noFill/>
    <a:ln w="9525">
      <a:noFill/>
    </a:ln>
  </c:spPr>
  <c:txPr>
    <a:bodyPr/>
    <a:lstStyle/>
    <a:p>
      <a:pPr>
        <a:defRPr sz="1100" b="0" i="0" u="none" strike="noStrike" baseline="0">
          <a:solidFill>
            <a:srgbClr val="000000"/>
          </a:solidFill>
          <a:latin typeface="+mn-lt"/>
          <a:ea typeface="Arial"/>
          <a:cs typeface="Arial"/>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6C3D8-EF52-419E-9294-E3677B4F675F}" type="doc">
      <dgm:prSet loTypeId="urn:microsoft.com/office/officeart/2009/3/layout/RandomtoResultProcess" loCatId="process" qsTypeId="urn:microsoft.com/office/officeart/2005/8/quickstyle/simple1" qsCatId="simple" csTypeId="urn:microsoft.com/office/officeart/2005/8/colors/accent2_2" csCatId="accent2" phldr="1"/>
      <dgm:spPr/>
      <dgm:t>
        <a:bodyPr/>
        <a:lstStyle/>
        <a:p>
          <a:endParaRPr lang="en-US"/>
        </a:p>
      </dgm:t>
    </dgm:pt>
    <dgm:pt modelId="{099699B3-ACD2-468B-AE9F-F7E8C469077B}">
      <dgm:prSet phldrT="[Text]" custT="1"/>
      <dgm:spPr>
        <a:noFill/>
      </dgm:spPr>
      <dgm:t>
        <a:bodyPr/>
        <a:lstStyle/>
        <a:p>
          <a:r>
            <a:rPr lang="pt-BR" sz="1200" b="1" noProof="0" dirty="0">
              <a:latin typeface="calibri" panose="020F0502020204030204" pitchFamily="34" charset="0"/>
            </a:rPr>
            <a:t>Universo de </a:t>
          </a:r>
        </a:p>
        <a:p>
          <a:r>
            <a:rPr lang="pt-BR" sz="1200" b="1" noProof="0" dirty="0">
              <a:latin typeface="calibri" panose="020F0502020204030204" pitchFamily="34" charset="0"/>
            </a:rPr>
            <a:t>Investimento</a:t>
          </a:r>
          <a:endParaRPr lang="en-US" sz="1200" dirty="0"/>
        </a:p>
      </dgm:t>
    </dgm:pt>
    <dgm:pt modelId="{A2BCB9C2-AEE8-4DE1-8BD6-340B481C06B8}" type="parTrans" cxnId="{AC08453E-4370-470E-8119-367A82861B95}">
      <dgm:prSet/>
      <dgm:spPr/>
      <dgm:t>
        <a:bodyPr/>
        <a:lstStyle/>
        <a:p>
          <a:endParaRPr lang="en-US"/>
        </a:p>
      </dgm:t>
    </dgm:pt>
    <dgm:pt modelId="{DF5D358E-B2AF-4679-8A9F-085DE1580502}" type="sibTrans" cxnId="{AC08453E-4370-470E-8119-367A82861B95}">
      <dgm:prSet/>
      <dgm:spPr/>
      <dgm:t>
        <a:bodyPr/>
        <a:lstStyle/>
        <a:p>
          <a:endParaRPr lang="en-US"/>
        </a:p>
      </dgm:t>
    </dgm:pt>
    <dgm:pt modelId="{E9D4F857-567E-4A6F-891B-577D45EB063B}">
      <dgm:prSet phldrT="[Text]" custT="1"/>
      <dgm:spPr/>
      <dgm:t>
        <a:bodyPr/>
        <a:lstStyle/>
        <a:p>
          <a:pPr marL="115888" indent="-115888" algn="l"/>
          <a:r>
            <a:rPr lang="pt-BR" sz="1000">
              <a:latin typeface="calibri" panose="020F0502020204030204" pitchFamily="34" charset="0"/>
              <a:cs typeface="Arial" charset="0"/>
            </a:rPr>
            <a:t>Acompanhamento de um universo de aprox. 130 empresas</a:t>
          </a:r>
          <a:endParaRPr lang="en-US" sz="1000" dirty="0"/>
        </a:p>
      </dgm:t>
    </dgm:pt>
    <dgm:pt modelId="{B7290DA2-B877-42A3-B913-E5E25636900D}" type="parTrans" cxnId="{B766EF31-425A-4158-AB1A-369330E99118}">
      <dgm:prSet/>
      <dgm:spPr/>
      <dgm:t>
        <a:bodyPr/>
        <a:lstStyle/>
        <a:p>
          <a:endParaRPr lang="en-US"/>
        </a:p>
      </dgm:t>
    </dgm:pt>
    <dgm:pt modelId="{BFFF2D5E-5E19-47CC-AB35-F450CFAF49C5}" type="sibTrans" cxnId="{B766EF31-425A-4158-AB1A-369330E99118}">
      <dgm:prSet/>
      <dgm:spPr/>
      <dgm:t>
        <a:bodyPr/>
        <a:lstStyle/>
        <a:p>
          <a:endParaRPr lang="en-US"/>
        </a:p>
      </dgm:t>
    </dgm:pt>
    <dgm:pt modelId="{C6A21766-E678-4A27-ABE6-0A31C2198C9F}">
      <dgm:prSet phldrT="[Text]" custT="1"/>
      <dgm:spPr/>
      <dgm:t>
        <a:bodyPr/>
        <a:lstStyle/>
        <a:p>
          <a:pPr marL="115888" indent="-115888" algn="l"/>
          <a:r>
            <a:rPr lang="pt-BR" sz="1000">
              <a:latin typeface="calibri" panose="020F0502020204030204" pitchFamily="34" charset="0"/>
              <a:cs typeface="Arial" charset="0"/>
            </a:rPr>
            <a:t>As decisões de investimento são um esforço colaborativo do time, e o tamanho das posições são ajustadas de acordo com o grau de  convicção </a:t>
          </a:r>
          <a:endParaRPr lang="en-US" sz="1000" dirty="0">
            <a:latin typeface="calibri" panose="020F0502020204030204" pitchFamily="34" charset="0"/>
            <a:cs typeface="Arial" charset="0"/>
          </a:endParaRPr>
        </a:p>
      </dgm:t>
    </dgm:pt>
    <dgm:pt modelId="{C909AE4F-AC53-4274-BA17-C09108FE2B74}" type="parTrans" cxnId="{37AE0613-C041-4ECD-A673-FA72C1331A44}">
      <dgm:prSet/>
      <dgm:spPr/>
      <dgm:t>
        <a:bodyPr/>
        <a:lstStyle/>
        <a:p>
          <a:endParaRPr lang="en-US"/>
        </a:p>
      </dgm:t>
    </dgm:pt>
    <dgm:pt modelId="{5DBB5431-00E8-4681-88EA-7F328105BD6E}" type="sibTrans" cxnId="{37AE0613-C041-4ECD-A673-FA72C1331A44}">
      <dgm:prSet/>
      <dgm:spPr/>
      <dgm:t>
        <a:bodyPr/>
        <a:lstStyle/>
        <a:p>
          <a:endParaRPr lang="en-US"/>
        </a:p>
      </dgm:t>
    </dgm:pt>
    <dgm:pt modelId="{0B09A7A7-22E5-4310-BC7F-4AB63706FA3B}">
      <dgm:prSet phldrT="[Text]" custT="1"/>
      <dgm:spPr>
        <a:noFill/>
      </dgm:spPr>
      <dgm:t>
        <a:bodyPr/>
        <a:lstStyle/>
        <a:p>
          <a:r>
            <a:rPr lang="pt-BR" sz="1200" b="1" dirty="0">
              <a:latin typeface="calibri" panose="020F0502020204030204" pitchFamily="34" charset="0"/>
            </a:rPr>
            <a:t>Análise fundamentalista das empresas selecionadas</a:t>
          </a:r>
          <a:endParaRPr lang="en-US" sz="1200" b="1" dirty="0">
            <a:latin typeface="calibri" panose="020F0502020204030204" pitchFamily="34" charset="0"/>
          </a:endParaRPr>
        </a:p>
      </dgm:t>
    </dgm:pt>
    <dgm:pt modelId="{861CCD82-2272-4FA2-B09A-BC4BDE05A547}" type="sibTrans" cxnId="{79B0ECEC-0C91-4AC2-B409-2F33CEEA21B4}">
      <dgm:prSet/>
      <dgm:spPr/>
      <dgm:t>
        <a:bodyPr/>
        <a:lstStyle/>
        <a:p>
          <a:endParaRPr lang="en-US"/>
        </a:p>
      </dgm:t>
    </dgm:pt>
    <dgm:pt modelId="{546777A2-B0EB-4A93-A812-889C30D95E4E}" type="parTrans" cxnId="{79B0ECEC-0C91-4AC2-B409-2F33CEEA21B4}">
      <dgm:prSet/>
      <dgm:spPr/>
      <dgm:t>
        <a:bodyPr/>
        <a:lstStyle/>
        <a:p>
          <a:endParaRPr lang="en-US"/>
        </a:p>
      </dgm:t>
    </dgm:pt>
    <dgm:pt modelId="{6CCB50AD-47C5-47A3-8F50-A3A31156A042}">
      <dgm:prSet phldrT="[Text]" custT="1"/>
      <dgm:spPr/>
      <dgm:t>
        <a:bodyPr/>
        <a:lstStyle/>
        <a:p>
          <a:pPr marL="115888" indent="-115888" algn="l"/>
          <a:r>
            <a:rPr lang="pt-BR" sz="1000">
              <a:latin typeface="calibri" panose="020F0502020204030204" pitchFamily="34" charset="0"/>
              <a:cs typeface="Arial" charset="0"/>
            </a:rPr>
            <a:t>Visitas frequentes às empresas / diálogo constante com principais executivos</a:t>
          </a:r>
          <a:endParaRPr lang="en-US" sz="1000" dirty="0">
            <a:latin typeface="calibri" panose="020F0502020204030204" pitchFamily="34" charset="0"/>
            <a:cs typeface="Arial" charset="0"/>
          </a:endParaRPr>
        </a:p>
      </dgm:t>
    </dgm:pt>
    <dgm:pt modelId="{5980CC86-F454-4E57-A68F-8E0883155521}" type="sibTrans" cxnId="{38C51AEF-322B-4787-ADE8-A61FDEE2D4E2}">
      <dgm:prSet/>
      <dgm:spPr/>
      <dgm:t>
        <a:bodyPr/>
        <a:lstStyle/>
        <a:p>
          <a:endParaRPr lang="en-US"/>
        </a:p>
      </dgm:t>
    </dgm:pt>
    <dgm:pt modelId="{3E178BBB-36D8-4F03-BF0D-52EF5ACD81B6}" type="parTrans" cxnId="{38C51AEF-322B-4787-ADE8-A61FDEE2D4E2}">
      <dgm:prSet/>
      <dgm:spPr/>
      <dgm:t>
        <a:bodyPr/>
        <a:lstStyle/>
        <a:p>
          <a:endParaRPr lang="en-US"/>
        </a:p>
      </dgm:t>
    </dgm:pt>
    <dgm:pt modelId="{AADA8CA5-63F6-4102-8DD3-EF88A2916973}">
      <dgm:prSet phldrT="[Text]" custT="1"/>
      <dgm:spPr>
        <a:solidFill>
          <a:srgbClr val="00447C">
            <a:alpha val="20000"/>
          </a:srgbClr>
        </a:solidFill>
      </dgm:spPr>
      <dgm:t>
        <a:bodyPr/>
        <a:lstStyle/>
        <a:p>
          <a:r>
            <a:rPr lang="en-US" sz="1200" b="1" dirty="0" err="1">
              <a:solidFill>
                <a:schemeClr val="tx1"/>
              </a:solidFill>
              <a:latin typeface="calibri" panose="020F0502020204030204" pitchFamily="34" charset="0"/>
            </a:rPr>
            <a:t>Implementação</a:t>
          </a:r>
          <a:r>
            <a:rPr lang="en-US" sz="1200" b="1" dirty="0">
              <a:solidFill>
                <a:schemeClr val="tx1"/>
              </a:solidFill>
              <a:latin typeface="calibri" panose="020F0502020204030204" pitchFamily="34" charset="0"/>
            </a:rPr>
            <a:t> e </a:t>
          </a:r>
          <a:r>
            <a:rPr lang="en-US" sz="1200" b="1" dirty="0" err="1">
              <a:solidFill>
                <a:schemeClr val="tx1"/>
              </a:solidFill>
              <a:latin typeface="calibri" panose="020F0502020204030204" pitchFamily="34" charset="0"/>
            </a:rPr>
            <a:t>monitoramento</a:t>
          </a:r>
          <a:endParaRPr lang="en-US" sz="1200" b="1" dirty="0">
            <a:solidFill>
              <a:schemeClr val="tx1"/>
            </a:solidFill>
            <a:latin typeface="calibri" panose="020F0502020204030204" pitchFamily="34" charset="0"/>
          </a:endParaRPr>
        </a:p>
      </dgm:t>
    </dgm:pt>
    <dgm:pt modelId="{B08D3C71-A8F0-478E-B04C-37BA02DD683D}" type="sibTrans" cxnId="{FF03997E-379E-4165-8589-671A7BB920A7}">
      <dgm:prSet/>
      <dgm:spPr/>
      <dgm:t>
        <a:bodyPr/>
        <a:lstStyle/>
        <a:p>
          <a:endParaRPr lang="en-US"/>
        </a:p>
      </dgm:t>
    </dgm:pt>
    <dgm:pt modelId="{6C021433-8A02-4A58-A9E7-5E87242818D6}" type="parTrans" cxnId="{FF03997E-379E-4165-8589-671A7BB920A7}">
      <dgm:prSet/>
      <dgm:spPr/>
      <dgm:t>
        <a:bodyPr/>
        <a:lstStyle/>
        <a:p>
          <a:endParaRPr lang="en-US"/>
        </a:p>
      </dgm:t>
    </dgm:pt>
    <dgm:pt modelId="{DDCA7198-6A9D-4821-8B79-CDEED1CB7682}">
      <dgm:prSet custT="1"/>
      <dgm:spPr/>
      <dgm:t>
        <a:bodyPr/>
        <a:lstStyle/>
        <a:p>
          <a:endParaRPr lang="en-US" sz="1000">
            <a:latin typeface="calibri" panose="020F0502020204030204" pitchFamily="34" charset="0"/>
            <a:cs typeface="Arial" charset="0"/>
          </a:endParaRPr>
        </a:p>
      </dgm:t>
    </dgm:pt>
    <dgm:pt modelId="{A3B06B26-4EC5-4E6C-BA84-D93030B4CC38}" type="parTrans" cxnId="{778C471B-0DC6-44A1-B422-64644E2BCD0A}">
      <dgm:prSet/>
      <dgm:spPr/>
      <dgm:t>
        <a:bodyPr/>
        <a:lstStyle/>
        <a:p>
          <a:endParaRPr lang="en-US"/>
        </a:p>
      </dgm:t>
    </dgm:pt>
    <dgm:pt modelId="{FB0D9F71-5572-4DC7-82A5-814CF0BFABAE}" type="sibTrans" cxnId="{778C471B-0DC6-44A1-B422-64644E2BCD0A}">
      <dgm:prSet/>
      <dgm:spPr/>
      <dgm:t>
        <a:bodyPr/>
        <a:lstStyle/>
        <a:p>
          <a:endParaRPr lang="en-US"/>
        </a:p>
      </dgm:t>
    </dgm:pt>
    <dgm:pt modelId="{61CB5B13-5370-4E82-BADD-E8801FB9B1CA}">
      <dgm:prSet custT="1"/>
      <dgm:spPr/>
      <dgm:t>
        <a:bodyPr/>
        <a:lstStyle/>
        <a:p>
          <a:r>
            <a:rPr lang="pt-BR" sz="1000">
              <a:latin typeface="calibri" panose="020F0502020204030204" pitchFamily="34" charset="0"/>
              <a:cs typeface="Arial" charset="0"/>
            </a:rPr>
            <a:t>Monitoramento do fluxo de notícias, dados trimestrais e participação em visitas e conference calls</a:t>
          </a:r>
          <a:endParaRPr lang="en-US" sz="1000">
            <a:latin typeface="calibri" panose="020F0502020204030204" pitchFamily="34" charset="0"/>
            <a:cs typeface="Arial" charset="0"/>
          </a:endParaRPr>
        </a:p>
      </dgm:t>
    </dgm:pt>
    <dgm:pt modelId="{E8A822F9-41AA-46F7-B762-CA3658F10BAD}" type="parTrans" cxnId="{6A1B2FA6-F8F9-4FB2-A4E2-BB7A55B0E69E}">
      <dgm:prSet/>
      <dgm:spPr/>
      <dgm:t>
        <a:bodyPr/>
        <a:lstStyle/>
        <a:p>
          <a:endParaRPr lang="en-US"/>
        </a:p>
      </dgm:t>
    </dgm:pt>
    <dgm:pt modelId="{247365B5-26F9-418F-9399-500070D1C9AF}" type="sibTrans" cxnId="{6A1B2FA6-F8F9-4FB2-A4E2-BB7A55B0E69E}">
      <dgm:prSet/>
      <dgm:spPr/>
      <dgm:t>
        <a:bodyPr/>
        <a:lstStyle/>
        <a:p>
          <a:endParaRPr lang="en-US"/>
        </a:p>
      </dgm:t>
    </dgm:pt>
    <dgm:pt modelId="{A4143763-957B-4CBB-8D09-BBE30E9E6437}">
      <dgm:prSet custT="1"/>
      <dgm:spPr/>
      <dgm:t>
        <a:bodyPr/>
        <a:lstStyle/>
        <a:p>
          <a:endParaRPr lang="en-US" sz="1000">
            <a:latin typeface="calibri" panose="020F0502020204030204" pitchFamily="34" charset="0"/>
            <a:cs typeface="Arial" charset="0"/>
          </a:endParaRPr>
        </a:p>
      </dgm:t>
    </dgm:pt>
    <dgm:pt modelId="{C5BD089F-7C93-4A41-BD9A-1670909A5DCF}" type="parTrans" cxnId="{E47A7658-B302-4C24-B957-0DA22F412A93}">
      <dgm:prSet/>
      <dgm:spPr/>
      <dgm:t>
        <a:bodyPr/>
        <a:lstStyle/>
        <a:p>
          <a:endParaRPr lang="en-US"/>
        </a:p>
      </dgm:t>
    </dgm:pt>
    <dgm:pt modelId="{6C67E9DA-98AC-4984-BBED-5A6B269F127F}" type="sibTrans" cxnId="{E47A7658-B302-4C24-B957-0DA22F412A93}">
      <dgm:prSet/>
      <dgm:spPr/>
      <dgm:t>
        <a:bodyPr/>
        <a:lstStyle/>
        <a:p>
          <a:endParaRPr lang="en-US"/>
        </a:p>
      </dgm:t>
    </dgm:pt>
    <dgm:pt modelId="{88DE5686-8932-4DF0-9EB3-098B3415EC3A}">
      <dgm:prSet custT="1"/>
      <dgm:spPr/>
      <dgm:t>
        <a:bodyPr/>
        <a:lstStyle/>
        <a:p>
          <a:r>
            <a:rPr lang="pt-BR" sz="1000" dirty="0">
              <a:latin typeface="calibri" panose="020F0502020204030204" pitchFamily="34" charset="0"/>
              <a:cs typeface="Arial" charset="0"/>
            </a:rPr>
            <a:t>Cobertura de 90 empresas em alto grau de profundidade; monitoramento constante do risco/retorno contra empresas que já investimos</a:t>
          </a:r>
          <a:endParaRPr lang="en-US" sz="1000" dirty="0">
            <a:latin typeface="calibri" panose="020F0502020204030204" pitchFamily="34" charset="0"/>
            <a:cs typeface="Arial" charset="0"/>
          </a:endParaRPr>
        </a:p>
      </dgm:t>
    </dgm:pt>
    <dgm:pt modelId="{478ECA3B-8F7B-487F-80F7-EDF009744103}" type="parTrans" cxnId="{677F71C2-773B-41C7-81C1-712A73494607}">
      <dgm:prSet/>
      <dgm:spPr/>
      <dgm:t>
        <a:bodyPr/>
        <a:lstStyle/>
        <a:p>
          <a:endParaRPr lang="en-US"/>
        </a:p>
      </dgm:t>
    </dgm:pt>
    <dgm:pt modelId="{BE09C71B-50C2-448C-8CF8-65CE7C7FE481}" type="sibTrans" cxnId="{677F71C2-773B-41C7-81C1-712A73494607}">
      <dgm:prSet/>
      <dgm:spPr/>
      <dgm:t>
        <a:bodyPr/>
        <a:lstStyle/>
        <a:p>
          <a:endParaRPr lang="en-US"/>
        </a:p>
      </dgm:t>
    </dgm:pt>
    <dgm:pt modelId="{22952BD5-34FA-479B-BE54-4E8955D9BE69}">
      <dgm:prSet custT="1"/>
      <dgm:spPr/>
      <dgm:t>
        <a:bodyPr/>
        <a:lstStyle/>
        <a:p>
          <a:endParaRPr lang="en-US" sz="1000" dirty="0">
            <a:latin typeface="calibri" panose="020F0502020204030204" pitchFamily="34" charset="0"/>
            <a:cs typeface="Arial" charset="0"/>
          </a:endParaRPr>
        </a:p>
      </dgm:t>
    </dgm:pt>
    <dgm:pt modelId="{B593AE75-1BB8-4537-B163-44AE675E561F}" type="parTrans" cxnId="{0CEA2542-CFDE-408D-BAC4-BD0FBF60ADE2}">
      <dgm:prSet/>
      <dgm:spPr/>
      <dgm:t>
        <a:bodyPr/>
        <a:lstStyle/>
        <a:p>
          <a:endParaRPr lang="en-US"/>
        </a:p>
      </dgm:t>
    </dgm:pt>
    <dgm:pt modelId="{21858A91-6CBF-4185-9841-1E315DAFF830}" type="sibTrans" cxnId="{0CEA2542-CFDE-408D-BAC4-BD0FBF60ADE2}">
      <dgm:prSet/>
      <dgm:spPr/>
      <dgm:t>
        <a:bodyPr/>
        <a:lstStyle/>
        <a:p>
          <a:endParaRPr lang="en-US"/>
        </a:p>
      </dgm:t>
    </dgm:pt>
    <dgm:pt modelId="{279ECB9C-6DB6-40E4-8478-7F4F3600300D}">
      <dgm:prSet custT="1"/>
      <dgm:spPr/>
      <dgm:t>
        <a:bodyPr/>
        <a:lstStyle/>
        <a:p>
          <a:r>
            <a:rPr lang="pt-BR" sz="1000" dirty="0">
              <a:latin typeface="calibri" panose="020F0502020204030204" pitchFamily="34" charset="0"/>
              <a:cs typeface="Arial" charset="0"/>
            </a:rPr>
            <a:t>Interação com os mais variados elos da cadeia, incluindo fornecedores, distribuidores e empresas não listadas</a:t>
          </a:r>
          <a:endParaRPr lang="en-US" sz="1000" dirty="0">
            <a:latin typeface="calibri" panose="020F0502020204030204" pitchFamily="34" charset="0"/>
            <a:cs typeface="Arial" charset="0"/>
          </a:endParaRPr>
        </a:p>
      </dgm:t>
    </dgm:pt>
    <dgm:pt modelId="{DEEF2FE7-B4B7-4048-9A2E-D4EB8BE343F2}" type="parTrans" cxnId="{A85CCC0E-814D-47F4-9B82-04B49153B81B}">
      <dgm:prSet/>
      <dgm:spPr/>
      <dgm:t>
        <a:bodyPr/>
        <a:lstStyle/>
        <a:p>
          <a:endParaRPr lang="en-US"/>
        </a:p>
      </dgm:t>
    </dgm:pt>
    <dgm:pt modelId="{1062098E-F1F3-485E-B1A0-614E07911E3B}" type="sibTrans" cxnId="{A85CCC0E-814D-47F4-9B82-04B49153B81B}">
      <dgm:prSet/>
      <dgm:spPr/>
      <dgm:t>
        <a:bodyPr/>
        <a:lstStyle/>
        <a:p>
          <a:endParaRPr lang="en-US"/>
        </a:p>
      </dgm:t>
    </dgm:pt>
    <dgm:pt modelId="{3186AFFD-2D91-40A4-9785-4EF4B4438D72}">
      <dgm:prSet custT="1"/>
      <dgm:spPr/>
      <dgm:t>
        <a:bodyPr/>
        <a:lstStyle/>
        <a:p>
          <a:endParaRPr lang="en-US" sz="1000" dirty="0">
            <a:latin typeface="calibri" panose="020F0502020204030204" pitchFamily="34" charset="0"/>
            <a:cs typeface="Arial" charset="0"/>
          </a:endParaRPr>
        </a:p>
      </dgm:t>
    </dgm:pt>
    <dgm:pt modelId="{89C0A478-98D2-4B4A-8F61-CA835C8A09C3}" type="parTrans" cxnId="{03FCC259-0B7A-40C2-A3A4-B71B02B3B49B}">
      <dgm:prSet/>
      <dgm:spPr/>
      <dgm:t>
        <a:bodyPr/>
        <a:lstStyle/>
        <a:p>
          <a:endParaRPr lang="en-US"/>
        </a:p>
      </dgm:t>
    </dgm:pt>
    <dgm:pt modelId="{FF15831D-6DAC-459D-A47A-EB8328207FFC}" type="sibTrans" cxnId="{03FCC259-0B7A-40C2-A3A4-B71B02B3B49B}">
      <dgm:prSet/>
      <dgm:spPr/>
      <dgm:t>
        <a:bodyPr/>
        <a:lstStyle/>
        <a:p>
          <a:endParaRPr lang="en-US"/>
        </a:p>
      </dgm:t>
    </dgm:pt>
    <dgm:pt modelId="{84EDA5A2-9E9B-498E-BE28-08A7C3E040B1}">
      <dgm:prSet custT="1"/>
      <dgm:spPr/>
      <dgm:t>
        <a:bodyPr/>
        <a:lstStyle/>
        <a:p>
          <a:r>
            <a:rPr lang="pt-BR" sz="1000" dirty="0">
              <a:latin typeface="calibri" panose="020F0502020204030204" pitchFamily="34" charset="0"/>
              <a:cs typeface="Arial" charset="0"/>
            </a:rPr>
            <a:t>Construção e manutenção de modelos proprietários de fluxo de caixa descontado</a:t>
          </a:r>
          <a:endParaRPr lang="en-US" sz="1000" dirty="0">
            <a:latin typeface="calibri" panose="020F0502020204030204" pitchFamily="34" charset="0"/>
            <a:cs typeface="Arial" charset="0"/>
          </a:endParaRPr>
        </a:p>
      </dgm:t>
    </dgm:pt>
    <dgm:pt modelId="{BF310FF4-E5DC-49E2-B119-9BD983857E2A}" type="parTrans" cxnId="{7164899A-5F93-45C3-8400-7CD43349F178}">
      <dgm:prSet/>
      <dgm:spPr/>
      <dgm:t>
        <a:bodyPr/>
        <a:lstStyle/>
        <a:p>
          <a:endParaRPr lang="en-US"/>
        </a:p>
      </dgm:t>
    </dgm:pt>
    <dgm:pt modelId="{FA95A9D7-219D-437D-9279-34CE82ACF0AD}" type="sibTrans" cxnId="{7164899A-5F93-45C3-8400-7CD43349F178}">
      <dgm:prSet/>
      <dgm:spPr/>
      <dgm:t>
        <a:bodyPr/>
        <a:lstStyle/>
        <a:p>
          <a:endParaRPr lang="en-US"/>
        </a:p>
      </dgm:t>
    </dgm:pt>
    <dgm:pt modelId="{2AFF7E68-2906-49B1-BBA0-3C4692EC804F}">
      <dgm:prSet custT="1"/>
      <dgm:spPr/>
      <dgm:t>
        <a:bodyPr/>
        <a:lstStyle/>
        <a:p>
          <a:endParaRPr lang="en-US" sz="1000" dirty="0">
            <a:latin typeface="calibri" panose="020F0502020204030204" pitchFamily="34" charset="0"/>
            <a:cs typeface="Arial" charset="0"/>
          </a:endParaRPr>
        </a:p>
      </dgm:t>
    </dgm:pt>
    <dgm:pt modelId="{7A6B60AB-782C-4BD8-ABEB-8584927BC96D}" type="parTrans" cxnId="{4035249C-146D-469B-ABF9-55ED9912097D}">
      <dgm:prSet/>
      <dgm:spPr/>
      <dgm:t>
        <a:bodyPr/>
        <a:lstStyle/>
        <a:p>
          <a:endParaRPr lang="en-US"/>
        </a:p>
      </dgm:t>
    </dgm:pt>
    <dgm:pt modelId="{746D0DF8-D6D0-4381-B46B-4E204594174A}" type="sibTrans" cxnId="{4035249C-146D-469B-ABF9-55ED9912097D}">
      <dgm:prSet/>
      <dgm:spPr/>
      <dgm:t>
        <a:bodyPr/>
        <a:lstStyle/>
        <a:p>
          <a:endParaRPr lang="en-US"/>
        </a:p>
      </dgm:t>
    </dgm:pt>
    <dgm:pt modelId="{B5D1F852-7224-45ED-85C6-C9B335E45E54}">
      <dgm:prSet custT="1"/>
      <dgm:spPr/>
      <dgm:t>
        <a:bodyPr/>
        <a:lstStyle/>
        <a:p>
          <a:r>
            <a:rPr lang="pt-BR" sz="1000" dirty="0">
              <a:latin typeface="calibri" panose="020F0502020204030204" pitchFamily="34" charset="0"/>
              <a:cs typeface="Arial" charset="0"/>
            </a:rPr>
            <a:t>Análise de múltiplos, perspectiva de crescimento e posicionamento na indústria</a:t>
          </a:r>
          <a:endParaRPr lang="en-US" sz="1000" dirty="0">
            <a:latin typeface="calibri" panose="020F0502020204030204" pitchFamily="34" charset="0"/>
            <a:cs typeface="Arial" charset="0"/>
          </a:endParaRPr>
        </a:p>
      </dgm:t>
    </dgm:pt>
    <dgm:pt modelId="{21FA0C05-3B22-4C1B-9CCB-72FD8F49618C}" type="parTrans" cxnId="{65B6E29E-585F-43DD-BA2B-B45776BD701D}">
      <dgm:prSet/>
      <dgm:spPr/>
      <dgm:t>
        <a:bodyPr/>
        <a:lstStyle/>
        <a:p>
          <a:endParaRPr lang="en-US"/>
        </a:p>
      </dgm:t>
    </dgm:pt>
    <dgm:pt modelId="{20B9D72F-AC86-4717-A960-B9B654A9D97F}" type="sibTrans" cxnId="{65B6E29E-585F-43DD-BA2B-B45776BD701D}">
      <dgm:prSet/>
      <dgm:spPr/>
      <dgm:t>
        <a:bodyPr/>
        <a:lstStyle/>
        <a:p>
          <a:endParaRPr lang="en-US"/>
        </a:p>
      </dgm:t>
    </dgm:pt>
    <dgm:pt modelId="{36A331CA-357D-41B3-B263-714345BF336A}">
      <dgm:prSet custT="1"/>
      <dgm:spPr/>
      <dgm:t>
        <a:bodyPr/>
        <a:lstStyle/>
        <a:p>
          <a:endParaRPr lang="en-US" sz="1000" dirty="0">
            <a:latin typeface="calibri" panose="020F0502020204030204" pitchFamily="34" charset="0"/>
            <a:cs typeface="Arial" charset="0"/>
          </a:endParaRPr>
        </a:p>
      </dgm:t>
    </dgm:pt>
    <dgm:pt modelId="{7B7D4B27-7DE0-456E-8165-7B50C8FF2D9E}" type="parTrans" cxnId="{6BB32ABA-5E22-4E68-805E-942B7253124B}">
      <dgm:prSet/>
      <dgm:spPr/>
      <dgm:t>
        <a:bodyPr/>
        <a:lstStyle/>
        <a:p>
          <a:endParaRPr lang="en-US"/>
        </a:p>
      </dgm:t>
    </dgm:pt>
    <dgm:pt modelId="{78B86FF8-DA03-4551-AC73-A3B4A038B994}" type="sibTrans" cxnId="{6BB32ABA-5E22-4E68-805E-942B7253124B}">
      <dgm:prSet/>
      <dgm:spPr/>
      <dgm:t>
        <a:bodyPr/>
        <a:lstStyle/>
        <a:p>
          <a:endParaRPr lang="en-US"/>
        </a:p>
      </dgm:t>
    </dgm:pt>
    <dgm:pt modelId="{70DFC43D-2B09-4531-AC77-FF39BCF3555E}">
      <dgm:prSet custT="1"/>
      <dgm:spPr/>
      <dgm:t>
        <a:bodyPr/>
        <a:lstStyle/>
        <a:p>
          <a:r>
            <a:rPr lang="pt-BR" sz="1000" dirty="0">
              <a:latin typeface="calibri" panose="020F0502020204030204" pitchFamily="34" charset="0"/>
              <a:cs typeface="Arial" charset="0"/>
            </a:rPr>
            <a:t>Avaliação da qualidade dos executivos e estrutura de governança</a:t>
          </a:r>
          <a:endParaRPr lang="en-US" sz="1000" dirty="0">
            <a:latin typeface="calibri" panose="020F0502020204030204" pitchFamily="34" charset="0"/>
            <a:cs typeface="Arial" charset="0"/>
          </a:endParaRPr>
        </a:p>
      </dgm:t>
    </dgm:pt>
    <dgm:pt modelId="{A524EC92-5093-47C8-BEB9-37D23EFFBCDE}" type="parTrans" cxnId="{23AE3C9C-1DB9-4E7E-970B-0DE49326F0B2}">
      <dgm:prSet/>
      <dgm:spPr/>
      <dgm:t>
        <a:bodyPr/>
        <a:lstStyle/>
        <a:p>
          <a:endParaRPr lang="en-US"/>
        </a:p>
      </dgm:t>
    </dgm:pt>
    <dgm:pt modelId="{D2A6C365-527E-432F-9F31-53E348ED2F70}" type="sibTrans" cxnId="{23AE3C9C-1DB9-4E7E-970B-0DE49326F0B2}">
      <dgm:prSet/>
      <dgm:spPr/>
      <dgm:t>
        <a:bodyPr/>
        <a:lstStyle/>
        <a:p>
          <a:endParaRPr lang="en-US"/>
        </a:p>
      </dgm:t>
    </dgm:pt>
    <dgm:pt modelId="{711D4C32-26DC-442F-B5C1-6488BC1A3402}">
      <dgm:prSet custT="1"/>
      <dgm:spPr/>
      <dgm:t>
        <a:bodyPr/>
        <a:lstStyle/>
        <a:p>
          <a:endParaRPr lang="en-US" sz="1000" dirty="0">
            <a:latin typeface="calibri" panose="020F0502020204030204" pitchFamily="34" charset="0"/>
            <a:cs typeface="Arial" charset="0"/>
          </a:endParaRPr>
        </a:p>
      </dgm:t>
    </dgm:pt>
    <dgm:pt modelId="{EE03AAA6-800C-40E8-8E26-BF19F9755366}" type="parTrans" cxnId="{2B0E0467-33D1-43FD-8594-702484871105}">
      <dgm:prSet/>
      <dgm:spPr/>
      <dgm:t>
        <a:bodyPr/>
        <a:lstStyle/>
        <a:p>
          <a:endParaRPr lang="en-US"/>
        </a:p>
      </dgm:t>
    </dgm:pt>
    <dgm:pt modelId="{AFB51206-DA19-4064-A5E9-AF8E4006D03F}" type="sibTrans" cxnId="{2B0E0467-33D1-43FD-8594-702484871105}">
      <dgm:prSet/>
      <dgm:spPr/>
      <dgm:t>
        <a:bodyPr/>
        <a:lstStyle/>
        <a:p>
          <a:endParaRPr lang="en-US"/>
        </a:p>
      </dgm:t>
    </dgm:pt>
    <dgm:pt modelId="{86D22AD2-0A59-4365-97FE-174225E888E6}">
      <dgm:prSet custT="1"/>
      <dgm:spPr/>
      <dgm:t>
        <a:bodyPr/>
        <a:lstStyle/>
        <a:p>
          <a:r>
            <a:rPr lang="pt-BR" sz="1000" dirty="0">
              <a:latin typeface="calibri" panose="020F0502020204030204" pitchFamily="34" charset="0"/>
              <a:cs typeface="Arial" charset="0"/>
            </a:rPr>
            <a:t>Identificação dos potenciais catalisadores (ex. surpresa de resultados, consolidação de mercado, turnaround operacional, mudança no ambiente competitivo )</a:t>
          </a:r>
          <a:endParaRPr lang="en-US" sz="1000" dirty="0">
            <a:latin typeface="calibri" panose="020F0502020204030204" pitchFamily="34" charset="0"/>
            <a:cs typeface="Arial" charset="0"/>
          </a:endParaRPr>
        </a:p>
      </dgm:t>
    </dgm:pt>
    <dgm:pt modelId="{0A02C019-A289-495E-A399-BD8A90F7819D}" type="parTrans" cxnId="{C805AFA4-2EB7-434F-9DF8-3FF776A52B6C}">
      <dgm:prSet/>
      <dgm:spPr/>
      <dgm:t>
        <a:bodyPr/>
        <a:lstStyle/>
        <a:p>
          <a:endParaRPr lang="en-US"/>
        </a:p>
      </dgm:t>
    </dgm:pt>
    <dgm:pt modelId="{39538F00-1C44-40AE-8A62-8DF7740064E6}" type="sibTrans" cxnId="{C805AFA4-2EB7-434F-9DF8-3FF776A52B6C}">
      <dgm:prSet/>
      <dgm:spPr/>
      <dgm:t>
        <a:bodyPr/>
        <a:lstStyle/>
        <a:p>
          <a:endParaRPr lang="en-US"/>
        </a:p>
      </dgm:t>
    </dgm:pt>
    <dgm:pt modelId="{5B0D1587-BCBF-4080-892B-370F65F9CFB4}">
      <dgm:prSet custT="1"/>
      <dgm:spPr/>
      <dgm:t>
        <a:bodyPr/>
        <a:lstStyle/>
        <a:p>
          <a:endParaRPr lang="en-US" sz="1000" dirty="0">
            <a:latin typeface="calibri" panose="020F0502020204030204" pitchFamily="34" charset="0"/>
            <a:cs typeface="Arial" charset="0"/>
          </a:endParaRPr>
        </a:p>
      </dgm:t>
    </dgm:pt>
    <dgm:pt modelId="{AB9B60DF-2F02-4376-A4A0-C6E130FD6113}" type="parTrans" cxnId="{27186147-32C0-4A67-B57F-86EFC3CBC8E6}">
      <dgm:prSet/>
      <dgm:spPr/>
      <dgm:t>
        <a:bodyPr/>
        <a:lstStyle/>
        <a:p>
          <a:endParaRPr lang="en-US"/>
        </a:p>
      </dgm:t>
    </dgm:pt>
    <dgm:pt modelId="{0F534770-9C1C-4514-B736-0FC2C22D1CF5}" type="sibTrans" cxnId="{27186147-32C0-4A67-B57F-86EFC3CBC8E6}">
      <dgm:prSet/>
      <dgm:spPr/>
      <dgm:t>
        <a:bodyPr/>
        <a:lstStyle/>
        <a:p>
          <a:endParaRPr lang="en-US"/>
        </a:p>
      </dgm:t>
    </dgm:pt>
    <dgm:pt modelId="{0938E90A-44BD-4C29-A918-D1A8D4E88E81}">
      <dgm:prSet custT="1"/>
      <dgm:spPr/>
      <dgm:t>
        <a:bodyPr/>
        <a:lstStyle/>
        <a:p>
          <a:endParaRPr lang="en-US" sz="1000" dirty="0">
            <a:latin typeface="calibri" panose="020F0502020204030204" pitchFamily="34" charset="0"/>
            <a:cs typeface="Arial" charset="0"/>
          </a:endParaRPr>
        </a:p>
      </dgm:t>
    </dgm:pt>
    <dgm:pt modelId="{479DCF22-DE10-4F05-A55D-5BD1FD3B0559}" type="parTrans" cxnId="{6236FD40-573E-4C3F-AF3A-D704BF57303C}">
      <dgm:prSet/>
      <dgm:spPr/>
      <dgm:t>
        <a:bodyPr/>
        <a:lstStyle/>
        <a:p>
          <a:endParaRPr lang="en-US"/>
        </a:p>
      </dgm:t>
    </dgm:pt>
    <dgm:pt modelId="{659B08F4-B00B-41EE-8BD0-934A41ABD521}" type="sibTrans" cxnId="{6236FD40-573E-4C3F-AF3A-D704BF57303C}">
      <dgm:prSet/>
      <dgm:spPr/>
      <dgm:t>
        <a:bodyPr/>
        <a:lstStyle/>
        <a:p>
          <a:endParaRPr lang="en-US"/>
        </a:p>
      </dgm:t>
    </dgm:pt>
    <dgm:pt modelId="{7B5CC883-FD68-43DD-BF21-EC3E71640D3D}">
      <dgm:prSet custT="1"/>
      <dgm:spPr/>
      <dgm:t>
        <a:bodyPr/>
        <a:lstStyle/>
        <a:p>
          <a:r>
            <a:rPr lang="pt-BR" sz="1000" dirty="0">
              <a:latin typeface="calibri" panose="020F0502020204030204" pitchFamily="34" charset="0"/>
              <a:cs typeface="Arial" charset="0"/>
            </a:rPr>
            <a:t>Reuniões semanais para discussão de posições, movimentos setoriais, e revisão de fundamentos (micro e macro)</a:t>
          </a:r>
          <a:endParaRPr lang="en-US" sz="1000" dirty="0">
            <a:latin typeface="calibri" panose="020F0502020204030204" pitchFamily="34" charset="0"/>
            <a:cs typeface="Arial" charset="0"/>
          </a:endParaRPr>
        </a:p>
      </dgm:t>
    </dgm:pt>
    <dgm:pt modelId="{F703875F-3E30-478E-87DD-A6896BF46EA3}" type="parTrans" cxnId="{4677F351-421C-4C14-969C-014BEEE6E603}">
      <dgm:prSet/>
      <dgm:spPr/>
      <dgm:t>
        <a:bodyPr/>
        <a:lstStyle/>
        <a:p>
          <a:endParaRPr lang="en-US"/>
        </a:p>
      </dgm:t>
    </dgm:pt>
    <dgm:pt modelId="{D4441381-0EAB-4F29-A850-EE2E3E1928F8}" type="sibTrans" cxnId="{4677F351-421C-4C14-969C-014BEEE6E603}">
      <dgm:prSet/>
      <dgm:spPr/>
      <dgm:t>
        <a:bodyPr/>
        <a:lstStyle/>
        <a:p>
          <a:endParaRPr lang="en-US"/>
        </a:p>
      </dgm:t>
    </dgm:pt>
    <dgm:pt modelId="{4443FAC8-BDDD-46B3-AB7C-A342CF7EE838}">
      <dgm:prSet custT="1"/>
      <dgm:spPr/>
      <dgm:t>
        <a:bodyPr/>
        <a:lstStyle/>
        <a:p>
          <a:endParaRPr lang="en-US" sz="1000" dirty="0">
            <a:latin typeface="calibri" panose="020F0502020204030204" pitchFamily="34" charset="0"/>
            <a:cs typeface="Arial" charset="0"/>
          </a:endParaRPr>
        </a:p>
      </dgm:t>
    </dgm:pt>
    <dgm:pt modelId="{4EFC1B3B-A3FC-4945-AC37-7B4668BCF39B}" type="parTrans" cxnId="{784C2AE7-5857-4DB9-905F-68C950534A9A}">
      <dgm:prSet/>
      <dgm:spPr/>
      <dgm:t>
        <a:bodyPr/>
        <a:lstStyle/>
        <a:p>
          <a:endParaRPr lang="en-US"/>
        </a:p>
      </dgm:t>
    </dgm:pt>
    <dgm:pt modelId="{47293EEE-12CD-48CA-8626-F6B3FEF2C81A}" type="sibTrans" cxnId="{784C2AE7-5857-4DB9-905F-68C950534A9A}">
      <dgm:prSet/>
      <dgm:spPr/>
      <dgm:t>
        <a:bodyPr/>
        <a:lstStyle/>
        <a:p>
          <a:endParaRPr lang="en-US"/>
        </a:p>
      </dgm:t>
    </dgm:pt>
    <dgm:pt modelId="{F4C6A3FF-C0EB-4DD9-BD8B-23D9BEED1F3D}" type="pres">
      <dgm:prSet presAssocID="{17C6C3D8-EF52-419E-9294-E3677B4F675F}" presName="Name0" presStyleCnt="0">
        <dgm:presLayoutVars>
          <dgm:dir/>
          <dgm:animOne val="branch"/>
          <dgm:animLvl val="lvl"/>
        </dgm:presLayoutVars>
      </dgm:prSet>
      <dgm:spPr/>
    </dgm:pt>
    <dgm:pt modelId="{4258826D-4024-4CF0-B8EB-E096D96CCDEF}" type="pres">
      <dgm:prSet presAssocID="{099699B3-ACD2-468B-AE9F-F7E8C469077B}" presName="chaos" presStyleCnt="0"/>
      <dgm:spPr/>
    </dgm:pt>
    <dgm:pt modelId="{CC1BCE3C-012C-432B-853B-9ED52E233B0E}" type="pres">
      <dgm:prSet presAssocID="{099699B3-ACD2-468B-AE9F-F7E8C469077B}" presName="parTx1" presStyleLbl="revTx" presStyleIdx="0" presStyleCnt="5" custLinFactNeighborX="2016" custLinFactNeighborY="-13942"/>
      <dgm:spPr/>
    </dgm:pt>
    <dgm:pt modelId="{877CB44A-7B2E-448E-8C1D-0DB5C872F0DB}" type="pres">
      <dgm:prSet presAssocID="{099699B3-ACD2-468B-AE9F-F7E8C469077B}" presName="desTx1" presStyleLbl="revTx" presStyleIdx="1" presStyleCnt="5" custScaleX="117868" custScaleY="99715" custLinFactNeighborX="11096" custLinFactNeighborY="18076">
        <dgm:presLayoutVars>
          <dgm:bulletEnabled val="1"/>
        </dgm:presLayoutVars>
      </dgm:prSet>
      <dgm:spPr/>
    </dgm:pt>
    <dgm:pt modelId="{BCCA75FB-B782-49F5-AEF0-3140CC2AAC74}" type="pres">
      <dgm:prSet presAssocID="{099699B3-ACD2-468B-AE9F-F7E8C469077B}" presName="c1" presStyleLbl="node1" presStyleIdx="0" presStyleCnt="19" custLinFactNeighborY="-83096"/>
      <dgm:spPr>
        <a:solidFill>
          <a:srgbClr val="00447C"/>
        </a:solidFill>
      </dgm:spPr>
    </dgm:pt>
    <dgm:pt modelId="{BA1C93DF-8781-45E9-A5B8-C7B5CE3F4C7E}" type="pres">
      <dgm:prSet presAssocID="{099699B3-ACD2-468B-AE9F-F7E8C469077B}" presName="c2" presStyleLbl="node1" presStyleIdx="1" presStyleCnt="19" custLinFactNeighborY="-83096"/>
      <dgm:spPr>
        <a:solidFill>
          <a:srgbClr val="00447C"/>
        </a:solidFill>
      </dgm:spPr>
    </dgm:pt>
    <dgm:pt modelId="{7F957679-F39B-459E-87A1-40A209CE76C1}" type="pres">
      <dgm:prSet presAssocID="{099699B3-ACD2-468B-AE9F-F7E8C469077B}" presName="c3" presStyleLbl="node1" presStyleIdx="2" presStyleCnt="19" custLinFactNeighborY="-52884"/>
      <dgm:spPr>
        <a:solidFill>
          <a:srgbClr val="00447C"/>
        </a:solidFill>
      </dgm:spPr>
    </dgm:pt>
    <dgm:pt modelId="{038C1550-E383-4597-B73B-FAEDCBDA1805}" type="pres">
      <dgm:prSet presAssocID="{099699B3-ACD2-468B-AE9F-F7E8C469077B}" presName="c4" presStyleLbl="node1" presStyleIdx="3" presStyleCnt="19" custLinFactNeighborY="-83096"/>
      <dgm:spPr>
        <a:solidFill>
          <a:srgbClr val="00447C"/>
        </a:solidFill>
      </dgm:spPr>
    </dgm:pt>
    <dgm:pt modelId="{FD35DBA4-13ED-475F-938C-0D12C57E693C}" type="pres">
      <dgm:prSet presAssocID="{099699B3-ACD2-468B-AE9F-F7E8C469077B}" presName="c5" presStyleLbl="node1" presStyleIdx="4" presStyleCnt="19" custLinFactNeighborY="-83096"/>
      <dgm:spPr>
        <a:solidFill>
          <a:srgbClr val="00447C"/>
        </a:solidFill>
      </dgm:spPr>
    </dgm:pt>
    <dgm:pt modelId="{C90B7EEF-7E04-4537-9A9B-F98201D28827}" type="pres">
      <dgm:prSet presAssocID="{099699B3-ACD2-468B-AE9F-F7E8C469077B}" presName="c6" presStyleLbl="node1" presStyleIdx="5" presStyleCnt="19" custLinFactNeighborY="-83096"/>
      <dgm:spPr>
        <a:solidFill>
          <a:srgbClr val="00447C"/>
        </a:solidFill>
      </dgm:spPr>
    </dgm:pt>
    <dgm:pt modelId="{F0FF1C87-5D64-44F2-9C4F-8C9509FC3634}" type="pres">
      <dgm:prSet presAssocID="{099699B3-ACD2-468B-AE9F-F7E8C469077B}" presName="c7" presStyleLbl="node1" presStyleIdx="6" presStyleCnt="19" custLinFactNeighborY="-52884"/>
      <dgm:spPr>
        <a:solidFill>
          <a:srgbClr val="00447C"/>
        </a:solidFill>
      </dgm:spPr>
    </dgm:pt>
    <dgm:pt modelId="{971D8624-B513-4BFC-AD58-66F1C21D2A2D}" type="pres">
      <dgm:prSet presAssocID="{099699B3-ACD2-468B-AE9F-F7E8C469077B}" presName="c8" presStyleLbl="node1" presStyleIdx="7" presStyleCnt="19" custLinFactNeighborY="-83096"/>
      <dgm:spPr>
        <a:solidFill>
          <a:srgbClr val="00447C"/>
        </a:solidFill>
      </dgm:spPr>
    </dgm:pt>
    <dgm:pt modelId="{2F6B13DA-8B66-4A0E-9CCF-D1404F28BD9B}" type="pres">
      <dgm:prSet presAssocID="{099699B3-ACD2-468B-AE9F-F7E8C469077B}" presName="c9" presStyleLbl="node1" presStyleIdx="8" presStyleCnt="19" custLinFactNeighborY="-83096"/>
      <dgm:spPr>
        <a:solidFill>
          <a:srgbClr val="00447C"/>
        </a:solidFill>
      </dgm:spPr>
    </dgm:pt>
    <dgm:pt modelId="{32877897-E153-4CD2-B014-CBBF19587245}" type="pres">
      <dgm:prSet presAssocID="{099699B3-ACD2-468B-AE9F-F7E8C469077B}" presName="c10" presStyleLbl="node1" presStyleIdx="9" presStyleCnt="19" custLinFactNeighborY="-32318"/>
      <dgm:spPr>
        <a:solidFill>
          <a:srgbClr val="00447C"/>
        </a:solidFill>
      </dgm:spPr>
    </dgm:pt>
    <dgm:pt modelId="{B9D118B0-F42D-4D68-9BBC-86E9ED187A0B}" type="pres">
      <dgm:prSet presAssocID="{099699B3-ACD2-468B-AE9F-F7E8C469077B}" presName="c11" presStyleLbl="node1" presStyleIdx="10" presStyleCnt="19" custLinFactNeighborY="-83096"/>
      <dgm:spPr/>
    </dgm:pt>
    <dgm:pt modelId="{4A2523CF-A3F7-4ECB-9004-7348EE47DA67}" type="pres">
      <dgm:prSet presAssocID="{099699B3-ACD2-468B-AE9F-F7E8C469077B}" presName="c12" presStyleLbl="node1" presStyleIdx="11" presStyleCnt="19" custLinFactNeighborY="-52884"/>
      <dgm:spPr>
        <a:solidFill>
          <a:srgbClr val="00447C"/>
        </a:solidFill>
      </dgm:spPr>
    </dgm:pt>
    <dgm:pt modelId="{10E4714F-DE99-4F30-B536-E0452F3B142C}" type="pres">
      <dgm:prSet presAssocID="{099699B3-ACD2-468B-AE9F-F7E8C469077B}" presName="c13" presStyleLbl="node1" presStyleIdx="12" presStyleCnt="19" custLinFactNeighborY="-36361"/>
      <dgm:spPr>
        <a:solidFill>
          <a:srgbClr val="00447C"/>
        </a:solidFill>
      </dgm:spPr>
    </dgm:pt>
    <dgm:pt modelId="{DBB729D4-B5DC-4CA8-8DAE-94E6D10DE702}" type="pres">
      <dgm:prSet presAssocID="{099699B3-ACD2-468B-AE9F-F7E8C469077B}" presName="c14" presStyleLbl="node1" presStyleIdx="13" presStyleCnt="19" custLinFactNeighborY="-83096"/>
      <dgm:spPr>
        <a:solidFill>
          <a:srgbClr val="00447C"/>
        </a:solidFill>
      </dgm:spPr>
    </dgm:pt>
    <dgm:pt modelId="{147502B0-271E-452C-9827-A8FC36FCD494}" type="pres">
      <dgm:prSet presAssocID="{099699B3-ACD2-468B-AE9F-F7E8C469077B}" presName="c15" presStyleLbl="node1" presStyleIdx="14" presStyleCnt="19" custLinFactNeighborY="-52884"/>
      <dgm:spPr>
        <a:solidFill>
          <a:srgbClr val="00447C"/>
        </a:solidFill>
      </dgm:spPr>
    </dgm:pt>
    <dgm:pt modelId="{F67B4EC6-53BC-47D9-89B2-1C2EEE1AB4B2}" type="pres">
      <dgm:prSet presAssocID="{099699B3-ACD2-468B-AE9F-F7E8C469077B}" presName="c16" presStyleLbl="node1" presStyleIdx="15" presStyleCnt="19" custLinFactNeighborY="-83096"/>
      <dgm:spPr>
        <a:solidFill>
          <a:srgbClr val="00447C"/>
        </a:solidFill>
      </dgm:spPr>
    </dgm:pt>
    <dgm:pt modelId="{1E5AA777-E698-4E91-980C-BD7A66EF7322}" type="pres">
      <dgm:prSet presAssocID="{099699B3-ACD2-468B-AE9F-F7E8C469077B}" presName="c17" presStyleLbl="node1" presStyleIdx="16" presStyleCnt="19" custLinFactNeighborY="-36361"/>
      <dgm:spPr>
        <a:solidFill>
          <a:srgbClr val="00447C"/>
        </a:solidFill>
      </dgm:spPr>
    </dgm:pt>
    <dgm:pt modelId="{BC063F87-75A7-413C-850D-6E0234351D25}" type="pres">
      <dgm:prSet presAssocID="{099699B3-ACD2-468B-AE9F-F7E8C469077B}" presName="c18" presStyleLbl="node1" presStyleIdx="17" presStyleCnt="19" custLinFactNeighborY="-52884"/>
      <dgm:spPr>
        <a:solidFill>
          <a:srgbClr val="00447C"/>
        </a:solidFill>
      </dgm:spPr>
    </dgm:pt>
    <dgm:pt modelId="{46F11CE0-9A03-476B-BBC7-E8C02C16BCDE}" type="pres">
      <dgm:prSet presAssocID="{DF5D358E-B2AF-4679-8A9F-085DE1580502}" presName="chevronComposite1" presStyleCnt="0"/>
      <dgm:spPr/>
    </dgm:pt>
    <dgm:pt modelId="{1B6C5E0B-3CDD-4129-B0F7-5D25FEEEADFE}" type="pres">
      <dgm:prSet presAssocID="{DF5D358E-B2AF-4679-8A9F-085DE1580502}" presName="chevron1" presStyleLbl="sibTrans2D1" presStyleIdx="0" presStyleCnt="2" custScaleY="78405" custLinFactNeighborY="-9438"/>
      <dgm:spPr>
        <a:solidFill>
          <a:srgbClr val="00447C">
            <a:alpha val="80000"/>
          </a:srgbClr>
        </a:solidFill>
      </dgm:spPr>
    </dgm:pt>
    <dgm:pt modelId="{11995592-C13B-4C1A-BAC5-449FF2E98E5E}" type="pres">
      <dgm:prSet presAssocID="{DF5D358E-B2AF-4679-8A9F-085DE1580502}" presName="spChevron1" presStyleCnt="0"/>
      <dgm:spPr/>
    </dgm:pt>
    <dgm:pt modelId="{8DE09065-1358-4988-A624-AAE978E86AD0}" type="pres">
      <dgm:prSet presAssocID="{0B09A7A7-22E5-4310-BC7F-4AB63706FA3B}" presName="middle" presStyleCnt="0"/>
      <dgm:spPr/>
    </dgm:pt>
    <dgm:pt modelId="{917DA312-6F4E-492D-8EDD-49790EE56C8F}" type="pres">
      <dgm:prSet presAssocID="{0B09A7A7-22E5-4310-BC7F-4AB63706FA3B}" presName="parTxMid" presStyleLbl="revTx" presStyleIdx="2" presStyleCnt="5" custScaleY="88078" custLinFactNeighborY="-9438"/>
      <dgm:spPr/>
    </dgm:pt>
    <dgm:pt modelId="{0989FAE3-89BE-4F1B-A42A-317BA1FB3A6F}" type="pres">
      <dgm:prSet presAssocID="{0B09A7A7-22E5-4310-BC7F-4AB63706FA3B}" presName="desTxMid" presStyleLbl="revTx" presStyleIdx="3" presStyleCnt="5" custScaleX="134055" custLinFactNeighborX="3396" custLinFactNeighborY="3799">
        <dgm:presLayoutVars>
          <dgm:bulletEnabled val="1"/>
        </dgm:presLayoutVars>
      </dgm:prSet>
      <dgm:spPr/>
    </dgm:pt>
    <dgm:pt modelId="{BB5D2BB5-A92C-4A4A-920C-902148CFDF22}" type="pres">
      <dgm:prSet presAssocID="{0B09A7A7-22E5-4310-BC7F-4AB63706FA3B}" presName="spMid" presStyleCnt="0"/>
      <dgm:spPr/>
    </dgm:pt>
    <dgm:pt modelId="{F93F81C2-6D36-4CF7-A2B2-C7E26825F926}" type="pres">
      <dgm:prSet presAssocID="{861CCD82-2272-4FA2-B09A-BC4BDE05A547}" presName="chevronComposite1" presStyleCnt="0"/>
      <dgm:spPr/>
    </dgm:pt>
    <dgm:pt modelId="{EB441C61-1440-4A43-8209-9F720C2642DF}" type="pres">
      <dgm:prSet presAssocID="{861CCD82-2272-4FA2-B09A-BC4BDE05A547}" presName="chevron1" presStyleLbl="sibTrans2D1" presStyleIdx="1" presStyleCnt="2" custScaleY="83987" custLinFactNeighborY="-9438"/>
      <dgm:spPr>
        <a:solidFill>
          <a:srgbClr val="00447C">
            <a:alpha val="40000"/>
          </a:srgbClr>
        </a:solidFill>
        <a:ln>
          <a:noFill/>
        </a:ln>
      </dgm:spPr>
    </dgm:pt>
    <dgm:pt modelId="{75ECFBA6-9937-41F3-9A90-0A7DCF5A8C92}" type="pres">
      <dgm:prSet presAssocID="{861CCD82-2272-4FA2-B09A-BC4BDE05A547}" presName="spChevron1" presStyleCnt="0"/>
      <dgm:spPr/>
    </dgm:pt>
    <dgm:pt modelId="{0E80BC35-676C-47A9-941C-E8FF87F955F8}" type="pres">
      <dgm:prSet presAssocID="{AADA8CA5-63F6-4102-8DD3-EF88A2916973}" presName="last" presStyleCnt="0"/>
      <dgm:spPr/>
    </dgm:pt>
    <dgm:pt modelId="{538832B3-30F8-4901-800C-8877C976B5F4}" type="pres">
      <dgm:prSet presAssocID="{AADA8CA5-63F6-4102-8DD3-EF88A2916973}" presName="circleTx" presStyleLbl="node1" presStyleIdx="18" presStyleCnt="19" custScaleX="113359" custScaleY="75047" custLinFactNeighborX="3308" custLinFactNeighborY="-9097"/>
      <dgm:spPr/>
    </dgm:pt>
    <dgm:pt modelId="{88322464-EC11-4C68-9AEA-16DD2B8F56F2}" type="pres">
      <dgm:prSet presAssocID="{AADA8CA5-63F6-4102-8DD3-EF88A2916973}" presName="desTxN" presStyleLbl="revTx" presStyleIdx="4" presStyleCnt="5" custScaleX="129100" custLinFactNeighborX="165" custLinFactNeighborY="3799">
        <dgm:presLayoutVars>
          <dgm:bulletEnabled val="1"/>
        </dgm:presLayoutVars>
      </dgm:prSet>
      <dgm:spPr/>
    </dgm:pt>
    <dgm:pt modelId="{A2CDC199-C652-4B47-B206-23F46743957D}" type="pres">
      <dgm:prSet presAssocID="{AADA8CA5-63F6-4102-8DD3-EF88A2916973}" presName="spN" presStyleCnt="0"/>
      <dgm:spPr/>
    </dgm:pt>
  </dgm:ptLst>
  <dgm:cxnLst>
    <dgm:cxn modelId="{A85CCC0E-814D-47F4-9B82-04B49153B81B}" srcId="{0B09A7A7-22E5-4310-BC7F-4AB63706FA3B}" destId="{279ECB9C-6DB6-40E4-8478-7F4F3600300D}" srcOrd="2" destOrd="0" parTransId="{DEEF2FE7-B4B7-4048-9A2E-D4EB8BE343F2}" sibTransId="{1062098E-F1F3-485E-B1A0-614E07911E3B}"/>
    <dgm:cxn modelId="{2B0E0467-33D1-43FD-8594-702484871105}" srcId="{0B09A7A7-22E5-4310-BC7F-4AB63706FA3B}" destId="{711D4C32-26DC-442F-B5C1-6488BC1A3402}" srcOrd="9" destOrd="0" parTransId="{EE03AAA6-800C-40E8-8E26-BF19F9755366}" sibTransId="{AFB51206-DA19-4064-A5E9-AF8E4006D03F}"/>
    <dgm:cxn modelId="{B766EF31-425A-4158-AB1A-369330E99118}" srcId="{099699B3-ACD2-468B-AE9F-F7E8C469077B}" destId="{E9D4F857-567E-4A6F-891B-577D45EB063B}" srcOrd="0" destOrd="0" parTransId="{B7290DA2-B877-42A3-B913-E5E25636900D}" sibTransId="{BFFF2D5E-5E19-47CC-AB35-F450CFAF49C5}"/>
    <dgm:cxn modelId="{778C471B-0DC6-44A1-B422-64644E2BCD0A}" srcId="{099699B3-ACD2-468B-AE9F-F7E8C469077B}" destId="{DDCA7198-6A9D-4821-8B79-CDEED1CB7682}" srcOrd="1" destOrd="0" parTransId="{A3B06B26-4EC5-4E6C-BA84-D93030B4CC38}" sibTransId="{FB0D9F71-5572-4DC7-82A5-814CF0BFABAE}"/>
    <dgm:cxn modelId="{9DF734E1-32D4-41CB-B385-F3AF77A0B831}" type="presOf" srcId="{3186AFFD-2D91-40A4-9785-4EF4B4438D72}" destId="{0989FAE3-89BE-4F1B-A42A-317BA1FB3A6F}" srcOrd="0" destOrd="3" presId="urn:microsoft.com/office/officeart/2009/3/layout/RandomtoResultProcess"/>
    <dgm:cxn modelId="{79B0ECEC-0C91-4AC2-B409-2F33CEEA21B4}" srcId="{17C6C3D8-EF52-419E-9294-E3677B4F675F}" destId="{0B09A7A7-22E5-4310-BC7F-4AB63706FA3B}" srcOrd="1" destOrd="0" parTransId="{546777A2-B0EB-4A93-A812-889C30D95E4E}" sibTransId="{861CCD82-2272-4FA2-B09A-BC4BDE05A547}"/>
    <dgm:cxn modelId="{FA08F1C6-AB5B-4426-BD56-F6D363A340DE}" type="presOf" srcId="{DDCA7198-6A9D-4821-8B79-CDEED1CB7682}" destId="{877CB44A-7B2E-448E-8C1D-0DB5C872F0DB}" srcOrd="0" destOrd="1" presId="urn:microsoft.com/office/officeart/2009/3/layout/RandomtoResultProcess"/>
    <dgm:cxn modelId="{65B6E29E-585F-43DD-BA2B-B45776BD701D}" srcId="{0B09A7A7-22E5-4310-BC7F-4AB63706FA3B}" destId="{B5D1F852-7224-45ED-85C6-C9B335E45E54}" srcOrd="6" destOrd="0" parTransId="{21FA0C05-3B22-4C1B-9CCB-72FD8F49618C}" sibTransId="{20B9D72F-AC86-4717-A960-B9B654A9D97F}"/>
    <dgm:cxn modelId="{E47A7658-B302-4C24-B957-0DA22F412A93}" srcId="{099699B3-ACD2-468B-AE9F-F7E8C469077B}" destId="{A4143763-957B-4CBB-8D09-BBE30E9E6437}" srcOrd="3" destOrd="0" parTransId="{C5BD089F-7C93-4A41-BD9A-1670909A5DCF}" sibTransId="{6C67E9DA-98AC-4984-BBED-5A6B269F127F}"/>
    <dgm:cxn modelId="{B0514D18-2B7E-475F-B4FC-1EB78F41C499}" type="presOf" srcId="{17C6C3D8-EF52-419E-9294-E3677B4F675F}" destId="{F4C6A3FF-C0EB-4DD9-BD8B-23D9BEED1F3D}" srcOrd="0" destOrd="0" presId="urn:microsoft.com/office/officeart/2009/3/layout/RandomtoResultProcess"/>
    <dgm:cxn modelId="{38C51AEF-322B-4787-ADE8-A61FDEE2D4E2}" srcId="{0B09A7A7-22E5-4310-BC7F-4AB63706FA3B}" destId="{6CCB50AD-47C5-47A3-8F50-A3A31156A042}" srcOrd="0" destOrd="0" parTransId="{3E178BBB-36D8-4F03-BF0D-52EF5ACD81B6}" sibTransId="{5980CC86-F454-4E57-A68F-8E0883155521}"/>
    <dgm:cxn modelId="{B90FAF10-B82F-40B8-879B-F6C506564B55}" type="presOf" srcId="{E9D4F857-567E-4A6F-891B-577D45EB063B}" destId="{877CB44A-7B2E-448E-8C1D-0DB5C872F0DB}" srcOrd="0" destOrd="0" presId="urn:microsoft.com/office/officeart/2009/3/layout/RandomtoResultProcess"/>
    <dgm:cxn modelId="{6BB32ABA-5E22-4E68-805E-942B7253124B}" srcId="{0B09A7A7-22E5-4310-BC7F-4AB63706FA3B}" destId="{36A331CA-357D-41B3-B263-714345BF336A}" srcOrd="7" destOrd="0" parTransId="{7B7D4B27-7DE0-456E-8165-7B50C8FF2D9E}" sibTransId="{78B86FF8-DA03-4551-AC73-A3B4A038B994}"/>
    <dgm:cxn modelId="{80E58433-AB23-4F56-A6A8-7FBD49E2F3CF}" type="presOf" srcId="{36A331CA-357D-41B3-B263-714345BF336A}" destId="{0989FAE3-89BE-4F1B-A42A-317BA1FB3A6F}" srcOrd="0" destOrd="7" presId="urn:microsoft.com/office/officeart/2009/3/layout/RandomtoResultProcess"/>
    <dgm:cxn modelId="{1B750EBC-C8E5-4517-BCA1-4327BD291438}" type="presOf" srcId="{61CB5B13-5370-4E82-BADD-E8801FB9B1CA}" destId="{877CB44A-7B2E-448E-8C1D-0DB5C872F0DB}" srcOrd="0" destOrd="2" presId="urn:microsoft.com/office/officeart/2009/3/layout/RandomtoResultProcess"/>
    <dgm:cxn modelId="{677F71C2-773B-41C7-81C1-712A73494607}" srcId="{099699B3-ACD2-468B-AE9F-F7E8C469077B}" destId="{88DE5686-8932-4DF0-9EB3-098B3415EC3A}" srcOrd="4" destOrd="0" parTransId="{478ECA3B-8F7B-487F-80F7-EDF009744103}" sibTransId="{BE09C71B-50C2-448C-8CF8-65CE7C7FE481}"/>
    <dgm:cxn modelId="{AC08453E-4370-470E-8119-367A82861B95}" srcId="{17C6C3D8-EF52-419E-9294-E3677B4F675F}" destId="{099699B3-ACD2-468B-AE9F-F7E8C469077B}" srcOrd="0" destOrd="0" parTransId="{A2BCB9C2-AEE8-4DE1-8BD6-340B481C06B8}" sibTransId="{DF5D358E-B2AF-4679-8A9F-085DE1580502}"/>
    <dgm:cxn modelId="{7164899A-5F93-45C3-8400-7CD43349F178}" srcId="{0B09A7A7-22E5-4310-BC7F-4AB63706FA3B}" destId="{84EDA5A2-9E9B-498E-BE28-08A7C3E040B1}" srcOrd="4" destOrd="0" parTransId="{BF310FF4-E5DC-49E2-B119-9BD983857E2A}" sibTransId="{FA95A9D7-219D-437D-9279-34CE82ACF0AD}"/>
    <dgm:cxn modelId="{64846F9A-91B4-47C5-A404-E9C670E916DE}" type="presOf" srcId="{711D4C32-26DC-442F-B5C1-6488BC1A3402}" destId="{0989FAE3-89BE-4F1B-A42A-317BA1FB3A6F}" srcOrd="0" destOrd="9" presId="urn:microsoft.com/office/officeart/2009/3/layout/RandomtoResultProcess"/>
    <dgm:cxn modelId="{F02F74F1-50BF-4C5D-899D-FDE08E5581B7}" type="presOf" srcId="{84EDA5A2-9E9B-498E-BE28-08A7C3E040B1}" destId="{0989FAE3-89BE-4F1B-A42A-317BA1FB3A6F}" srcOrd="0" destOrd="4" presId="urn:microsoft.com/office/officeart/2009/3/layout/RandomtoResultProcess"/>
    <dgm:cxn modelId="{27186147-32C0-4A67-B57F-86EFC3CBC8E6}" srcId="{0B09A7A7-22E5-4310-BC7F-4AB63706FA3B}" destId="{5B0D1587-BCBF-4080-892B-370F65F9CFB4}" srcOrd="11" destOrd="0" parTransId="{AB9B60DF-2F02-4376-A4A0-C6E130FD6113}" sibTransId="{0F534770-9C1C-4514-B736-0FC2C22D1CF5}"/>
    <dgm:cxn modelId="{6236FD40-573E-4C3F-AF3A-D704BF57303C}" srcId="{AADA8CA5-63F6-4102-8DD3-EF88A2916973}" destId="{0938E90A-44BD-4C29-A918-D1A8D4E88E81}" srcOrd="1" destOrd="0" parTransId="{479DCF22-DE10-4F05-A55D-5BD1FD3B0559}" sibTransId="{659B08F4-B00B-41EE-8BD0-934A41ABD521}"/>
    <dgm:cxn modelId="{B9A66F0F-3E2B-4513-955B-C9F7B93ED908}" type="presOf" srcId="{B5D1F852-7224-45ED-85C6-C9B335E45E54}" destId="{0989FAE3-89BE-4F1B-A42A-317BA1FB3A6F}" srcOrd="0" destOrd="6" presId="urn:microsoft.com/office/officeart/2009/3/layout/RandomtoResultProcess"/>
    <dgm:cxn modelId="{53547B19-4E8D-4807-BF0A-3894A51D4A03}" type="presOf" srcId="{2AFF7E68-2906-49B1-BBA0-3C4692EC804F}" destId="{0989FAE3-89BE-4F1B-A42A-317BA1FB3A6F}" srcOrd="0" destOrd="5" presId="urn:microsoft.com/office/officeart/2009/3/layout/RandomtoResultProcess"/>
    <dgm:cxn modelId="{EF1100D1-72E0-4CEB-82F4-933F6D158296}" type="presOf" srcId="{AADA8CA5-63F6-4102-8DD3-EF88A2916973}" destId="{538832B3-30F8-4901-800C-8877C976B5F4}" srcOrd="0" destOrd="0" presId="urn:microsoft.com/office/officeart/2009/3/layout/RandomtoResultProcess"/>
    <dgm:cxn modelId="{163A8C91-0C05-4A92-A900-C297C4D9BB84}" type="presOf" srcId="{22952BD5-34FA-479B-BE54-4E8955D9BE69}" destId="{0989FAE3-89BE-4F1B-A42A-317BA1FB3A6F}" srcOrd="0" destOrd="1" presId="urn:microsoft.com/office/officeart/2009/3/layout/RandomtoResultProcess"/>
    <dgm:cxn modelId="{FF03997E-379E-4165-8589-671A7BB920A7}" srcId="{17C6C3D8-EF52-419E-9294-E3677B4F675F}" destId="{AADA8CA5-63F6-4102-8DD3-EF88A2916973}" srcOrd="2" destOrd="0" parTransId="{6C021433-8A02-4A58-A9E7-5E87242818D6}" sibTransId="{B08D3C71-A8F0-478E-B04C-37BA02DD683D}"/>
    <dgm:cxn modelId="{F8498E2D-8960-41D8-A127-6E333E176C85}" type="presOf" srcId="{88DE5686-8932-4DF0-9EB3-098B3415EC3A}" destId="{877CB44A-7B2E-448E-8C1D-0DB5C872F0DB}" srcOrd="0" destOrd="4" presId="urn:microsoft.com/office/officeart/2009/3/layout/RandomtoResultProcess"/>
    <dgm:cxn modelId="{C93BD333-8CF5-4607-B356-A820E80B37CB}" type="presOf" srcId="{86D22AD2-0A59-4365-97FE-174225E888E6}" destId="{0989FAE3-89BE-4F1B-A42A-317BA1FB3A6F}" srcOrd="0" destOrd="10" presId="urn:microsoft.com/office/officeart/2009/3/layout/RandomtoResultProcess"/>
    <dgm:cxn modelId="{5D42D6F8-17DC-434F-ABD2-C32C36A8A54A}" type="presOf" srcId="{70DFC43D-2B09-4531-AC77-FF39BCF3555E}" destId="{0989FAE3-89BE-4F1B-A42A-317BA1FB3A6F}" srcOrd="0" destOrd="8" presId="urn:microsoft.com/office/officeart/2009/3/layout/RandomtoResultProcess"/>
    <dgm:cxn modelId="{4035249C-146D-469B-ABF9-55ED9912097D}" srcId="{0B09A7A7-22E5-4310-BC7F-4AB63706FA3B}" destId="{2AFF7E68-2906-49B1-BBA0-3C4692EC804F}" srcOrd="5" destOrd="0" parTransId="{7A6B60AB-782C-4BD8-ABEB-8584927BC96D}" sibTransId="{746D0DF8-D6D0-4381-B46B-4E204594174A}"/>
    <dgm:cxn modelId="{5C55CE48-D08E-45E4-8BEF-B1C871FFCDDB}" type="presOf" srcId="{099699B3-ACD2-468B-AE9F-F7E8C469077B}" destId="{CC1BCE3C-012C-432B-853B-9ED52E233B0E}" srcOrd="0" destOrd="0" presId="urn:microsoft.com/office/officeart/2009/3/layout/RandomtoResultProcess"/>
    <dgm:cxn modelId="{03FCC259-0B7A-40C2-A3A4-B71B02B3B49B}" srcId="{0B09A7A7-22E5-4310-BC7F-4AB63706FA3B}" destId="{3186AFFD-2D91-40A4-9785-4EF4B4438D72}" srcOrd="3" destOrd="0" parTransId="{89C0A478-98D2-4B4A-8F61-CA835C8A09C3}" sibTransId="{FF15831D-6DAC-459D-A47A-EB8328207FFC}"/>
    <dgm:cxn modelId="{37AE0613-C041-4ECD-A673-FA72C1331A44}" srcId="{AADA8CA5-63F6-4102-8DD3-EF88A2916973}" destId="{C6A21766-E678-4A27-ABE6-0A31C2198C9F}" srcOrd="0" destOrd="0" parTransId="{C909AE4F-AC53-4274-BA17-C09108FE2B74}" sibTransId="{5DBB5431-00E8-4681-88EA-7F328105BD6E}"/>
    <dgm:cxn modelId="{6A1B2FA6-F8F9-4FB2-A4E2-BB7A55B0E69E}" srcId="{099699B3-ACD2-468B-AE9F-F7E8C469077B}" destId="{61CB5B13-5370-4E82-BADD-E8801FB9B1CA}" srcOrd="2" destOrd="0" parTransId="{E8A822F9-41AA-46F7-B762-CA3658F10BAD}" sibTransId="{247365B5-26F9-418F-9399-500070D1C9AF}"/>
    <dgm:cxn modelId="{22ABD504-EA32-4F68-8090-0C2BD5F9CB60}" type="presOf" srcId="{4443FAC8-BDDD-46B3-AB7C-A342CF7EE838}" destId="{88322464-EC11-4C68-9AEA-16DD2B8F56F2}" srcOrd="0" destOrd="3" presId="urn:microsoft.com/office/officeart/2009/3/layout/RandomtoResultProcess"/>
    <dgm:cxn modelId="{45A73F9D-DE5C-492D-AC86-255E1987EA2B}" type="presOf" srcId="{0B09A7A7-22E5-4310-BC7F-4AB63706FA3B}" destId="{917DA312-6F4E-492D-8EDD-49790EE56C8F}" srcOrd="0" destOrd="0" presId="urn:microsoft.com/office/officeart/2009/3/layout/RandomtoResultProcess"/>
    <dgm:cxn modelId="{4677F351-421C-4C14-969C-014BEEE6E603}" srcId="{AADA8CA5-63F6-4102-8DD3-EF88A2916973}" destId="{7B5CC883-FD68-43DD-BF21-EC3E71640D3D}" srcOrd="2" destOrd="0" parTransId="{F703875F-3E30-478E-87DD-A6896BF46EA3}" sibTransId="{D4441381-0EAB-4F29-A850-EE2E3E1928F8}"/>
    <dgm:cxn modelId="{48DECF6E-738E-4468-8F7F-86D7522D94B5}" type="presOf" srcId="{279ECB9C-6DB6-40E4-8478-7F4F3600300D}" destId="{0989FAE3-89BE-4F1B-A42A-317BA1FB3A6F}" srcOrd="0" destOrd="2" presId="urn:microsoft.com/office/officeart/2009/3/layout/RandomtoResultProcess"/>
    <dgm:cxn modelId="{43FCD9AA-5622-4EE2-9388-998C2D779F95}" type="presOf" srcId="{5B0D1587-BCBF-4080-892B-370F65F9CFB4}" destId="{0989FAE3-89BE-4F1B-A42A-317BA1FB3A6F}" srcOrd="0" destOrd="11" presId="urn:microsoft.com/office/officeart/2009/3/layout/RandomtoResultProcess"/>
    <dgm:cxn modelId="{3CC0D3D4-1722-4E89-98B4-006B8FFCF21F}" type="presOf" srcId="{7B5CC883-FD68-43DD-BF21-EC3E71640D3D}" destId="{88322464-EC11-4C68-9AEA-16DD2B8F56F2}" srcOrd="0" destOrd="2" presId="urn:microsoft.com/office/officeart/2009/3/layout/RandomtoResultProcess"/>
    <dgm:cxn modelId="{0CEA2542-CFDE-408D-BAC4-BD0FBF60ADE2}" srcId="{0B09A7A7-22E5-4310-BC7F-4AB63706FA3B}" destId="{22952BD5-34FA-479B-BE54-4E8955D9BE69}" srcOrd="1" destOrd="0" parTransId="{B593AE75-1BB8-4537-B163-44AE675E561F}" sibTransId="{21858A91-6CBF-4185-9841-1E315DAFF830}"/>
    <dgm:cxn modelId="{0255B61A-726D-4CE5-91AA-782016D52959}" type="presOf" srcId="{0938E90A-44BD-4C29-A918-D1A8D4E88E81}" destId="{88322464-EC11-4C68-9AEA-16DD2B8F56F2}" srcOrd="0" destOrd="1" presId="urn:microsoft.com/office/officeart/2009/3/layout/RandomtoResultProcess"/>
    <dgm:cxn modelId="{B0D4F9B6-6C72-472B-8FFA-5AC950764217}" type="presOf" srcId="{C6A21766-E678-4A27-ABE6-0A31C2198C9F}" destId="{88322464-EC11-4C68-9AEA-16DD2B8F56F2}" srcOrd="0" destOrd="0" presId="urn:microsoft.com/office/officeart/2009/3/layout/RandomtoResultProcess"/>
    <dgm:cxn modelId="{69988BF1-D198-4A74-86D7-52ED2A8E9AB5}" type="presOf" srcId="{A4143763-957B-4CBB-8D09-BBE30E9E6437}" destId="{877CB44A-7B2E-448E-8C1D-0DB5C872F0DB}" srcOrd="0" destOrd="3" presId="urn:microsoft.com/office/officeart/2009/3/layout/RandomtoResultProcess"/>
    <dgm:cxn modelId="{C805AFA4-2EB7-434F-9DF8-3FF776A52B6C}" srcId="{0B09A7A7-22E5-4310-BC7F-4AB63706FA3B}" destId="{86D22AD2-0A59-4365-97FE-174225E888E6}" srcOrd="10" destOrd="0" parTransId="{0A02C019-A289-495E-A399-BD8A90F7819D}" sibTransId="{39538F00-1C44-40AE-8A62-8DF7740064E6}"/>
    <dgm:cxn modelId="{784C2AE7-5857-4DB9-905F-68C950534A9A}" srcId="{AADA8CA5-63F6-4102-8DD3-EF88A2916973}" destId="{4443FAC8-BDDD-46B3-AB7C-A342CF7EE838}" srcOrd="3" destOrd="0" parTransId="{4EFC1B3B-A3FC-4945-AC37-7B4668BCF39B}" sibTransId="{47293EEE-12CD-48CA-8626-F6B3FEF2C81A}"/>
    <dgm:cxn modelId="{23AE3C9C-1DB9-4E7E-970B-0DE49326F0B2}" srcId="{0B09A7A7-22E5-4310-BC7F-4AB63706FA3B}" destId="{70DFC43D-2B09-4531-AC77-FF39BCF3555E}" srcOrd="8" destOrd="0" parTransId="{A524EC92-5093-47C8-BEB9-37D23EFFBCDE}" sibTransId="{D2A6C365-527E-432F-9F31-53E348ED2F70}"/>
    <dgm:cxn modelId="{D467D009-B287-4C3D-8E06-151C71242F34}" type="presOf" srcId="{6CCB50AD-47C5-47A3-8F50-A3A31156A042}" destId="{0989FAE3-89BE-4F1B-A42A-317BA1FB3A6F}" srcOrd="0" destOrd="0" presId="urn:microsoft.com/office/officeart/2009/3/layout/RandomtoResultProcess"/>
    <dgm:cxn modelId="{8C30FA6A-DCD5-43D9-A9A6-555404558FE1}" type="presParOf" srcId="{F4C6A3FF-C0EB-4DD9-BD8B-23D9BEED1F3D}" destId="{4258826D-4024-4CF0-B8EB-E096D96CCDEF}" srcOrd="0" destOrd="0" presId="urn:microsoft.com/office/officeart/2009/3/layout/RandomtoResultProcess"/>
    <dgm:cxn modelId="{7CDF8E55-2F7D-4927-B835-18FCF743D257}" type="presParOf" srcId="{4258826D-4024-4CF0-B8EB-E096D96CCDEF}" destId="{CC1BCE3C-012C-432B-853B-9ED52E233B0E}" srcOrd="0" destOrd="0" presId="urn:microsoft.com/office/officeart/2009/3/layout/RandomtoResultProcess"/>
    <dgm:cxn modelId="{A377EAC0-54F4-4D2C-9FDF-B2590B9A0156}" type="presParOf" srcId="{4258826D-4024-4CF0-B8EB-E096D96CCDEF}" destId="{877CB44A-7B2E-448E-8C1D-0DB5C872F0DB}" srcOrd="1" destOrd="0" presId="urn:microsoft.com/office/officeart/2009/3/layout/RandomtoResultProcess"/>
    <dgm:cxn modelId="{09BC4296-E04E-4C40-A9B7-814A901462A1}" type="presParOf" srcId="{4258826D-4024-4CF0-B8EB-E096D96CCDEF}" destId="{BCCA75FB-B782-49F5-AEF0-3140CC2AAC74}" srcOrd="2" destOrd="0" presId="urn:microsoft.com/office/officeart/2009/3/layout/RandomtoResultProcess"/>
    <dgm:cxn modelId="{01BC8D83-D1BF-4424-B710-FBA6E2462E70}" type="presParOf" srcId="{4258826D-4024-4CF0-B8EB-E096D96CCDEF}" destId="{BA1C93DF-8781-45E9-A5B8-C7B5CE3F4C7E}" srcOrd="3" destOrd="0" presId="urn:microsoft.com/office/officeart/2009/3/layout/RandomtoResultProcess"/>
    <dgm:cxn modelId="{E8BE3472-546F-4EDE-A136-15A130F84281}" type="presParOf" srcId="{4258826D-4024-4CF0-B8EB-E096D96CCDEF}" destId="{7F957679-F39B-459E-87A1-40A209CE76C1}" srcOrd="4" destOrd="0" presId="urn:microsoft.com/office/officeart/2009/3/layout/RandomtoResultProcess"/>
    <dgm:cxn modelId="{77BD487F-00CA-4AEE-84C2-FF1C4C27663C}" type="presParOf" srcId="{4258826D-4024-4CF0-B8EB-E096D96CCDEF}" destId="{038C1550-E383-4597-B73B-FAEDCBDA1805}" srcOrd="5" destOrd="0" presId="urn:microsoft.com/office/officeart/2009/3/layout/RandomtoResultProcess"/>
    <dgm:cxn modelId="{0AD563CD-5558-4B5F-A077-E19DB0647D56}" type="presParOf" srcId="{4258826D-4024-4CF0-B8EB-E096D96CCDEF}" destId="{FD35DBA4-13ED-475F-938C-0D12C57E693C}" srcOrd="6" destOrd="0" presId="urn:microsoft.com/office/officeart/2009/3/layout/RandomtoResultProcess"/>
    <dgm:cxn modelId="{E22CFFCB-01E6-4F5D-A37C-E3897FCE8AE5}" type="presParOf" srcId="{4258826D-4024-4CF0-B8EB-E096D96CCDEF}" destId="{C90B7EEF-7E04-4537-9A9B-F98201D28827}" srcOrd="7" destOrd="0" presId="urn:microsoft.com/office/officeart/2009/3/layout/RandomtoResultProcess"/>
    <dgm:cxn modelId="{0F845B95-4C00-4142-8449-750F06EFE9D7}" type="presParOf" srcId="{4258826D-4024-4CF0-B8EB-E096D96CCDEF}" destId="{F0FF1C87-5D64-44F2-9C4F-8C9509FC3634}" srcOrd="8" destOrd="0" presId="urn:microsoft.com/office/officeart/2009/3/layout/RandomtoResultProcess"/>
    <dgm:cxn modelId="{EE12C205-0F23-4133-98AC-290217B8EE61}" type="presParOf" srcId="{4258826D-4024-4CF0-B8EB-E096D96CCDEF}" destId="{971D8624-B513-4BFC-AD58-66F1C21D2A2D}" srcOrd="9" destOrd="0" presId="urn:microsoft.com/office/officeart/2009/3/layout/RandomtoResultProcess"/>
    <dgm:cxn modelId="{88F7310D-39F3-4DBD-8089-6CF02CE125FB}" type="presParOf" srcId="{4258826D-4024-4CF0-B8EB-E096D96CCDEF}" destId="{2F6B13DA-8B66-4A0E-9CCF-D1404F28BD9B}" srcOrd="10" destOrd="0" presId="urn:microsoft.com/office/officeart/2009/3/layout/RandomtoResultProcess"/>
    <dgm:cxn modelId="{EEDDF79F-7D18-472F-921C-933BE5F184D9}" type="presParOf" srcId="{4258826D-4024-4CF0-B8EB-E096D96CCDEF}" destId="{32877897-E153-4CD2-B014-CBBF19587245}" srcOrd="11" destOrd="0" presId="urn:microsoft.com/office/officeart/2009/3/layout/RandomtoResultProcess"/>
    <dgm:cxn modelId="{FD2D433C-363F-4A02-8CFE-69F6BEBFB562}" type="presParOf" srcId="{4258826D-4024-4CF0-B8EB-E096D96CCDEF}" destId="{B9D118B0-F42D-4D68-9BBC-86E9ED187A0B}" srcOrd="12" destOrd="0" presId="urn:microsoft.com/office/officeart/2009/3/layout/RandomtoResultProcess"/>
    <dgm:cxn modelId="{A19FDAAE-27F6-4D9B-B77D-BCFD81441B53}" type="presParOf" srcId="{4258826D-4024-4CF0-B8EB-E096D96CCDEF}" destId="{4A2523CF-A3F7-4ECB-9004-7348EE47DA67}" srcOrd="13" destOrd="0" presId="urn:microsoft.com/office/officeart/2009/3/layout/RandomtoResultProcess"/>
    <dgm:cxn modelId="{4694689D-C04A-4056-8B73-55F0144FA5A9}" type="presParOf" srcId="{4258826D-4024-4CF0-B8EB-E096D96CCDEF}" destId="{10E4714F-DE99-4F30-B536-E0452F3B142C}" srcOrd="14" destOrd="0" presId="urn:microsoft.com/office/officeart/2009/3/layout/RandomtoResultProcess"/>
    <dgm:cxn modelId="{53E2D8A0-13EA-43F8-A5AA-E6FE889A6B67}" type="presParOf" srcId="{4258826D-4024-4CF0-B8EB-E096D96CCDEF}" destId="{DBB729D4-B5DC-4CA8-8DAE-94E6D10DE702}" srcOrd="15" destOrd="0" presId="urn:microsoft.com/office/officeart/2009/3/layout/RandomtoResultProcess"/>
    <dgm:cxn modelId="{387F5288-3872-4436-A6EF-E89E5F32574A}" type="presParOf" srcId="{4258826D-4024-4CF0-B8EB-E096D96CCDEF}" destId="{147502B0-271E-452C-9827-A8FC36FCD494}" srcOrd="16" destOrd="0" presId="urn:microsoft.com/office/officeart/2009/3/layout/RandomtoResultProcess"/>
    <dgm:cxn modelId="{4C456784-E9AB-4EA3-8203-651474BE98AE}" type="presParOf" srcId="{4258826D-4024-4CF0-B8EB-E096D96CCDEF}" destId="{F67B4EC6-53BC-47D9-89B2-1C2EEE1AB4B2}" srcOrd="17" destOrd="0" presId="urn:microsoft.com/office/officeart/2009/3/layout/RandomtoResultProcess"/>
    <dgm:cxn modelId="{C2886BC1-B32C-4404-BEC1-091A0BA74116}" type="presParOf" srcId="{4258826D-4024-4CF0-B8EB-E096D96CCDEF}" destId="{1E5AA777-E698-4E91-980C-BD7A66EF7322}" srcOrd="18" destOrd="0" presId="urn:microsoft.com/office/officeart/2009/3/layout/RandomtoResultProcess"/>
    <dgm:cxn modelId="{66B48D55-2C6C-45F0-8D9C-A78D35D3EF97}" type="presParOf" srcId="{4258826D-4024-4CF0-B8EB-E096D96CCDEF}" destId="{BC063F87-75A7-413C-850D-6E0234351D25}" srcOrd="19" destOrd="0" presId="urn:microsoft.com/office/officeart/2009/3/layout/RandomtoResultProcess"/>
    <dgm:cxn modelId="{E8635B13-635C-494B-B6A6-D94E3FC30348}" type="presParOf" srcId="{F4C6A3FF-C0EB-4DD9-BD8B-23D9BEED1F3D}" destId="{46F11CE0-9A03-476B-BBC7-E8C02C16BCDE}" srcOrd="1" destOrd="0" presId="urn:microsoft.com/office/officeart/2009/3/layout/RandomtoResultProcess"/>
    <dgm:cxn modelId="{8B32ADED-91FD-459B-8841-D03931D02AD0}" type="presParOf" srcId="{46F11CE0-9A03-476B-BBC7-E8C02C16BCDE}" destId="{1B6C5E0B-3CDD-4129-B0F7-5D25FEEEADFE}" srcOrd="0" destOrd="0" presId="urn:microsoft.com/office/officeart/2009/3/layout/RandomtoResultProcess"/>
    <dgm:cxn modelId="{B7F7F11A-13AD-4746-ABA8-6A81F73D82F5}" type="presParOf" srcId="{46F11CE0-9A03-476B-BBC7-E8C02C16BCDE}" destId="{11995592-C13B-4C1A-BAC5-449FF2E98E5E}" srcOrd="1" destOrd="0" presId="urn:microsoft.com/office/officeart/2009/3/layout/RandomtoResultProcess"/>
    <dgm:cxn modelId="{BEFFB36D-3488-416A-A09A-9B966CAAB01A}" type="presParOf" srcId="{F4C6A3FF-C0EB-4DD9-BD8B-23D9BEED1F3D}" destId="{8DE09065-1358-4988-A624-AAE978E86AD0}" srcOrd="2" destOrd="0" presId="urn:microsoft.com/office/officeart/2009/3/layout/RandomtoResultProcess"/>
    <dgm:cxn modelId="{C00BE02A-C321-4A49-978F-5025B0C2B8D9}" type="presParOf" srcId="{8DE09065-1358-4988-A624-AAE978E86AD0}" destId="{917DA312-6F4E-492D-8EDD-49790EE56C8F}" srcOrd="0" destOrd="0" presId="urn:microsoft.com/office/officeart/2009/3/layout/RandomtoResultProcess"/>
    <dgm:cxn modelId="{06741029-7840-4C09-9039-CF87354F8796}" type="presParOf" srcId="{8DE09065-1358-4988-A624-AAE978E86AD0}" destId="{0989FAE3-89BE-4F1B-A42A-317BA1FB3A6F}" srcOrd="1" destOrd="0" presId="urn:microsoft.com/office/officeart/2009/3/layout/RandomtoResultProcess"/>
    <dgm:cxn modelId="{46D27BCC-465E-4EEF-A9A6-FCB960F30423}" type="presParOf" srcId="{8DE09065-1358-4988-A624-AAE978E86AD0}" destId="{BB5D2BB5-A92C-4A4A-920C-902148CFDF22}" srcOrd="2" destOrd="0" presId="urn:microsoft.com/office/officeart/2009/3/layout/RandomtoResultProcess"/>
    <dgm:cxn modelId="{A0AA9119-861B-4B51-B6F5-529323615A3C}" type="presParOf" srcId="{F4C6A3FF-C0EB-4DD9-BD8B-23D9BEED1F3D}" destId="{F93F81C2-6D36-4CF7-A2B2-C7E26825F926}" srcOrd="3" destOrd="0" presId="urn:microsoft.com/office/officeart/2009/3/layout/RandomtoResultProcess"/>
    <dgm:cxn modelId="{581F3B5C-5AD3-4413-A666-148A930DBE5B}" type="presParOf" srcId="{F93F81C2-6D36-4CF7-A2B2-C7E26825F926}" destId="{EB441C61-1440-4A43-8209-9F720C2642DF}" srcOrd="0" destOrd="0" presId="urn:microsoft.com/office/officeart/2009/3/layout/RandomtoResultProcess"/>
    <dgm:cxn modelId="{4959195C-CC4A-4A8A-8D37-4C0D7B6735AF}" type="presParOf" srcId="{F93F81C2-6D36-4CF7-A2B2-C7E26825F926}" destId="{75ECFBA6-9937-41F3-9A90-0A7DCF5A8C92}" srcOrd="1" destOrd="0" presId="urn:microsoft.com/office/officeart/2009/3/layout/RandomtoResultProcess"/>
    <dgm:cxn modelId="{ACA95744-79EC-436B-9002-2647070F1077}" type="presParOf" srcId="{F4C6A3FF-C0EB-4DD9-BD8B-23D9BEED1F3D}" destId="{0E80BC35-676C-47A9-941C-E8FF87F955F8}" srcOrd="4" destOrd="0" presId="urn:microsoft.com/office/officeart/2009/3/layout/RandomtoResultProcess"/>
    <dgm:cxn modelId="{9DC90196-6251-4063-9536-36E9B93113AF}" type="presParOf" srcId="{0E80BC35-676C-47A9-941C-E8FF87F955F8}" destId="{538832B3-30F8-4901-800C-8877C976B5F4}" srcOrd="0" destOrd="0" presId="urn:microsoft.com/office/officeart/2009/3/layout/RandomtoResultProcess"/>
    <dgm:cxn modelId="{014D213D-0753-4F19-B153-3DDEA1CBFCAD}" type="presParOf" srcId="{0E80BC35-676C-47A9-941C-E8FF87F955F8}" destId="{88322464-EC11-4C68-9AEA-16DD2B8F56F2}" srcOrd="1" destOrd="0" presId="urn:microsoft.com/office/officeart/2009/3/layout/RandomtoResultProcess"/>
    <dgm:cxn modelId="{6A13206A-B15B-44C7-9DFF-577B514AC80C}" type="presParOf" srcId="{0E80BC35-676C-47A9-941C-E8FF87F955F8}" destId="{A2CDC199-C652-4B47-B206-23F46743957D}" srcOrd="2" destOrd="0" presId="urn:microsoft.com/office/officeart/2009/3/layout/RandomtoResult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BCE3C-012C-432B-853B-9ED52E233B0E}">
      <dsp:nvSpPr>
        <dsp:cNvPr id="0" name=""/>
        <dsp:cNvSpPr/>
      </dsp:nvSpPr>
      <dsp:spPr>
        <a:xfrm>
          <a:off x="194448" y="584056"/>
          <a:ext cx="1749333" cy="576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b="1" kern="1200" noProof="0" dirty="0">
              <a:latin typeface="calibri" panose="020F0502020204030204" pitchFamily="34" charset="0"/>
            </a:rPr>
            <a:t>Universo de </a:t>
          </a:r>
        </a:p>
        <a:p>
          <a:pPr marL="0" lvl="0" indent="0" algn="ctr" defTabSz="533400">
            <a:lnSpc>
              <a:spcPct val="90000"/>
            </a:lnSpc>
            <a:spcBef>
              <a:spcPct val="0"/>
            </a:spcBef>
            <a:spcAft>
              <a:spcPct val="35000"/>
            </a:spcAft>
            <a:buNone/>
          </a:pPr>
          <a:r>
            <a:rPr lang="pt-BR" sz="1200" b="1" kern="1200" noProof="0" dirty="0">
              <a:latin typeface="calibri" panose="020F0502020204030204" pitchFamily="34" charset="0"/>
            </a:rPr>
            <a:t>Investimento</a:t>
          </a:r>
          <a:endParaRPr lang="en-US" sz="1200" kern="1200" dirty="0"/>
        </a:p>
      </dsp:txBody>
      <dsp:txXfrm>
        <a:off x="194448" y="584056"/>
        <a:ext cx="1749333" cy="576484"/>
      </dsp:txXfrm>
    </dsp:sp>
    <dsp:sp modelId="{877CB44A-7B2E-448E-8C1D-0DB5C872F0DB}">
      <dsp:nvSpPr>
        <dsp:cNvPr id="0" name=""/>
        <dsp:cNvSpPr/>
      </dsp:nvSpPr>
      <dsp:spPr>
        <a:xfrm>
          <a:off x="197002" y="1924146"/>
          <a:ext cx="2061904" cy="1076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t" anchorCtr="0">
          <a:noAutofit/>
        </a:bodyPr>
        <a:lstStyle/>
        <a:p>
          <a:pPr marL="115888" lvl="1" indent="-115888" algn="l" defTabSz="444500">
            <a:lnSpc>
              <a:spcPct val="90000"/>
            </a:lnSpc>
            <a:spcBef>
              <a:spcPct val="0"/>
            </a:spcBef>
            <a:spcAft>
              <a:spcPct val="15000"/>
            </a:spcAft>
            <a:buChar char="•"/>
          </a:pPr>
          <a:r>
            <a:rPr lang="pt-BR" sz="1000" kern="1200">
              <a:latin typeface="calibri" panose="020F0502020204030204" pitchFamily="34" charset="0"/>
              <a:cs typeface="Arial" charset="0"/>
            </a:rPr>
            <a:t>Acompanhamento de um universo de aprox. 130 empresas</a:t>
          </a:r>
          <a:endParaRPr lang="en-US" sz="1000" kern="1200" dirty="0"/>
        </a:p>
        <a:p>
          <a:pPr marL="57150" lvl="1" indent="-57150" algn="l" defTabSz="444500">
            <a:lnSpc>
              <a:spcPct val="90000"/>
            </a:lnSpc>
            <a:spcBef>
              <a:spcPct val="0"/>
            </a:spcBef>
            <a:spcAft>
              <a:spcPct val="15000"/>
            </a:spcAft>
            <a:buChar char="•"/>
          </a:pPr>
          <a:endParaRPr lang="en-US" sz="1000" kern="120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a:latin typeface="calibri" panose="020F0502020204030204" pitchFamily="34" charset="0"/>
              <a:cs typeface="Arial" charset="0"/>
            </a:rPr>
            <a:t>Monitoramento do fluxo de notícias, dados trimestrais e participação em visitas e conference calls</a:t>
          </a:r>
          <a:endParaRPr lang="en-US" sz="1000" kern="120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Cobertura de 90 empresas em alto grau de profundidade; monitoramento constante do risco/retorno contra empresas que já investimos</a:t>
          </a:r>
          <a:endParaRPr lang="en-US" sz="1000" kern="1200" dirty="0">
            <a:latin typeface="calibri" panose="020F0502020204030204" pitchFamily="34" charset="0"/>
            <a:cs typeface="Arial" charset="0"/>
          </a:endParaRPr>
        </a:p>
      </dsp:txBody>
      <dsp:txXfrm>
        <a:off x="197002" y="1924146"/>
        <a:ext cx="2061904" cy="1076973"/>
      </dsp:txXfrm>
    </dsp:sp>
    <dsp:sp modelId="{BCCA75FB-B782-49F5-AEF0-3140CC2AAC74}">
      <dsp:nvSpPr>
        <dsp:cNvPr id="0" name=""/>
        <dsp:cNvSpPr/>
      </dsp:nvSpPr>
      <dsp:spPr>
        <a:xfrm>
          <a:off x="157194" y="373469"/>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1C93DF-8781-45E9-A5B8-C7B5CE3F4C7E}">
      <dsp:nvSpPr>
        <dsp:cNvPr id="0" name=""/>
        <dsp:cNvSpPr/>
      </dsp:nvSpPr>
      <dsp:spPr>
        <a:xfrm>
          <a:off x="254600" y="178657"/>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957679-F39B-459E-87A1-40A209CE76C1}">
      <dsp:nvSpPr>
        <dsp:cNvPr id="0" name=""/>
        <dsp:cNvSpPr/>
      </dsp:nvSpPr>
      <dsp:spPr>
        <a:xfrm>
          <a:off x="488374" y="217609"/>
          <a:ext cx="218666" cy="218666"/>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8C1550-E383-4597-B73B-FAEDCBDA1805}">
      <dsp:nvSpPr>
        <dsp:cNvPr id="0" name=""/>
        <dsp:cNvSpPr/>
      </dsp:nvSpPr>
      <dsp:spPr>
        <a:xfrm>
          <a:off x="683186" y="3326"/>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35DBA4-13ED-475F-938C-0D12C57E693C}">
      <dsp:nvSpPr>
        <dsp:cNvPr id="0" name=""/>
        <dsp:cNvSpPr/>
      </dsp:nvSpPr>
      <dsp:spPr>
        <a:xfrm>
          <a:off x="936442" y="0"/>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0B7EEF-7E04-4537-9A9B-F98201D28827}">
      <dsp:nvSpPr>
        <dsp:cNvPr id="0" name=""/>
        <dsp:cNvSpPr/>
      </dsp:nvSpPr>
      <dsp:spPr>
        <a:xfrm>
          <a:off x="1248141" y="61770"/>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F1C87-5D64-44F2-9C4F-8C9509FC3634}">
      <dsp:nvSpPr>
        <dsp:cNvPr id="0" name=""/>
        <dsp:cNvSpPr/>
      </dsp:nvSpPr>
      <dsp:spPr>
        <a:xfrm>
          <a:off x="1442953" y="159165"/>
          <a:ext cx="218666" cy="218666"/>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D8624-B513-4BFC-AD58-66F1C21D2A2D}">
      <dsp:nvSpPr>
        <dsp:cNvPr id="0" name=""/>
        <dsp:cNvSpPr/>
      </dsp:nvSpPr>
      <dsp:spPr>
        <a:xfrm>
          <a:off x="1715690" y="373469"/>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6B13DA-8B66-4A0E-9CCF-D1404F28BD9B}">
      <dsp:nvSpPr>
        <dsp:cNvPr id="0" name=""/>
        <dsp:cNvSpPr/>
      </dsp:nvSpPr>
      <dsp:spPr>
        <a:xfrm>
          <a:off x="1832578" y="587762"/>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77897-E153-4CD2-B014-CBBF19587245}">
      <dsp:nvSpPr>
        <dsp:cNvPr id="0" name=""/>
        <dsp:cNvSpPr/>
      </dsp:nvSpPr>
      <dsp:spPr>
        <a:xfrm>
          <a:off x="819555" y="178647"/>
          <a:ext cx="357818" cy="357818"/>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118B0-F42D-4D68-9BBC-86E9ED187A0B}">
      <dsp:nvSpPr>
        <dsp:cNvPr id="0" name=""/>
        <dsp:cNvSpPr/>
      </dsp:nvSpPr>
      <dsp:spPr>
        <a:xfrm>
          <a:off x="59787" y="918943"/>
          <a:ext cx="139151" cy="13915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2523CF-A3F7-4ECB-9004-7348EE47DA67}">
      <dsp:nvSpPr>
        <dsp:cNvPr id="0" name=""/>
        <dsp:cNvSpPr/>
      </dsp:nvSpPr>
      <dsp:spPr>
        <a:xfrm>
          <a:off x="176675" y="1094263"/>
          <a:ext cx="218666" cy="218666"/>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E4714F-DE99-4F30-B536-E0452F3B142C}">
      <dsp:nvSpPr>
        <dsp:cNvPr id="0" name=""/>
        <dsp:cNvSpPr/>
      </dsp:nvSpPr>
      <dsp:spPr>
        <a:xfrm>
          <a:off x="468893" y="1250103"/>
          <a:ext cx="318060" cy="318060"/>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B729D4-B5DC-4CA8-8DAE-94E6D10DE702}">
      <dsp:nvSpPr>
        <dsp:cNvPr id="0" name=""/>
        <dsp:cNvSpPr/>
      </dsp:nvSpPr>
      <dsp:spPr>
        <a:xfrm>
          <a:off x="877998" y="1503379"/>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7502B0-271E-452C-9827-A8FC36FCD494}">
      <dsp:nvSpPr>
        <dsp:cNvPr id="0" name=""/>
        <dsp:cNvSpPr/>
      </dsp:nvSpPr>
      <dsp:spPr>
        <a:xfrm>
          <a:off x="955923" y="1250113"/>
          <a:ext cx="218666" cy="218666"/>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7B4EC6-53BC-47D9-89B2-1C2EEE1AB4B2}">
      <dsp:nvSpPr>
        <dsp:cNvPr id="0" name=""/>
        <dsp:cNvSpPr/>
      </dsp:nvSpPr>
      <dsp:spPr>
        <a:xfrm>
          <a:off x="1150735" y="1522860"/>
          <a:ext cx="139151" cy="139151"/>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5AA777-E698-4E91-980C-BD7A66EF7322}">
      <dsp:nvSpPr>
        <dsp:cNvPr id="0" name=""/>
        <dsp:cNvSpPr/>
      </dsp:nvSpPr>
      <dsp:spPr>
        <a:xfrm>
          <a:off x="1326066" y="1211140"/>
          <a:ext cx="318060" cy="318060"/>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063F87-75A7-413C-850D-6E0234351D25}">
      <dsp:nvSpPr>
        <dsp:cNvPr id="0" name=""/>
        <dsp:cNvSpPr/>
      </dsp:nvSpPr>
      <dsp:spPr>
        <a:xfrm>
          <a:off x="1754653" y="1133226"/>
          <a:ext cx="218666" cy="218666"/>
        </a:xfrm>
        <a:prstGeom prst="ellipse">
          <a:avLst/>
        </a:prstGeom>
        <a:solidFill>
          <a:srgbClr val="00447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6C5E0B-3CDD-4129-B0F7-5D25FEEEADFE}">
      <dsp:nvSpPr>
        <dsp:cNvPr id="0" name=""/>
        <dsp:cNvSpPr/>
      </dsp:nvSpPr>
      <dsp:spPr>
        <a:xfrm>
          <a:off x="2064800" y="349592"/>
          <a:ext cx="642192" cy="961257"/>
        </a:xfrm>
        <a:prstGeom prst="chevron">
          <a:avLst>
            <a:gd name="adj" fmla="val 62310"/>
          </a:avLst>
        </a:prstGeom>
        <a:solidFill>
          <a:srgbClr val="00447C">
            <a:alpha val="80000"/>
          </a:srgbClr>
        </a:solidFill>
        <a:ln>
          <a:noFill/>
        </a:ln>
        <a:effectLst/>
      </dsp:spPr>
      <dsp:style>
        <a:lnRef idx="0">
          <a:scrgbClr r="0" g="0" b="0"/>
        </a:lnRef>
        <a:fillRef idx="1">
          <a:scrgbClr r="0" g="0" b="0"/>
        </a:fillRef>
        <a:effectRef idx="0">
          <a:scrgbClr r="0" g="0" b="0"/>
        </a:effectRef>
        <a:fontRef idx="minor">
          <a:schemeClr val="lt1"/>
        </a:fontRef>
      </dsp:style>
    </dsp:sp>
    <dsp:sp modelId="{917DA312-6F4E-492D-8EDD-49790EE56C8F}">
      <dsp:nvSpPr>
        <dsp:cNvPr id="0" name=""/>
        <dsp:cNvSpPr/>
      </dsp:nvSpPr>
      <dsp:spPr>
        <a:xfrm>
          <a:off x="3005218" y="290892"/>
          <a:ext cx="1751434" cy="107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b="1" kern="1200" dirty="0">
              <a:latin typeface="calibri" panose="020F0502020204030204" pitchFamily="34" charset="0"/>
            </a:rPr>
            <a:t>Análise fundamentalista das empresas selecionadas</a:t>
          </a:r>
          <a:endParaRPr lang="en-US" sz="1200" b="1" kern="1200" dirty="0">
            <a:latin typeface="calibri" panose="020F0502020204030204" pitchFamily="34" charset="0"/>
          </a:endParaRPr>
        </a:p>
      </dsp:txBody>
      <dsp:txXfrm>
        <a:off x="3005218" y="290892"/>
        <a:ext cx="1751434" cy="1079840"/>
      </dsp:txXfrm>
    </dsp:sp>
    <dsp:sp modelId="{0989FAE3-89BE-4F1B-A42A-317BA1FB3A6F}">
      <dsp:nvSpPr>
        <dsp:cNvPr id="0" name=""/>
        <dsp:cNvSpPr/>
      </dsp:nvSpPr>
      <dsp:spPr>
        <a:xfrm>
          <a:off x="2766472" y="1921068"/>
          <a:ext cx="2347886" cy="1080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t" anchorCtr="0">
          <a:noAutofit/>
        </a:bodyPr>
        <a:lstStyle/>
        <a:p>
          <a:pPr marL="115888" lvl="1" indent="-115888" algn="l" defTabSz="444500">
            <a:lnSpc>
              <a:spcPct val="90000"/>
            </a:lnSpc>
            <a:spcBef>
              <a:spcPct val="0"/>
            </a:spcBef>
            <a:spcAft>
              <a:spcPct val="15000"/>
            </a:spcAft>
            <a:buChar char="•"/>
          </a:pPr>
          <a:r>
            <a:rPr lang="pt-BR" sz="1000" kern="1200">
              <a:latin typeface="calibri" panose="020F0502020204030204" pitchFamily="34" charset="0"/>
              <a:cs typeface="Arial" charset="0"/>
            </a:rPr>
            <a:t>Visitas frequentes às empresas / diálogo constante com principais executivos</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Interação com os mais variados elos da cadeia, incluindo fornecedores, distribuidores e empresas não listadas</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Construção e manutenção de modelos proprietários de fluxo de caixa descontado</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Análise de múltiplos, perspectiva de crescimento e posicionamento na indústria</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Avaliação da qualidade dos executivos e estrutura de governança</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Identificação dos potenciais catalisadores (ex. surpresa de resultados, consolidação de mercado, turnaround operacional, mudança no ambiente competitivo )</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dsp:txBody>
      <dsp:txXfrm>
        <a:off x="2766472" y="1921068"/>
        <a:ext cx="2347886" cy="1080051"/>
      </dsp:txXfrm>
    </dsp:sp>
    <dsp:sp modelId="{EB441C61-1440-4A43-8209-9F720C2642DF}">
      <dsp:nvSpPr>
        <dsp:cNvPr id="0" name=""/>
        <dsp:cNvSpPr/>
      </dsp:nvSpPr>
      <dsp:spPr>
        <a:xfrm>
          <a:off x="5054879" y="315374"/>
          <a:ext cx="642192" cy="1029694"/>
        </a:xfrm>
        <a:prstGeom prst="chevron">
          <a:avLst>
            <a:gd name="adj" fmla="val 62310"/>
          </a:avLst>
        </a:prstGeom>
        <a:solidFill>
          <a:srgbClr val="00447C">
            <a:alpha val="40000"/>
          </a:srgbClr>
        </a:solidFill>
        <a:ln>
          <a:noFill/>
        </a:ln>
        <a:effectLst/>
      </dsp:spPr>
      <dsp:style>
        <a:lnRef idx="0">
          <a:scrgbClr r="0" g="0" b="0"/>
        </a:lnRef>
        <a:fillRef idx="1">
          <a:scrgbClr r="0" g="0" b="0"/>
        </a:fillRef>
        <a:effectRef idx="0">
          <a:scrgbClr r="0" g="0" b="0"/>
        </a:effectRef>
        <a:fontRef idx="minor">
          <a:schemeClr val="lt1"/>
        </a:fontRef>
      </dsp:style>
    </dsp:sp>
    <dsp:sp modelId="{538832B3-30F8-4901-800C-8877C976B5F4}">
      <dsp:nvSpPr>
        <dsp:cNvPr id="0" name=""/>
        <dsp:cNvSpPr/>
      </dsp:nvSpPr>
      <dsp:spPr>
        <a:xfrm>
          <a:off x="6033071" y="296260"/>
          <a:ext cx="1687597" cy="1117239"/>
        </a:xfrm>
        <a:prstGeom prst="ellipse">
          <a:avLst/>
        </a:prstGeom>
        <a:solidFill>
          <a:srgbClr val="00447C">
            <a:alpha val="2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err="1">
              <a:solidFill>
                <a:schemeClr val="tx1"/>
              </a:solidFill>
              <a:latin typeface="calibri" panose="020F0502020204030204" pitchFamily="34" charset="0"/>
            </a:rPr>
            <a:t>Implementação</a:t>
          </a:r>
          <a:r>
            <a:rPr lang="en-US" sz="1200" b="1" kern="1200" dirty="0">
              <a:solidFill>
                <a:schemeClr val="tx1"/>
              </a:solidFill>
              <a:latin typeface="calibri" panose="020F0502020204030204" pitchFamily="34" charset="0"/>
            </a:rPr>
            <a:t> e </a:t>
          </a:r>
          <a:r>
            <a:rPr lang="en-US" sz="1200" b="1" kern="1200" dirty="0" err="1">
              <a:solidFill>
                <a:schemeClr val="tx1"/>
              </a:solidFill>
              <a:latin typeface="calibri" panose="020F0502020204030204" pitchFamily="34" charset="0"/>
            </a:rPr>
            <a:t>monitoramento</a:t>
          </a:r>
          <a:endParaRPr lang="en-US" sz="1200" b="1" kern="1200" dirty="0">
            <a:solidFill>
              <a:schemeClr val="tx1"/>
            </a:solidFill>
            <a:latin typeface="calibri" panose="020F0502020204030204" pitchFamily="34" charset="0"/>
          </a:endParaRPr>
        </a:p>
      </dsp:txBody>
      <dsp:txXfrm>
        <a:off x="6280214" y="459876"/>
        <a:ext cx="1193311" cy="790007"/>
      </dsp:txXfrm>
    </dsp:sp>
    <dsp:sp modelId="{88322464-EC11-4C68-9AEA-16DD2B8F56F2}">
      <dsp:nvSpPr>
        <dsp:cNvPr id="0" name=""/>
        <dsp:cNvSpPr/>
      </dsp:nvSpPr>
      <dsp:spPr>
        <a:xfrm>
          <a:off x="5699961" y="1921068"/>
          <a:ext cx="2261102" cy="1080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t" anchorCtr="0">
          <a:noAutofit/>
        </a:bodyPr>
        <a:lstStyle/>
        <a:p>
          <a:pPr marL="115888" lvl="1" indent="-115888" algn="l" defTabSz="444500">
            <a:lnSpc>
              <a:spcPct val="90000"/>
            </a:lnSpc>
            <a:spcBef>
              <a:spcPct val="0"/>
            </a:spcBef>
            <a:spcAft>
              <a:spcPct val="15000"/>
            </a:spcAft>
            <a:buChar char="•"/>
          </a:pPr>
          <a:r>
            <a:rPr lang="pt-BR" sz="1000" kern="1200">
              <a:latin typeface="calibri" panose="020F0502020204030204" pitchFamily="34" charset="0"/>
              <a:cs typeface="Arial" charset="0"/>
            </a:rPr>
            <a:t>As decisões de investimento são um esforço colaborativo do time, e o tamanho das posições são ajustadas de acordo com o grau de  convicção </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r>
            <a:rPr lang="pt-BR" sz="1000" kern="1200" dirty="0">
              <a:latin typeface="calibri" panose="020F0502020204030204" pitchFamily="34" charset="0"/>
              <a:cs typeface="Arial" charset="0"/>
            </a:rPr>
            <a:t>Reuniões semanais para discussão de posições, movimentos setoriais, e revisão de fundamentos (micro e macro)</a:t>
          </a:r>
          <a:endParaRPr lang="en-US" sz="1000" kern="1200" dirty="0">
            <a:latin typeface="calibri" panose="020F0502020204030204" pitchFamily="34" charset="0"/>
            <a:cs typeface="Arial" charset="0"/>
          </a:endParaRPr>
        </a:p>
        <a:p>
          <a:pPr marL="57150" lvl="1" indent="-57150" algn="l" defTabSz="444500">
            <a:lnSpc>
              <a:spcPct val="90000"/>
            </a:lnSpc>
            <a:spcBef>
              <a:spcPct val="0"/>
            </a:spcBef>
            <a:spcAft>
              <a:spcPct val="15000"/>
            </a:spcAft>
            <a:buChar char="•"/>
          </a:pPr>
          <a:endParaRPr lang="en-US" sz="1000" kern="1200" dirty="0">
            <a:latin typeface="calibri" panose="020F0502020204030204" pitchFamily="34" charset="0"/>
            <a:cs typeface="Arial" charset="0"/>
          </a:endParaRPr>
        </a:p>
      </dsp:txBody>
      <dsp:txXfrm>
        <a:off x="5699961" y="1921068"/>
        <a:ext cx="2261102" cy="1080051"/>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0.09522</cdr:x>
      <cdr:y>0.68355</cdr:y>
    </cdr:from>
    <cdr:to>
      <cdr:x>0.93617</cdr:x>
      <cdr:y>0.68355</cdr:y>
    </cdr:to>
    <cdr:cxnSp macro="">
      <cdr:nvCxnSpPr>
        <cdr:cNvPr id="3" name="Straight Connector 2"/>
        <cdr:cNvCxnSpPr/>
      </cdr:nvCxnSpPr>
      <cdr:spPr>
        <a:xfrm xmlns:a="http://schemas.openxmlformats.org/drawingml/2006/main">
          <a:off x="585087" y="2799629"/>
          <a:ext cx="5167054" cy="0"/>
        </a:xfrm>
        <a:prstGeom xmlns:a="http://schemas.openxmlformats.org/drawingml/2006/main" prst="line">
          <a:avLst/>
        </a:prstGeom>
        <a:ln xmlns:a="http://schemas.openxmlformats.org/drawingml/2006/main" w="19050">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0.42522</cdr:x>
      <cdr:y>0.59276</cdr:y>
    </cdr:from>
    <cdr:to>
      <cdr:x>0.75517</cdr:x>
      <cdr:y>0.65272</cdr:y>
    </cdr:to>
    <cdr:sp macro="" textlink="">
      <cdr:nvSpPr>
        <cdr:cNvPr id="4" name="TextBox 3"/>
        <cdr:cNvSpPr txBox="1"/>
      </cdr:nvSpPr>
      <cdr:spPr>
        <a:xfrm xmlns:a="http://schemas.openxmlformats.org/drawingml/2006/main">
          <a:off x="2612711" y="2427769"/>
          <a:ext cx="2027314" cy="2455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t-BR" sz="1100" b="1" dirty="0">
              <a:solidFill>
                <a:srgbClr val="FF0000"/>
              </a:solidFill>
            </a:rPr>
            <a:t>Meta de inflação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0432" cy="4799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sz="quarter" idx="1"/>
          </p:nvPr>
        </p:nvSpPr>
        <p:spPr bwMode="auto">
          <a:xfrm>
            <a:off x="4143062" y="0"/>
            <a:ext cx="3170432" cy="4799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ChangeArrowheads="1"/>
          </p:cNvSpPr>
          <p:nvPr>
            <p:ph type="ftr" sz="quarter" idx="2"/>
          </p:nvPr>
        </p:nvSpPr>
        <p:spPr bwMode="auto">
          <a:xfrm>
            <a:off x="0" y="9119684"/>
            <a:ext cx="3170432"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5" name="Rectangle 5"/>
          <p:cNvSpPr>
            <a:spLocks noGrp="1" noChangeArrowheads="1"/>
          </p:cNvSpPr>
          <p:nvPr>
            <p:ph type="sldNum" sz="quarter" idx="3"/>
          </p:nvPr>
        </p:nvSpPr>
        <p:spPr bwMode="auto">
          <a:xfrm>
            <a:off x="4143062" y="9119684"/>
            <a:ext cx="3170432"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7273E8-1491-424B-BF2C-A64F1F2A201F}" type="slidenum">
              <a:rPr lang="en-US"/>
              <a:pPr/>
              <a:t>‹#›</a:t>
            </a:fld>
            <a:endParaRPr lang="en-US"/>
          </a:p>
        </p:txBody>
      </p:sp>
    </p:spTree>
    <p:extLst>
      <p:ext uri="{BB962C8B-B14F-4D97-AF65-F5344CB8AC3E}">
        <p14:creationId xmlns:p14="http://schemas.microsoft.com/office/powerpoint/2010/main" val="216683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432" cy="47998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3075" name="Rectangle 3"/>
          <p:cNvSpPr>
            <a:spLocks noGrp="1" noChangeArrowheads="1"/>
          </p:cNvSpPr>
          <p:nvPr>
            <p:ph type="dt" idx="1"/>
          </p:nvPr>
        </p:nvSpPr>
        <p:spPr bwMode="auto">
          <a:xfrm>
            <a:off x="4143062" y="0"/>
            <a:ext cx="3170432" cy="47998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32033" y="4560608"/>
            <a:ext cx="5851135" cy="43198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119684"/>
            <a:ext cx="3170432" cy="479983"/>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3079" name="Rectangle 7"/>
          <p:cNvSpPr>
            <a:spLocks noGrp="1" noChangeArrowheads="1"/>
          </p:cNvSpPr>
          <p:nvPr>
            <p:ph type="sldNum" sz="quarter" idx="5"/>
          </p:nvPr>
        </p:nvSpPr>
        <p:spPr bwMode="auto">
          <a:xfrm>
            <a:off x="4143062" y="9119684"/>
            <a:ext cx="3170432" cy="479983"/>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A25FA0EA-9E41-4DC3-9C0C-91E2666E15CC}" type="slidenum">
              <a:rPr lang="en-US"/>
              <a:pPr/>
              <a:t>‹#›</a:t>
            </a:fld>
            <a:endParaRPr lang="en-US"/>
          </a:p>
        </p:txBody>
      </p:sp>
    </p:spTree>
    <p:extLst>
      <p:ext uri="{BB962C8B-B14F-4D97-AF65-F5344CB8AC3E}">
        <p14:creationId xmlns:p14="http://schemas.microsoft.com/office/powerpoint/2010/main" val="19358576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FA0EA-9E41-4DC3-9C0C-91E2666E15CC}" type="slidenum">
              <a:rPr lang="en-US" smtClean="0"/>
              <a:pPr/>
              <a:t>6</a:t>
            </a:fld>
            <a:endParaRPr lang="en-US"/>
          </a:p>
        </p:txBody>
      </p:sp>
    </p:spTree>
    <p:extLst>
      <p:ext uri="{BB962C8B-B14F-4D97-AF65-F5344CB8AC3E}">
        <p14:creationId xmlns:p14="http://schemas.microsoft.com/office/powerpoint/2010/main" val="260478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6069" eaLnBrk="0" hangingPunct="0">
              <a:spcBef>
                <a:spcPct val="30000"/>
              </a:spcBef>
              <a:defRPr sz="1200">
                <a:solidFill>
                  <a:schemeClr val="tx1"/>
                </a:solidFill>
                <a:latin typeface="Arial Narrow" pitchFamily="34" charset="0"/>
                <a:ea typeface="MS PGothic" pitchFamily="34" charset="-128"/>
              </a:defRPr>
            </a:lvl1pPr>
            <a:lvl2pPr marL="783843" indent="-300525" defTabSz="996069" eaLnBrk="0" hangingPunct="0">
              <a:spcBef>
                <a:spcPct val="30000"/>
              </a:spcBef>
              <a:defRPr sz="1200">
                <a:solidFill>
                  <a:schemeClr val="tx1"/>
                </a:solidFill>
                <a:latin typeface="Arial Narrow" pitchFamily="34" charset="0"/>
                <a:ea typeface="MS PGothic" pitchFamily="34" charset="-128"/>
              </a:defRPr>
            </a:lvl2pPr>
            <a:lvl3pPr marL="1206747" indent="-240111" defTabSz="996069" eaLnBrk="0" hangingPunct="0">
              <a:spcBef>
                <a:spcPct val="30000"/>
              </a:spcBef>
              <a:defRPr sz="1200">
                <a:solidFill>
                  <a:schemeClr val="tx1"/>
                </a:solidFill>
                <a:latin typeface="Arial Narrow" pitchFamily="34" charset="0"/>
                <a:ea typeface="MS PGothic" pitchFamily="34" charset="-128"/>
              </a:defRPr>
            </a:lvl3pPr>
            <a:lvl4pPr marL="1690065" indent="-240111" defTabSz="996069" eaLnBrk="0" hangingPunct="0">
              <a:spcBef>
                <a:spcPct val="30000"/>
              </a:spcBef>
              <a:defRPr sz="1200">
                <a:solidFill>
                  <a:schemeClr val="tx1"/>
                </a:solidFill>
                <a:latin typeface="Arial Narrow" pitchFamily="34" charset="0"/>
                <a:ea typeface="MS PGothic" pitchFamily="34" charset="-128"/>
              </a:defRPr>
            </a:lvl4pPr>
            <a:lvl5pPr marL="2173383" indent="-240111" defTabSz="996069" eaLnBrk="0" hangingPunct="0">
              <a:spcBef>
                <a:spcPct val="30000"/>
              </a:spcBef>
              <a:defRPr sz="1200">
                <a:solidFill>
                  <a:schemeClr val="tx1"/>
                </a:solidFill>
                <a:latin typeface="Arial Narrow" pitchFamily="34" charset="0"/>
                <a:ea typeface="MS PGothic" pitchFamily="34" charset="-128"/>
              </a:defRPr>
            </a:lvl5pPr>
            <a:lvl6pPr marL="2619523" indent="-240111" defTabSz="996069" eaLnBrk="0" fontAlgn="base" hangingPunct="0">
              <a:spcBef>
                <a:spcPct val="30000"/>
              </a:spcBef>
              <a:spcAft>
                <a:spcPct val="0"/>
              </a:spcAft>
              <a:defRPr sz="1200">
                <a:solidFill>
                  <a:schemeClr val="tx1"/>
                </a:solidFill>
                <a:latin typeface="Arial Narrow" pitchFamily="34" charset="0"/>
                <a:ea typeface="MS PGothic" pitchFamily="34" charset="-128"/>
              </a:defRPr>
            </a:lvl6pPr>
            <a:lvl7pPr marL="3065663" indent="-240111" defTabSz="996069" eaLnBrk="0" fontAlgn="base" hangingPunct="0">
              <a:spcBef>
                <a:spcPct val="30000"/>
              </a:spcBef>
              <a:spcAft>
                <a:spcPct val="0"/>
              </a:spcAft>
              <a:defRPr sz="1200">
                <a:solidFill>
                  <a:schemeClr val="tx1"/>
                </a:solidFill>
                <a:latin typeface="Arial Narrow" pitchFamily="34" charset="0"/>
                <a:ea typeface="MS PGothic" pitchFamily="34" charset="-128"/>
              </a:defRPr>
            </a:lvl7pPr>
            <a:lvl8pPr marL="3511802" indent="-240111" defTabSz="996069" eaLnBrk="0" fontAlgn="base" hangingPunct="0">
              <a:spcBef>
                <a:spcPct val="30000"/>
              </a:spcBef>
              <a:spcAft>
                <a:spcPct val="0"/>
              </a:spcAft>
              <a:defRPr sz="1200">
                <a:solidFill>
                  <a:schemeClr val="tx1"/>
                </a:solidFill>
                <a:latin typeface="Arial Narrow" pitchFamily="34" charset="0"/>
                <a:ea typeface="MS PGothic" pitchFamily="34" charset="-128"/>
              </a:defRPr>
            </a:lvl8pPr>
            <a:lvl9pPr marL="3957943" indent="-240111" defTabSz="996069" eaLnBrk="0" fontAlgn="base" hangingPunct="0">
              <a:spcBef>
                <a:spcPct val="30000"/>
              </a:spcBef>
              <a:spcAft>
                <a:spcPct val="0"/>
              </a:spcAft>
              <a:defRPr sz="1200">
                <a:solidFill>
                  <a:schemeClr val="tx1"/>
                </a:solidFill>
                <a:latin typeface="Arial Narrow" pitchFamily="34" charset="0"/>
                <a:ea typeface="MS PGothic" pitchFamily="34" charset="-128"/>
              </a:defRPr>
            </a:lvl9pPr>
          </a:lstStyle>
          <a:p>
            <a:pPr eaLnBrk="1" hangingPunct="1">
              <a:spcBef>
                <a:spcPct val="0"/>
              </a:spcBef>
            </a:pPr>
            <a:fld id="{1F5B1B6A-4E8A-4F05-80C3-5EAA09B6E124}" type="slidenum">
              <a:rPr lang="en-US" altLang="pt-BR" sz="1300">
                <a:solidFill>
                  <a:srgbClr val="000000"/>
                </a:solidFill>
              </a:rPr>
              <a:pPr eaLnBrk="1" hangingPunct="1">
                <a:spcBef>
                  <a:spcPct val="0"/>
                </a:spcBef>
              </a:pPr>
              <a:t>7</a:t>
            </a:fld>
            <a:endParaRPr lang="en-US" altLang="pt-BR" sz="1300">
              <a:solidFill>
                <a:srgbClr val="000000"/>
              </a:solidFill>
            </a:endParaRPr>
          </a:p>
        </p:txBody>
      </p:sp>
      <p:sp>
        <p:nvSpPr>
          <p:cNvPr id="184323" name="Rectangle 7"/>
          <p:cNvSpPr txBox="1">
            <a:spLocks noGrp="1" noChangeArrowheads="1"/>
          </p:cNvSpPr>
          <p:nvPr/>
        </p:nvSpPr>
        <p:spPr bwMode="auto">
          <a:xfrm>
            <a:off x="4138594" y="9159502"/>
            <a:ext cx="3166441" cy="481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026" tIns="50014" rIns="100026" bIns="50014" anchor="b"/>
          <a:lstStyle>
            <a:lvl1pPr defTabSz="966788" eaLnBrk="0" hangingPunct="0">
              <a:spcBef>
                <a:spcPct val="30000"/>
              </a:spcBef>
              <a:defRPr sz="1200">
                <a:solidFill>
                  <a:schemeClr val="tx1"/>
                </a:solidFill>
                <a:latin typeface="Arial Narrow" pitchFamily="34" charset="0"/>
                <a:ea typeface="MS PGothic" pitchFamily="34" charset="-128"/>
              </a:defRPr>
            </a:lvl1pPr>
            <a:lvl2pPr marL="742950" indent="-285750" defTabSz="966788" eaLnBrk="0" hangingPunct="0">
              <a:spcBef>
                <a:spcPct val="30000"/>
              </a:spcBef>
              <a:defRPr sz="1200">
                <a:solidFill>
                  <a:schemeClr val="tx1"/>
                </a:solidFill>
                <a:latin typeface="Arial Narrow" pitchFamily="34" charset="0"/>
                <a:ea typeface="MS PGothic" pitchFamily="34" charset="-128"/>
              </a:defRPr>
            </a:lvl2pPr>
            <a:lvl3pPr marL="1143000" indent="-228600" defTabSz="966788" eaLnBrk="0" hangingPunct="0">
              <a:spcBef>
                <a:spcPct val="30000"/>
              </a:spcBef>
              <a:defRPr sz="1200">
                <a:solidFill>
                  <a:schemeClr val="tx1"/>
                </a:solidFill>
                <a:latin typeface="Arial Narrow" pitchFamily="34" charset="0"/>
                <a:ea typeface="MS PGothic" pitchFamily="34" charset="-128"/>
              </a:defRPr>
            </a:lvl3pPr>
            <a:lvl4pPr marL="1600200" indent="-228600" defTabSz="966788" eaLnBrk="0" hangingPunct="0">
              <a:spcBef>
                <a:spcPct val="30000"/>
              </a:spcBef>
              <a:defRPr sz="1200">
                <a:solidFill>
                  <a:schemeClr val="tx1"/>
                </a:solidFill>
                <a:latin typeface="Arial Narrow" pitchFamily="34" charset="0"/>
                <a:ea typeface="MS PGothic" pitchFamily="34" charset="-128"/>
              </a:defRPr>
            </a:lvl4pPr>
            <a:lvl5pPr marL="2057400" indent="-228600" defTabSz="966788" eaLnBrk="0" hangingPunct="0">
              <a:spcBef>
                <a:spcPct val="30000"/>
              </a:spcBef>
              <a:defRPr sz="1200">
                <a:solidFill>
                  <a:schemeClr val="tx1"/>
                </a:solidFill>
                <a:latin typeface="Arial Narrow" pitchFamily="34" charset="0"/>
                <a:ea typeface="MS PGothic" pitchFamily="34" charset="-128"/>
              </a:defRPr>
            </a:lvl5pPr>
            <a:lvl6pPr marL="2514600" indent="-228600" defTabSz="966788" eaLnBrk="0" fontAlgn="base" hangingPunct="0">
              <a:spcBef>
                <a:spcPct val="30000"/>
              </a:spcBef>
              <a:spcAft>
                <a:spcPct val="0"/>
              </a:spcAft>
              <a:defRPr sz="1200">
                <a:solidFill>
                  <a:schemeClr val="tx1"/>
                </a:solidFill>
                <a:latin typeface="Arial Narrow" pitchFamily="34" charset="0"/>
                <a:ea typeface="MS PGothic" pitchFamily="34" charset="-128"/>
              </a:defRPr>
            </a:lvl6pPr>
            <a:lvl7pPr marL="2971800" indent="-228600" defTabSz="966788" eaLnBrk="0" fontAlgn="base" hangingPunct="0">
              <a:spcBef>
                <a:spcPct val="30000"/>
              </a:spcBef>
              <a:spcAft>
                <a:spcPct val="0"/>
              </a:spcAft>
              <a:defRPr sz="1200">
                <a:solidFill>
                  <a:schemeClr val="tx1"/>
                </a:solidFill>
                <a:latin typeface="Arial Narrow" pitchFamily="34" charset="0"/>
                <a:ea typeface="MS PGothic" pitchFamily="34" charset="-128"/>
              </a:defRPr>
            </a:lvl7pPr>
            <a:lvl8pPr marL="3429000" indent="-228600" defTabSz="966788" eaLnBrk="0" fontAlgn="base" hangingPunct="0">
              <a:spcBef>
                <a:spcPct val="30000"/>
              </a:spcBef>
              <a:spcAft>
                <a:spcPct val="0"/>
              </a:spcAft>
              <a:defRPr sz="1200">
                <a:solidFill>
                  <a:schemeClr val="tx1"/>
                </a:solidFill>
                <a:latin typeface="Arial Narrow" pitchFamily="34" charset="0"/>
                <a:ea typeface="MS PGothic" pitchFamily="34" charset="-128"/>
              </a:defRPr>
            </a:lvl8pPr>
            <a:lvl9pPr marL="3886200" indent="-228600" defTabSz="966788" eaLnBrk="0" fontAlgn="base" hangingPunct="0">
              <a:spcBef>
                <a:spcPct val="30000"/>
              </a:spcBef>
              <a:spcAft>
                <a:spcPct val="0"/>
              </a:spcAft>
              <a:defRPr sz="1200">
                <a:solidFill>
                  <a:schemeClr val="tx1"/>
                </a:solidFill>
                <a:latin typeface="Arial Narrow" pitchFamily="34" charset="0"/>
                <a:ea typeface="MS PGothic" pitchFamily="34" charset="-128"/>
              </a:defRPr>
            </a:lvl9pPr>
          </a:lstStyle>
          <a:p>
            <a:pPr algn="r" eaLnBrk="1" hangingPunct="1">
              <a:spcBef>
                <a:spcPct val="0"/>
              </a:spcBef>
            </a:pPr>
            <a:fld id="{5122C7D3-CF88-4B98-9122-7A1A36A379C8}" type="slidenum">
              <a:rPr lang="en-US" altLang="pt-BR">
                <a:solidFill>
                  <a:srgbClr val="000000"/>
                </a:solidFill>
              </a:rPr>
              <a:pPr algn="r" eaLnBrk="1" hangingPunct="1">
                <a:spcBef>
                  <a:spcPct val="0"/>
                </a:spcBef>
              </a:pPr>
              <a:t>7</a:t>
            </a:fld>
            <a:endParaRPr lang="en-US" altLang="pt-BR">
              <a:solidFill>
                <a:srgbClr val="000000"/>
              </a:solidFill>
            </a:endParaRPr>
          </a:p>
        </p:txBody>
      </p:sp>
      <p:sp>
        <p:nvSpPr>
          <p:cNvPr id="184324" name="Rectangle 2"/>
          <p:cNvSpPr>
            <a:spLocks noGrp="1" noRot="1" noChangeAspect="1" noChangeArrowheads="1" noTextEdit="1"/>
          </p:cNvSpPr>
          <p:nvPr>
            <p:ph type="sldImg"/>
          </p:nvPr>
        </p:nvSpPr>
        <p:spPr>
          <a:xfrm>
            <a:off x="1243013" y="722313"/>
            <a:ext cx="4824412" cy="3617912"/>
          </a:xfrm>
          <a:ln/>
        </p:spPr>
      </p:sp>
      <p:sp>
        <p:nvSpPr>
          <p:cNvPr id="184325" name="Rectangle 3"/>
          <p:cNvSpPr>
            <a:spLocks noGrp="1" noChangeArrowheads="1"/>
          </p:cNvSpPr>
          <p:nvPr>
            <p:ph type="body" idx="1"/>
          </p:nvPr>
        </p:nvSpPr>
        <p:spPr>
          <a:xfrm>
            <a:off x="972153" y="4578255"/>
            <a:ext cx="5362362" cy="43434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pt-BR"/>
          </a:p>
        </p:txBody>
      </p:sp>
    </p:spTree>
    <p:extLst>
      <p:ext uri="{BB962C8B-B14F-4D97-AF65-F5344CB8AC3E}">
        <p14:creationId xmlns:p14="http://schemas.microsoft.com/office/powerpoint/2010/main" val="3991698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AFA0A-ADCA-47B1-B325-2684C6FCCFFC}" type="slidenum">
              <a:rPr lang="pt-BR" altLang="pt-BR" smtClean="0"/>
              <a:pPr/>
              <a:t>8</a:t>
            </a:fld>
            <a:endParaRPr lang="pt-BR" altLang="pt-BR"/>
          </a:p>
        </p:txBody>
      </p:sp>
    </p:spTree>
    <p:extLst>
      <p:ext uri="{BB962C8B-B14F-4D97-AF65-F5344CB8AC3E}">
        <p14:creationId xmlns:p14="http://schemas.microsoft.com/office/powerpoint/2010/main" val="232341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4452342" y="8809890"/>
            <a:ext cx="3408822" cy="463096"/>
          </a:xfrm>
          <a:prstGeom prst="rect">
            <a:avLst/>
          </a:prstGeom>
          <a:noFill/>
          <a:ln w="9525">
            <a:noFill/>
            <a:miter lim="800000"/>
            <a:headEnd/>
            <a:tailEnd/>
          </a:ln>
        </p:spPr>
        <p:txBody>
          <a:bodyPr lIns="99071" tIns="49532" rIns="99071" bIns="49532" anchor="b"/>
          <a:lstStyle/>
          <a:p>
            <a:pPr algn="r">
              <a:buClr>
                <a:srgbClr val="EEECE1"/>
              </a:buClr>
            </a:pPr>
            <a:fld id="{C6546592-4268-4F0D-B062-91DFE5588DB8}" type="slidenum">
              <a:rPr lang="en-US" sz="1400">
                <a:solidFill>
                  <a:srgbClr val="000000"/>
                </a:solidFill>
              </a:rPr>
              <a:pPr algn="r">
                <a:buClr>
                  <a:srgbClr val="EEECE1"/>
                </a:buClr>
              </a:pPr>
              <a:t>10</a:t>
            </a:fld>
            <a:endParaRPr lang="en-US" sz="1400" dirty="0">
              <a:solidFill>
                <a:srgbClr val="000000"/>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spcBef>
                <a:spcPct val="0"/>
              </a:spcBef>
            </a:pPr>
            <a:endParaRPr lang="pt-BR" dirty="0"/>
          </a:p>
        </p:txBody>
      </p:sp>
    </p:spTree>
    <p:extLst>
      <p:ext uri="{BB962C8B-B14F-4D97-AF65-F5344CB8AC3E}">
        <p14:creationId xmlns:p14="http://schemas.microsoft.com/office/powerpoint/2010/main" val="1879506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4452342" y="8809890"/>
            <a:ext cx="3408822" cy="463096"/>
          </a:xfrm>
          <a:prstGeom prst="rect">
            <a:avLst/>
          </a:prstGeom>
          <a:noFill/>
          <a:ln w="9525">
            <a:noFill/>
            <a:miter lim="800000"/>
            <a:headEnd/>
            <a:tailEnd/>
          </a:ln>
        </p:spPr>
        <p:txBody>
          <a:bodyPr lIns="99071" tIns="49532" rIns="99071" bIns="49532" anchor="b"/>
          <a:lstStyle/>
          <a:p>
            <a:pPr algn="r">
              <a:buClr>
                <a:srgbClr val="EEECE1"/>
              </a:buClr>
            </a:pPr>
            <a:fld id="{C6546592-4268-4F0D-B062-91DFE5588DB8}" type="slidenum">
              <a:rPr lang="en-US" sz="1400">
                <a:solidFill>
                  <a:srgbClr val="000000"/>
                </a:solidFill>
              </a:rPr>
              <a:pPr algn="r">
                <a:buClr>
                  <a:srgbClr val="EEECE1"/>
                </a:buClr>
              </a:pPr>
              <a:t>11</a:t>
            </a:fld>
            <a:endParaRPr lang="en-US" sz="1400" dirty="0">
              <a:solidFill>
                <a:srgbClr val="000000"/>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spcBef>
                <a:spcPct val="0"/>
              </a:spcBef>
            </a:pPr>
            <a:endParaRPr lang="pt-BR" dirty="0"/>
          </a:p>
        </p:txBody>
      </p:sp>
    </p:spTree>
    <p:extLst>
      <p:ext uri="{BB962C8B-B14F-4D97-AF65-F5344CB8AC3E}">
        <p14:creationId xmlns:p14="http://schemas.microsoft.com/office/powerpoint/2010/main" val="426027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4452342" y="8809890"/>
            <a:ext cx="3408822" cy="463096"/>
          </a:xfrm>
          <a:prstGeom prst="rect">
            <a:avLst/>
          </a:prstGeom>
          <a:noFill/>
          <a:ln w="9525">
            <a:noFill/>
            <a:miter lim="800000"/>
            <a:headEnd/>
            <a:tailEnd/>
          </a:ln>
        </p:spPr>
        <p:txBody>
          <a:bodyPr lIns="99071" tIns="49532" rIns="99071" bIns="49532" anchor="b"/>
          <a:lstStyle/>
          <a:p>
            <a:pPr algn="r">
              <a:buClr>
                <a:srgbClr val="EEECE1"/>
              </a:buClr>
            </a:pPr>
            <a:fld id="{C6546592-4268-4F0D-B062-91DFE5588DB8}" type="slidenum">
              <a:rPr lang="en-US" sz="1400">
                <a:solidFill>
                  <a:srgbClr val="000000"/>
                </a:solidFill>
              </a:rPr>
              <a:pPr algn="r">
                <a:buClr>
                  <a:srgbClr val="EEECE1"/>
                </a:buClr>
              </a:pPr>
              <a:t>12</a:t>
            </a:fld>
            <a:endParaRPr lang="en-US" sz="1400" dirty="0">
              <a:solidFill>
                <a:srgbClr val="000000"/>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spcBef>
                <a:spcPct val="0"/>
              </a:spcBef>
            </a:pPr>
            <a:endParaRPr lang="pt-BR" dirty="0"/>
          </a:p>
        </p:txBody>
      </p:sp>
    </p:spTree>
    <p:extLst>
      <p:ext uri="{BB962C8B-B14F-4D97-AF65-F5344CB8AC3E}">
        <p14:creationId xmlns:p14="http://schemas.microsoft.com/office/powerpoint/2010/main" val="272015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E58D5-890B-44CC-A6A9-B98F5204A8B8}" type="slidenum">
              <a:rPr lang="en-US"/>
              <a:pPr/>
              <a:t>13</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r>
              <a:rPr lang="en-US"/>
              <a:t>Contact information</a:t>
            </a:r>
          </a:p>
        </p:txBody>
      </p:sp>
    </p:spTree>
    <p:extLst>
      <p:ext uri="{BB962C8B-B14F-4D97-AF65-F5344CB8AC3E}">
        <p14:creationId xmlns:p14="http://schemas.microsoft.com/office/powerpoint/2010/main" val="3665307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apa_English">
    <p:spTree>
      <p:nvGrpSpPr>
        <p:cNvPr id="1" name=""/>
        <p:cNvGrpSpPr/>
        <p:nvPr/>
      </p:nvGrpSpPr>
      <p:grpSpPr>
        <a:xfrm>
          <a:off x="0" y="0"/>
          <a:ext cx="0" cy="0"/>
          <a:chOff x="0" y="0"/>
          <a:chExt cx="0" cy="0"/>
        </a:xfrm>
      </p:grpSpPr>
      <p:grpSp>
        <p:nvGrpSpPr>
          <p:cNvPr id="237" name="Group 236"/>
          <p:cNvGrpSpPr/>
          <p:nvPr userDrawn="1"/>
        </p:nvGrpSpPr>
        <p:grpSpPr>
          <a:xfrm>
            <a:off x="3089275" y="0"/>
            <a:ext cx="6049963" cy="6858000"/>
            <a:chOff x="3089275" y="0"/>
            <a:chExt cx="6065838" cy="6865938"/>
          </a:xfrm>
        </p:grpSpPr>
        <p:grpSp>
          <p:nvGrpSpPr>
            <p:cNvPr id="155" name="Group 154"/>
            <p:cNvGrpSpPr>
              <a:grpSpLocks/>
            </p:cNvGrpSpPr>
            <p:nvPr userDrawn="1"/>
          </p:nvGrpSpPr>
          <p:grpSpPr bwMode="auto">
            <a:xfrm>
              <a:off x="3089275" y="0"/>
              <a:ext cx="6065838" cy="6865938"/>
              <a:chOff x="3089697" y="0"/>
              <a:chExt cx="6065940" cy="6865772"/>
            </a:xfrm>
          </p:grpSpPr>
          <p:sp>
            <p:nvSpPr>
              <p:cNvPr id="160" name="Freeform 159"/>
              <p:cNvSpPr>
                <a:spLocks/>
              </p:cNvSpPr>
              <p:nvPr userDrawn="1"/>
            </p:nvSpPr>
            <p:spPr bwMode="auto">
              <a:xfrm>
                <a:off x="3089697" y="0"/>
                <a:ext cx="2930574" cy="6864184"/>
              </a:xfrm>
              <a:custGeom>
                <a:avLst/>
                <a:gdLst>
                  <a:gd name="connsiteX0" fmla="*/ 6635065 w 6687348"/>
                  <a:gd name="connsiteY0" fmla="*/ 6518852 h 6864928"/>
                  <a:gd name="connsiteX1" fmla="*/ 6687348 w 6687348"/>
                  <a:gd name="connsiteY1" fmla="*/ 6733581 h 6864928"/>
                  <a:gd name="connsiteX2" fmla="*/ 6658777 w 6687348"/>
                  <a:gd name="connsiteY2" fmla="*/ 6756036 h 6864928"/>
                  <a:gd name="connsiteX3" fmla="*/ 6509594 w 6687348"/>
                  <a:gd name="connsiteY3" fmla="*/ 6864928 h 6864928"/>
                  <a:gd name="connsiteX4" fmla="*/ 5977765 w 6687348"/>
                  <a:gd name="connsiteY4" fmla="*/ 6864928 h 6864928"/>
                  <a:gd name="connsiteX5" fmla="*/ 6016396 w 6687348"/>
                  <a:gd name="connsiteY5" fmla="*/ 6848753 h 6864928"/>
                  <a:gd name="connsiteX6" fmla="*/ 6106932 w 6687348"/>
                  <a:gd name="connsiteY6" fmla="*/ 6807785 h 6864928"/>
                  <a:gd name="connsiteX7" fmla="*/ 6197470 w 6687348"/>
                  <a:gd name="connsiteY7" fmla="*/ 6764660 h 6864928"/>
                  <a:gd name="connsiteX8" fmla="*/ 6348364 w 6687348"/>
                  <a:gd name="connsiteY8" fmla="*/ 6689193 h 6864928"/>
                  <a:gd name="connsiteX9" fmla="*/ 6492792 w 6687348"/>
                  <a:gd name="connsiteY9" fmla="*/ 6605101 h 6864928"/>
                  <a:gd name="connsiteX10" fmla="*/ 6635065 w 6687348"/>
                  <a:gd name="connsiteY10" fmla="*/ 6518852 h 6864928"/>
                  <a:gd name="connsiteX11" fmla="*/ 1802802 w 6687348"/>
                  <a:gd name="connsiteY11" fmla="*/ 0 h 6864928"/>
                  <a:gd name="connsiteX12" fmla="*/ 2367371 w 6687348"/>
                  <a:gd name="connsiteY12" fmla="*/ 0 h 6864928"/>
                  <a:gd name="connsiteX13" fmla="*/ 2345338 w 6687348"/>
                  <a:gd name="connsiteY13" fmla="*/ 13562 h 6864928"/>
                  <a:gd name="connsiteX14" fmla="*/ 2261268 w 6687348"/>
                  <a:gd name="connsiteY14" fmla="*/ 69624 h 6864928"/>
                  <a:gd name="connsiteX15" fmla="*/ 2181509 w 6687348"/>
                  <a:gd name="connsiteY15" fmla="*/ 129998 h 6864928"/>
                  <a:gd name="connsiteX16" fmla="*/ 2103906 w 6687348"/>
                  <a:gd name="connsiteY16" fmla="*/ 183903 h 6864928"/>
                  <a:gd name="connsiteX17" fmla="*/ 1953011 w 6687348"/>
                  <a:gd name="connsiteY17" fmla="*/ 308963 h 6864928"/>
                  <a:gd name="connsiteX18" fmla="*/ 1806428 w 6687348"/>
                  <a:gd name="connsiteY18" fmla="*/ 434024 h 6864928"/>
                  <a:gd name="connsiteX19" fmla="*/ 1666311 w 6687348"/>
                  <a:gd name="connsiteY19" fmla="*/ 569865 h 6864928"/>
                  <a:gd name="connsiteX20" fmla="*/ 1534817 w 6687348"/>
                  <a:gd name="connsiteY20" fmla="*/ 712175 h 6864928"/>
                  <a:gd name="connsiteX21" fmla="*/ 1411945 w 6687348"/>
                  <a:gd name="connsiteY21" fmla="*/ 858797 h 6864928"/>
                  <a:gd name="connsiteX22" fmla="*/ 1293385 w 6687348"/>
                  <a:gd name="connsiteY22" fmla="*/ 1009732 h 6864928"/>
                  <a:gd name="connsiteX23" fmla="*/ 1185603 w 6687348"/>
                  <a:gd name="connsiteY23" fmla="*/ 1164979 h 6864928"/>
                  <a:gd name="connsiteX24" fmla="*/ 1084288 w 6687348"/>
                  <a:gd name="connsiteY24" fmla="*/ 1328851 h 6864928"/>
                  <a:gd name="connsiteX25" fmla="*/ 987284 w 6687348"/>
                  <a:gd name="connsiteY25" fmla="*/ 1490567 h 6864928"/>
                  <a:gd name="connsiteX26" fmla="*/ 905370 w 6687348"/>
                  <a:gd name="connsiteY26" fmla="*/ 1660908 h 6864928"/>
                  <a:gd name="connsiteX27" fmla="*/ 825611 w 6687348"/>
                  <a:gd name="connsiteY27" fmla="*/ 1833405 h 6864928"/>
                  <a:gd name="connsiteX28" fmla="*/ 758786 w 6687348"/>
                  <a:gd name="connsiteY28" fmla="*/ 2008058 h 6864928"/>
                  <a:gd name="connsiteX29" fmla="*/ 694117 w 6687348"/>
                  <a:gd name="connsiteY29" fmla="*/ 2187023 h 6864928"/>
                  <a:gd name="connsiteX30" fmla="*/ 642381 w 6687348"/>
                  <a:gd name="connsiteY30" fmla="*/ 2368145 h 6864928"/>
                  <a:gd name="connsiteX31" fmla="*/ 599269 w 6687348"/>
                  <a:gd name="connsiteY31" fmla="*/ 2551423 h 6864928"/>
                  <a:gd name="connsiteX32" fmla="*/ 562623 w 6687348"/>
                  <a:gd name="connsiteY32" fmla="*/ 2739014 h 6864928"/>
                  <a:gd name="connsiteX33" fmla="*/ 538911 w 6687348"/>
                  <a:gd name="connsiteY33" fmla="*/ 2924448 h 6864928"/>
                  <a:gd name="connsiteX34" fmla="*/ 523821 w 6687348"/>
                  <a:gd name="connsiteY34" fmla="*/ 3112038 h 6864928"/>
                  <a:gd name="connsiteX35" fmla="*/ 515198 w 6687348"/>
                  <a:gd name="connsiteY35" fmla="*/ 3301785 h 6864928"/>
                  <a:gd name="connsiteX36" fmla="*/ 515198 w 6687348"/>
                  <a:gd name="connsiteY36" fmla="*/ 3396658 h 6864928"/>
                  <a:gd name="connsiteX37" fmla="*/ 515198 w 6687348"/>
                  <a:gd name="connsiteY37" fmla="*/ 3491531 h 6864928"/>
                  <a:gd name="connsiteX38" fmla="*/ 519510 w 6687348"/>
                  <a:gd name="connsiteY38" fmla="*/ 3584249 h 6864928"/>
                  <a:gd name="connsiteX39" fmla="*/ 528132 w 6687348"/>
                  <a:gd name="connsiteY39" fmla="*/ 3679122 h 6864928"/>
                  <a:gd name="connsiteX40" fmla="*/ 538911 w 6687348"/>
                  <a:gd name="connsiteY40" fmla="*/ 3773995 h 6864928"/>
                  <a:gd name="connsiteX41" fmla="*/ 551844 w 6687348"/>
                  <a:gd name="connsiteY41" fmla="*/ 3868868 h 6864928"/>
                  <a:gd name="connsiteX42" fmla="*/ 562623 w 6687348"/>
                  <a:gd name="connsiteY42" fmla="*/ 3965898 h 6864928"/>
                  <a:gd name="connsiteX43" fmla="*/ 579868 w 6687348"/>
                  <a:gd name="connsiteY43" fmla="*/ 4060771 h 6864928"/>
                  <a:gd name="connsiteX44" fmla="*/ 599269 w 6687348"/>
                  <a:gd name="connsiteY44" fmla="*/ 4155645 h 6864928"/>
                  <a:gd name="connsiteX45" fmla="*/ 622981 w 6687348"/>
                  <a:gd name="connsiteY45" fmla="*/ 4246205 h 6864928"/>
                  <a:gd name="connsiteX46" fmla="*/ 646693 w 6687348"/>
                  <a:gd name="connsiteY46" fmla="*/ 4343235 h 6864928"/>
                  <a:gd name="connsiteX47" fmla="*/ 674716 w 6687348"/>
                  <a:gd name="connsiteY47" fmla="*/ 4433796 h 6864928"/>
                  <a:gd name="connsiteX48" fmla="*/ 702739 w 6687348"/>
                  <a:gd name="connsiteY48" fmla="*/ 4528669 h 6864928"/>
                  <a:gd name="connsiteX49" fmla="*/ 737230 w 6687348"/>
                  <a:gd name="connsiteY49" fmla="*/ 4619230 h 6864928"/>
                  <a:gd name="connsiteX50" fmla="*/ 769564 w 6687348"/>
                  <a:gd name="connsiteY50" fmla="*/ 4716260 h 6864928"/>
                  <a:gd name="connsiteX51" fmla="*/ 810521 w 6687348"/>
                  <a:gd name="connsiteY51" fmla="*/ 4806820 h 6864928"/>
                  <a:gd name="connsiteX52" fmla="*/ 849323 w 6687348"/>
                  <a:gd name="connsiteY52" fmla="*/ 4897381 h 6864928"/>
                  <a:gd name="connsiteX53" fmla="*/ 892436 w 6687348"/>
                  <a:gd name="connsiteY53" fmla="*/ 4990098 h 6864928"/>
                  <a:gd name="connsiteX54" fmla="*/ 935549 w 6687348"/>
                  <a:gd name="connsiteY54" fmla="*/ 5076347 h 6864928"/>
                  <a:gd name="connsiteX55" fmla="*/ 985128 w 6687348"/>
                  <a:gd name="connsiteY55" fmla="*/ 5164751 h 6864928"/>
                  <a:gd name="connsiteX56" fmla="*/ 1034708 w 6687348"/>
                  <a:gd name="connsiteY56" fmla="*/ 5251000 h 6864928"/>
                  <a:gd name="connsiteX57" fmla="*/ 1086444 w 6687348"/>
                  <a:gd name="connsiteY57" fmla="*/ 5335092 h 6864928"/>
                  <a:gd name="connsiteX58" fmla="*/ 1138179 w 6687348"/>
                  <a:gd name="connsiteY58" fmla="*/ 5419184 h 6864928"/>
                  <a:gd name="connsiteX59" fmla="*/ 1194226 w 6687348"/>
                  <a:gd name="connsiteY59" fmla="*/ 5501120 h 6864928"/>
                  <a:gd name="connsiteX60" fmla="*/ 1254584 w 6687348"/>
                  <a:gd name="connsiteY60" fmla="*/ 5580900 h 6864928"/>
                  <a:gd name="connsiteX61" fmla="*/ 1312786 w 6687348"/>
                  <a:gd name="connsiteY61" fmla="*/ 5656368 h 6864928"/>
                  <a:gd name="connsiteX62" fmla="*/ 1373144 w 6687348"/>
                  <a:gd name="connsiteY62" fmla="*/ 5731835 h 6864928"/>
                  <a:gd name="connsiteX63" fmla="*/ 1435657 w 6687348"/>
                  <a:gd name="connsiteY63" fmla="*/ 5807303 h 6864928"/>
                  <a:gd name="connsiteX64" fmla="*/ 1500327 w 6687348"/>
                  <a:gd name="connsiteY64" fmla="*/ 5878457 h 6864928"/>
                  <a:gd name="connsiteX65" fmla="*/ 1567152 w 6687348"/>
                  <a:gd name="connsiteY65" fmla="*/ 5949612 h 6864928"/>
                  <a:gd name="connsiteX66" fmla="*/ 1633977 w 6687348"/>
                  <a:gd name="connsiteY66" fmla="*/ 6018611 h 6864928"/>
                  <a:gd name="connsiteX67" fmla="*/ 1707268 w 6687348"/>
                  <a:gd name="connsiteY67" fmla="*/ 6085454 h 6864928"/>
                  <a:gd name="connsiteX68" fmla="*/ 1774093 w 6687348"/>
                  <a:gd name="connsiteY68" fmla="*/ 6147984 h 6864928"/>
                  <a:gd name="connsiteX69" fmla="*/ 1849541 w 6687348"/>
                  <a:gd name="connsiteY69" fmla="*/ 6212670 h 6864928"/>
                  <a:gd name="connsiteX70" fmla="*/ 1996124 w 6687348"/>
                  <a:gd name="connsiteY70" fmla="*/ 6335574 h 6864928"/>
                  <a:gd name="connsiteX71" fmla="*/ 2151330 w 6687348"/>
                  <a:gd name="connsiteY71" fmla="*/ 6447697 h 6864928"/>
                  <a:gd name="connsiteX72" fmla="*/ 2313004 w 6687348"/>
                  <a:gd name="connsiteY72" fmla="*/ 6551195 h 6864928"/>
                  <a:gd name="connsiteX73" fmla="*/ 2476832 w 6687348"/>
                  <a:gd name="connsiteY73" fmla="*/ 6650381 h 6864928"/>
                  <a:gd name="connsiteX74" fmla="*/ 2647128 w 6687348"/>
                  <a:gd name="connsiteY74" fmla="*/ 6736630 h 6864928"/>
                  <a:gd name="connsiteX75" fmla="*/ 2821735 w 6687348"/>
                  <a:gd name="connsiteY75" fmla="*/ 6820722 h 6864928"/>
                  <a:gd name="connsiteX76" fmla="*/ 2930212 w 6687348"/>
                  <a:gd name="connsiteY76" fmla="*/ 6864928 h 6864928"/>
                  <a:gd name="connsiteX77" fmla="*/ 1812362 w 6687348"/>
                  <a:gd name="connsiteY77" fmla="*/ 6864928 h 6864928"/>
                  <a:gd name="connsiteX78" fmla="*/ 1746070 w 6687348"/>
                  <a:gd name="connsiteY78" fmla="*/ 6820722 h 6864928"/>
                  <a:gd name="connsiteX79" fmla="*/ 1662000 w 6687348"/>
                  <a:gd name="connsiteY79" fmla="*/ 6760348 h 6864928"/>
                  <a:gd name="connsiteX80" fmla="*/ 1582241 w 6687348"/>
                  <a:gd name="connsiteY80" fmla="*/ 6697818 h 6864928"/>
                  <a:gd name="connsiteX81" fmla="*/ 1504638 w 6687348"/>
                  <a:gd name="connsiteY81" fmla="*/ 6633131 h 6864928"/>
                  <a:gd name="connsiteX82" fmla="*/ 1429191 w 6687348"/>
                  <a:gd name="connsiteY82" fmla="*/ 6570601 h 6864928"/>
                  <a:gd name="connsiteX83" fmla="*/ 1353743 w 6687348"/>
                  <a:gd name="connsiteY83" fmla="*/ 6501603 h 6864928"/>
                  <a:gd name="connsiteX84" fmla="*/ 1278296 w 6687348"/>
                  <a:gd name="connsiteY84" fmla="*/ 6430448 h 6864928"/>
                  <a:gd name="connsiteX85" fmla="*/ 1207159 w 6687348"/>
                  <a:gd name="connsiteY85" fmla="*/ 6359293 h 6864928"/>
                  <a:gd name="connsiteX86" fmla="*/ 1133868 w 6687348"/>
                  <a:gd name="connsiteY86" fmla="*/ 6288138 h 6864928"/>
                  <a:gd name="connsiteX87" fmla="*/ 1062731 w 6687348"/>
                  <a:gd name="connsiteY87" fmla="*/ 6212670 h 6864928"/>
                  <a:gd name="connsiteX88" fmla="*/ 995907 w 6687348"/>
                  <a:gd name="connsiteY88" fmla="*/ 6137203 h 6864928"/>
                  <a:gd name="connsiteX89" fmla="*/ 933393 w 6687348"/>
                  <a:gd name="connsiteY89" fmla="*/ 6057423 h 6864928"/>
                  <a:gd name="connsiteX90" fmla="*/ 868724 w 6687348"/>
                  <a:gd name="connsiteY90" fmla="*/ 5973331 h 6864928"/>
                  <a:gd name="connsiteX91" fmla="*/ 806210 w 6687348"/>
                  <a:gd name="connsiteY91" fmla="*/ 5891395 h 6864928"/>
                  <a:gd name="connsiteX92" fmla="*/ 745852 w 6687348"/>
                  <a:gd name="connsiteY92" fmla="*/ 5807303 h 6864928"/>
                  <a:gd name="connsiteX93" fmla="*/ 685494 w 6687348"/>
                  <a:gd name="connsiteY93" fmla="*/ 5721054 h 6864928"/>
                  <a:gd name="connsiteX94" fmla="*/ 631603 w 6687348"/>
                  <a:gd name="connsiteY94" fmla="*/ 5632649 h 6864928"/>
                  <a:gd name="connsiteX95" fmla="*/ 575556 w 6687348"/>
                  <a:gd name="connsiteY95" fmla="*/ 5542088 h 6864928"/>
                  <a:gd name="connsiteX96" fmla="*/ 523821 w 6687348"/>
                  <a:gd name="connsiteY96" fmla="*/ 5449371 h 6864928"/>
                  <a:gd name="connsiteX97" fmla="*/ 472086 w 6687348"/>
                  <a:gd name="connsiteY97" fmla="*/ 5354498 h 6864928"/>
                  <a:gd name="connsiteX98" fmla="*/ 424662 w 6687348"/>
                  <a:gd name="connsiteY98" fmla="*/ 5259625 h 6864928"/>
                  <a:gd name="connsiteX99" fmla="*/ 377237 w 6687348"/>
                  <a:gd name="connsiteY99" fmla="*/ 5160439 h 6864928"/>
                  <a:gd name="connsiteX100" fmla="*/ 334125 w 6687348"/>
                  <a:gd name="connsiteY100" fmla="*/ 5065566 h 6864928"/>
                  <a:gd name="connsiteX101" fmla="*/ 293167 w 6687348"/>
                  <a:gd name="connsiteY101" fmla="*/ 4966380 h 6864928"/>
                  <a:gd name="connsiteX102" fmla="*/ 254366 w 6687348"/>
                  <a:gd name="connsiteY102" fmla="*/ 4867194 h 6864928"/>
                  <a:gd name="connsiteX103" fmla="*/ 217720 w 6687348"/>
                  <a:gd name="connsiteY103" fmla="*/ 4768009 h 6864928"/>
                  <a:gd name="connsiteX104" fmla="*/ 187541 w 6687348"/>
                  <a:gd name="connsiteY104" fmla="*/ 4668823 h 6864928"/>
                  <a:gd name="connsiteX105" fmla="*/ 159518 w 6687348"/>
                  <a:gd name="connsiteY105" fmla="*/ 4569637 h 6864928"/>
                  <a:gd name="connsiteX106" fmla="*/ 131494 w 6687348"/>
                  <a:gd name="connsiteY106" fmla="*/ 4470451 h 6864928"/>
                  <a:gd name="connsiteX107" fmla="*/ 107782 w 6687348"/>
                  <a:gd name="connsiteY107" fmla="*/ 4366953 h 6864928"/>
                  <a:gd name="connsiteX108" fmla="*/ 84070 w 6687348"/>
                  <a:gd name="connsiteY108" fmla="*/ 4267768 h 6864928"/>
                  <a:gd name="connsiteX109" fmla="*/ 62514 w 6687348"/>
                  <a:gd name="connsiteY109" fmla="*/ 4168582 h 6864928"/>
                  <a:gd name="connsiteX110" fmla="*/ 47424 w 6687348"/>
                  <a:gd name="connsiteY110" fmla="*/ 4065084 h 6864928"/>
                  <a:gd name="connsiteX111" fmla="*/ 32335 w 6687348"/>
                  <a:gd name="connsiteY111" fmla="*/ 3965898 h 6864928"/>
                  <a:gd name="connsiteX112" fmla="*/ 19401 w 6687348"/>
                  <a:gd name="connsiteY112" fmla="*/ 3862400 h 6864928"/>
                  <a:gd name="connsiteX113" fmla="*/ 12934 w 6687348"/>
                  <a:gd name="connsiteY113" fmla="*/ 3763214 h 6864928"/>
                  <a:gd name="connsiteX114" fmla="*/ 4311 w 6687348"/>
                  <a:gd name="connsiteY114" fmla="*/ 3659716 h 6864928"/>
                  <a:gd name="connsiteX115" fmla="*/ 0 w 6687348"/>
                  <a:gd name="connsiteY115" fmla="*/ 3560530 h 6864928"/>
                  <a:gd name="connsiteX116" fmla="*/ 0 w 6687348"/>
                  <a:gd name="connsiteY116" fmla="*/ 3457032 h 6864928"/>
                  <a:gd name="connsiteX117" fmla="*/ 0 w 6687348"/>
                  <a:gd name="connsiteY117" fmla="*/ 3357846 h 6864928"/>
                  <a:gd name="connsiteX118" fmla="*/ 4311 w 6687348"/>
                  <a:gd name="connsiteY118" fmla="*/ 3258660 h 6864928"/>
                  <a:gd name="connsiteX119" fmla="*/ 8623 w 6687348"/>
                  <a:gd name="connsiteY119" fmla="*/ 3155162 h 6864928"/>
                  <a:gd name="connsiteX120" fmla="*/ 15090 w 6687348"/>
                  <a:gd name="connsiteY120" fmla="*/ 3055977 h 6864928"/>
                  <a:gd name="connsiteX121" fmla="*/ 28023 w 6687348"/>
                  <a:gd name="connsiteY121" fmla="*/ 2956791 h 6864928"/>
                  <a:gd name="connsiteX122" fmla="*/ 38802 w 6687348"/>
                  <a:gd name="connsiteY122" fmla="*/ 2857605 h 6864928"/>
                  <a:gd name="connsiteX123" fmla="*/ 56047 w 6687348"/>
                  <a:gd name="connsiteY123" fmla="*/ 2758419 h 6864928"/>
                  <a:gd name="connsiteX124" fmla="*/ 71136 w 6687348"/>
                  <a:gd name="connsiteY124" fmla="*/ 2659234 h 6864928"/>
                  <a:gd name="connsiteX125" fmla="*/ 90537 w 6687348"/>
                  <a:gd name="connsiteY125" fmla="*/ 2560048 h 6864928"/>
                  <a:gd name="connsiteX126" fmla="*/ 112093 w 6687348"/>
                  <a:gd name="connsiteY126" fmla="*/ 2463018 h 6864928"/>
                  <a:gd name="connsiteX127" fmla="*/ 137961 w 6687348"/>
                  <a:gd name="connsiteY127" fmla="*/ 2363833 h 6864928"/>
                  <a:gd name="connsiteX128" fmla="*/ 161673 w 6687348"/>
                  <a:gd name="connsiteY128" fmla="*/ 2268959 h 6864928"/>
                  <a:gd name="connsiteX129" fmla="*/ 226343 w 6687348"/>
                  <a:gd name="connsiteY129" fmla="*/ 2079213 h 6864928"/>
                  <a:gd name="connsiteX130" fmla="*/ 293167 w 6687348"/>
                  <a:gd name="connsiteY130" fmla="*/ 1891622 h 6864928"/>
                  <a:gd name="connsiteX131" fmla="*/ 334125 w 6687348"/>
                  <a:gd name="connsiteY131" fmla="*/ 1801062 h 6864928"/>
                  <a:gd name="connsiteX132" fmla="*/ 372926 w 6687348"/>
                  <a:gd name="connsiteY132" fmla="*/ 1710501 h 6864928"/>
                  <a:gd name="connsiteX133" fmla="*/ 411728 w 6687348"/>
                  <a:gd name="connsiteY133" fmla="*/ 1617784 h 6864928"/>
                  <a:gd name="connsiteX134" fmla="*/ 461307 w 6687348"/>
                  <a:gd name="connsiteY134" fmla="*/ 1527223 h 6864928"/>
                  <a:gd name="connsiteX135" fmla="*/ 504420 w 6687348"/>
                  <a:gd name="connsiteY135" fmla="*/ 1438818 h 6864928"/>
                  <a:gd name="connsiteX136" fmla="*/ 556156 w 6687348"/>
                  <a:gd name="connsiteY136" fmla="*/ 1352570 h 6864928"/>
                  <a:gd name="connsiteX137" fmla="*/ 603580 w 6687348"/>
                  <a:gd name="connsiteY137" fmla="*/ 1264165 h 6864928"/>
                  <a:gd name="connsiteX138" fmla="*/ 659626 w 6687348"/>
                  <a:gd name="connsiteY138" fmla="*/ 1182229 h 6864928"/>
                  <a:gd name="connsiteX139" fmla="*/ 713518 w 6687348"/>
                  <a:gd name="connsiteY139" fmla="*/ 1098137 h 6864928"/>
                  <a:gd name="connsiteX140" fmla="*/ 769564 w 6687348"/>
                  <a:gd name="connsiteY140" fmla="*/ 1014044 h 6864928"/>
                  <a:gd name="connsiteX141" fmla="*/ 829922 w 6687348"/>
                  <a:gd name="connsiteY141" fmla="*/ 932108 h 6864928"/>
                  <a:gd name="connsiteX142" fmla="*/ 892436 w 6687348"/>
                  <a:gd name="connsiteY142" fmla="*/ 852329 h 6864928"/>
                  <a:gd name="connsiteX143" fmla="*/ 957105 w 6687348"/>
                  <a:gd name="connsiteY143" fmla="*/ 772549 h 6864928"/>
                  <a:gd name="connsiteX144" fmla="*/ 1019619 w 6687348"/>
                  <a:gd name="connsiteY144" fmla="*/ 697081 h 6864928"/>
                  <a:gd name="connsiteX145" fmla="*/ 1086444 w 6687348"/>
                  <a:gd name="connsiteY145" fmla="*/ 621614 h 6864928"/>
                  <a:gd name="connsiteX146" fmla="*/ 1159735 w 6687348"/>
                  <a:gd name="connsiteY146" fmla="*/ 546147 h 6864928"/>
                  <a:gd name="connsiteX147" fmla="*/ 1230872 w 6687348"/>
                  <a:gd name="connsiteY147" fmla="*/ 474991 h 6864928"/>
                  <a:gd name="connsiteX148" fmla="*/ 1302008 w 6687348"/>
                  <a:gd name="connsiteY148" fmla="*/ 403836 h 6864928"/>
                  <a:gd name="connsiteX149" fmla="*/ 1377455 w 6687348"/>
                  <a:gd name="connsiteY149" fmla="*/ 332682 h 6864928"/>
                  <a:gd name="connsiteX150" fmla="*/ 1452903 w 6687348"/>
                  <a:gd name="connsiteY150" fmla="*/ 263683 h 6864928"/>
                  <a:gd name="connsiteX151" fmla="*/ 1532661 w 6687348"/>
                  <a:gd name="connsiteY151" fmla="*/ 201153 h 6864928"/>
                  <a:gd name="connsiteX152" fmla="*/ 1614576 w 6687348"/>
                  <a:gd name="connsiteY152" fmla="*/ 136466 h 6864928"/>
                  <a:gd name="connsiteX153" fmla="*/ 1698646 w 6687348"/>
                  <a:gd name="connsiteY153" fmla="*/ 73936 h 6864928"/>
                  <a:gd name="connsiteX154" fmla="*/ 1782716 w 6687348"/>
                  <a:gd name="connsiteY154" fmla="*/ 13562 h 6864928"/>
                  <a:gd name="connsiteX155" fmla="*/ 1802802 w 6687348"/>
                  <a:gd name="connsiteY155" fmla="*/ 0 h 6864928"/>
                  <a:gd name="connsiteX0" fmla="*/ 6492792 w 6687348"/>
                  <a:gd name="connsiteY0" fmla="*/ 6605101 h 6864928"/>
                  <a:gd name="connsiteX1" fmla="*/ 6687348 w 6687348"/>
                  <a:gd name="connsiteY1" fmla="*/ 6733581 h 6864928"/>
                  <a:gd name="connsiteX2" fmla="*/ 6658777 w 6687348"/>
                  <a:gd name="connsiteY2" fmla="*/ 6756036 h 6864928"/>
                  <a:gd name="connsiteX3" fmla="*/ 6509594 w 6687348"/>
                  <a:gd name="connsiteY3" fmla="*/ 6864928 h 6864928"/>
                  <a:gd name="connsiteX4" fmla="*/ 5977765 w 6687348"/>
                  <a:gd name="connsiteY4" fmla="*/ 6864928 h 6864928"/>
                  <a:gd name="connsiteX5" fmla="*/ 6016396 w 6687348"/>
                  <a:gd name="connsiteY5" fmla="*/ 6848753 h 6864928"/>
                  <a:gd name="connsiteX6" fmla="*/ 6106932 w 6687348"/>
                  <a:gd name="connsiteY6" fmla="*/ 6807785 h 6864928"/>
                  <a:gd name="connsiteX7" fmla="*/ 6197470 w 6687348"/>
                  <a:gd name="connsiteY7" fmla="*/ 6764660 h 6864928"/>
                  <a:gd name="connsiteX8" fmla="*/ 6348364 w 6687348"/>
                  <a:gd name="connsiteY8" fmla="*/ 6689193 h 6864928"/>
                  <a:gd name="connsiteX9" fmla="*/ 6492792 w 6687348"/>
                  <a:gd name="connsiteY9" fmla="*/ 6605101 h 6864928"/>
                  <a:gd name="connsiteX10" fmla="*/ 1802802 w 6687348"/>
                  <a:gd name="connsiteY10" fmla="*/ 0 h 6864928"/>
                  <a:gd name="connsiteX11" fmla="*/ 2367371 w 6687348"/>
                  <a:gd name="connsiteY11" fmla="*/ 0 h 6864928"/>
                  <a:gd name="connsiteX12" fmla="*/ 2345338 w 6687348"/>
                  <a:gd name="connsiteY12" fmla="*/ 13562 h 6864928"/>
                  <a:gd name="connsiteX13" fmla="*/ 2261268 w 6687348"/>
                  <a:gd name="connsiteY13" fmla="*/ 69624 h 6864928"/>
                  <a:gd name="connsiteX14" fmla="*/ 2181509 w 6687348"/>
                  <a:gd name="connsiteY14" fmla="*/ 129998 h 6864928"/>
                  <a:gd name="connsiteX15" fmla="*/ 2103906 w 6687348"/>
                  <a:gd name="connsiteY15" fmla="*/ 183903 h 6864928"/>
                  <a:gd name="connsiteX16" fmla="*/ 1953011 w 6687348"/>
                  <a:gd name="connsiteY16" fmla="*/ 308963 h 6864928"/>
                  <a:gd name="connsiteX17" fmla="*/ 1806428 w 6687348"/>
                  <a:gd name="connsiteY17" fmla="*/ 434024 h 6864928"/>
                  <a:gd name="connsiteX18" fmla="*/ 1666311 w 6687348"/>
                  <a:gd name="connsiteY18" fmla="*/ 569865 h 6864928"/>
                  <a:gd name="connsiteX19" fmla="*/ 1534817 w 6687348"/>
                  <a:gd name="connsiteY19" fmla="*/ 712175 h 6864928"/>
                  <a:gd name="connsiteX20" fmla="*/ 1411945 w 6687348"/>
                  <a:gd name="connsiteY20" fmla="*/ 858797 h 6864928"/>
                  <a:gd name="connsiteX21" fmla="*/ 1293385 w 6687348"/>
                  <a:gd name="connsiteY21" fmla="*/ 1009732 h 6864928"/>
                  <a:gd name="connsiteX22" fmla="*/ 1185603 w 6687348"/>
                  <a:gd name="connsiteY22" fmla="*/ 1164979 h 6864928"/>
                  <a:gd name="connsiteX23" fmla="*/ 1084288 w 6687348"/>
                  <a:gd name="connsiteY23" fmla="*/ 1328851 h 6864928"/>
                  <a:gd name="connsiteX24" fmla="*/ 987284 w 6687348"/>
                  <a:gd name="connsiteY24" fmla="*/ 1490567 h 6864928"/>
                  <a:gd name="connsiteX25" fmla="*/ 905370 w 6687348"/>
                  <a:gd name="connsiteY25" fmla="*/ 1660908 h 6864928"/>
                  <a:gd name="connsiteX26" fmla="*/ 825611 w 6687348"/>
                  <a:gd name="connsiteY26" fmla="*/ 1833405 h 6864928"/>
                  <a:gd name="connsiteX27" fmla="*/ 758786 w 6687348"/>
                  <a:gd name="connsiteY27" fmla="*/ 2008058 h 6864928"/>
                  <a:gd name="connsiteX28" fmla="*/ 694117 w 6687348"/>
                  <a:gd name="connsiteY28" fmla="*/ 2187023 h 6864928"/>
                  <a:gd name="connsiteX29" fmla="*/ 642381 w 6687348"/>
                  <a:gd name="connsiteY29" fmla="*/ 2368145 h 6864928"/>
                  <a:gd name="connsiteX30" fmla="*/ 599269 w 6687348"/>
                  <a:gd name="connsiteY30" fmla="*/ 2551423 h 6864928"/>
                  <a:gd name="connsiteX31" fmla="*/ 562623 w 6687348"/>
                  <a:gd name="connsiteY31" fmla="*/ 2739014 h 6864928"/>
                  <a:gd name="connsiteX32" fmla="*/ 538911 w 6687348"/>
                  <a:gd name="connsiteY32" fmla="*/ 2924448 h 6864928"/>
                  <a:gd name="connsiteX33" fmla="*/ 523821 w 6687348"/>
                  <a:gd name="connsiteY33" fmla="*/ 3112038 h 6864928"/>
                  <a:gd name="connsiteX34" fmla="*/ 515198 w 6687348"/>
                  <a:gd name="connsiteY34" fmla="*/ 3301785 h 6864928"/>
                  <a:gd name="connsiteX35" fmla="*/ 515198 w 6687348"/>
                  <a:gd name="connsiteY35" fmla="*/ 3396658 h 6864928"/>
                  <a:gd name="connsiteX36" fmla="*/ 515198 w 6687348"/>
                  <a:gd name="connsiteY36" fmla="*/ 3491531 h 6864928"/>
                  <a:gd name="connsiteX37" fmla="*/ 519510 w 6687348"/>
                  <a:gd name="connsiteY37" fmla="*/ 3584249 h 6864928"/>
                  <a:gd name="connsiteX38" fmla="*/ 528132 w 6687348"/>
                  <a:gd name="connsiteY38" fmla="*/ 3679122 h 6864928"/>
                  <a:gd name="connsiteX39" fmla="*/ 538911 w 6687348"/>
                  <a:gd name="connsiteY39" fmla="*/ 3773995 h 6864928"/>
                  <a:gd name="connsiteX40" fmla="*/ 551844 w 6687348"/>
                  <a:gd name="connsiteY40" fmla="*/ 3868868 h 6864928"/>
                  <a:gd name="connsiteX41" fmla="*/ 562623 w 6687348"/>
                  <a:gd name="connsiteY41" fmla="*/ 3965898 h 6864928"/>
                  <a:gd name="connsiteX42" fmla="*/ 579868 w 6687348"/>
                  <a:gd name="connsiteY42" fmla="*/ 4060771 h 6864928"/>
                  <a:gd name="connsiteX43" fmla="*/ 599269 w 6687348"/>
                  <a:gd name="connsiteY43" fmla="*/ 4155645 h 6864928"/>
                  <a:gd name="connsiteX44" fmla="*/ 622981 w 6687348"/>
                  <a:gd name="connsiteY44" fmla="*/ 4246205 h 6864928"/>
                  <a:gd name="connsiteX45" fmla="*/ 646693 w 6687348"/>
                  <a:gd name="connsiteY45" fmla="*/ 4343235 h 6864928"/>
                  <a:gd name="connsiteX46" fmla="*/ 674716 w 6687348"/>
                  <a:gd name="connsiteY46" fmla="*/ 4433796 h 6864928"/>
                  <a:gd name="connsiteX47" fmla="*/ 702739 w 6687348"/>
                  <a:gd name="connsiteY47" fmla="*/ 4528669 h 6864928"/>
                  <a:gd name="connsiteX48" fmla="*/ 737230 w 6687348"/>
                  <a:gd name="connsiteY48" fmla="*/ 4619230 h 6864928"/>
                  <a:gd name="connsiteX49" fmla="*/ 769564 w 6687348"/>
                  <a:gd name="connsiteY49" fmla="*/ 4716260 h 6864928"/>
                  <a:gd name="connsiteX50" fmla="*/ 810521 w 6687348"/>
                  <a:gd name="connsiteY50" fmla="*/ 4806820 h 6864928"/>
                  <a:gd name="connsiteX51" fmla="*/ 849323 w 6687348"/>
                  <a:gd name="connsiteY51" fmla="*/ 4897381 h 6864928"/>
                  <a:gd name="connsiteX52" fmla="*/ 892436 w 6687348"/>
                  <a:gd name="connsiteY52" fmla="*/ 4990098 h 6864928"/>
                  <a:gd name="connsiteX53" fmla="*/ 935549 w 6687348"/>
                  <a:gd name="connsiteY53" fmla="*/ 5076347 h 6864928"/>
                  <a:gd name="connsiteX54" fmla="*/ 985128 w 6687348"/>
                  <a:gd name="connsiteY54" fmla="*/ 5164751 h 6864928"/>
                  <a:gd name="connsiteX55" fmla="*/ 1034708 w 6687348"/>
                  <a:gd name="connsiteY55" fmla="*/ 5251000 h 6864928"/>
                  <a:gd name="connsiteX56" fmla="*/ 1086444 w 6687348"/>
                  <a:gd name="connsiteY56" fmla="*/ 5335092 h 6864928"/>
                  <a:gd name="connsiteX57" fmla="*/ 1138179 w 6687348"/>
                  <a:gd name="connsiteY57" fmla="*/ 5419184 h 6864928"/>
                  <a:gd name="connsiteX58" fmla="*/ 1194226 w 6687348"/>
                  <a:gd name="connsiteY58" fmla="*/ 5501120 h 6864928"/>
                  <a:gd name="connsiteX59" fmla="*/ 1254584 w 6687348"/>
                  <a:gd name="connsiteY59" fmla="*/ 5580900 h 6864928"/>
                  <a:gd name="connsiteX60" fmla="*/ 1312786 w 6687348"/>
                  <a:gd name="connsiteY60" fmla="*/ 5656368 h 6864928"/>
                  <a:gd name="connsiteX61" fmla="*/ 1373144 w 6687348"/>
                  <a:gd name="connsiteY61" fmla="*/ 5731835 h 6864928"/>
                  <a:gd name="connsiteX62" fmla="*/ 1435657 w 6687348"/>
                  <a:gd name="connsiteY62" fmla="*/ 5807303 h 6864928"/>
                  <a:gd name="connsiteX63" fmla="*/ 1500327 w 6687348"/>
                  <a:gd name="connsiteY63" fmla="*/ 5878457 h 6864928"/>
                  <a:gd name="connsiteX64" fmla="*/ 1567152 w 6687348"/>
                  <a:gd name="connsiteY64" fmla="*/ 5949612 h 6864928"/>
                  <a:gd name="connsiteX65" fmla="*/ 1633977 w 6687348"/>
                  <a:gd name="connsiteY65" fmla="*/ 6018611 h 6864928"/>
                  <a:gd name="connsiteX66" fmla="*/ 1707268 w 6687348"/>
                  <a:gd name="connsiteY66" fmla="*/ 6085454 h 6864928"/>
                  <a:gd name="connsiteX67" fmla="*/ 1774093 w 6687348"/>
                  <a:gd name="connsiteY67" fmla="*/ 6147984 h 6864928"/>
                  <a:gd name="connsiteX68" fmla="*/ 1849541 w 6687348"/>
                  <a:gd name="connsiteY68" fmla="*/ 6212670 h 6864928"/>
                  <a:gd name="connsiteX69" fmla="*/ 1996124 w 6687348"/>
                  <a:gd name="connsiteY69" fmla="*/ 6335574 h 6864928"/>
                  <a:gd name="connsiteX70" fmla="*/ 2151330 w 6687348"/>
                  <a:gd name="connsiteY70" fmla="*/ 6447697 h 6864928"/>
                  <a:gd name="connsiteX71" fmla="*/ 2313004 w 6687348"/>
                  <a:gd name="connsiteY71" fmla="*/ 6551195 h 6864928"/>
                  <a:gd name="connsiteX72" fmla="*/ 2476832 w 6687348"/>
                  <a:gd name="connsiteY72" fmla="*/ 6650381 h 6864928"/>
                  <a:gd name="connsiteX73" fmla="*/ 2647128 w 6687348"/>
                  <a:gd name="connsiteY73" fmla="*/ 6736630 h 6864928"/>
                  <a:gd name="connsiteX74" fmla="*/ 2821735 w 6687348"/>
                  <a:gd name="connsiteY74" fmla="*/ 6820722 h 6864928"/>
                  <a:gd name="connsiteX75" fmla="*/ 2930212 w 6687348"/>
                  <a:gd name="connsiteY75" fmla="*/ 6864928 h 6864928"/>
                  <a:gd name="connsiteX76" fmla="*/ 1812362 w 6687348"/>
                  <a:gd name="connsiteY76" fmla="*/ 6864928 h 6864928"/>
                  <a:gd name="connsiteX77" fmla="*/ 1746070 w 6687348"/>
                  <a:gd name="connsiteY77" fmla="*/ 6820722 h 6864928"/>
                  <a:gd name="connsiteX78" fmla="*/ 1662000 w 6687348"/>
                  <a:gd name="connsiteY78" fmla="*/ 6760348 h 6864928"/>
                  <a:gd name="connsiteX79" fmla="*/ 1582241 w 6687348"/>
                  <a:gd name="connsiteY79" fmla="*/ 6697818 h 6864928"/>
                  <a:gd name="connsiteX80" fmla="*/ 1504638 w 6687348"/>
                  <a:gd name="connsiteY80" fmla="*/ 6633131 h 6864928"/>
                  <a:gd name="connsiteX81" fmla="*/ 1429191 w 6687348"/>
                  <a:gd name="connsiteY81" fmla="*/ 6570601 h 6864928"/>
                  <a:gd name="connsiteX82" fmla="*/ 1353743 w 6687348"/>
                  <a:gd name="connsiteY82" fmla="*/ 6501603 h 6864928"/>
                  <a:gd name="connsiteX83" fmla="*/ 1278296 w 6687348"/>
                  <a:gd name="connsiteY83" fmla="*/ 6430448 h 6864928"/>
                  <a:gd name="connsiteX84" fmla="*/ 1207159 w 6687348"/>
                  <a:gd name="connsiteY84" fmla="*/ 6359293 h 6864928"/>
                  <a:gd name="connsiteX85" fmla="*/ 1133868 w 6687348"/>
                  <a:gd name="connsiteY85" fmla="*/ 6288138 h 6864928"/>
                  <a:gd name="connsiteX86" fmla="*/ 1062731 w 6687348"/>
                  <a:gd name="connsiteY86" fmla="*/ 6212670 h 6864928"/>
                  <a:gd name="connsiteX87" fmla="*/ 995907 w 6687348"/>
                  <a:gd name="connsiteY87" fmla="*/ 6137203 h 6864928"/>
                  <a:gd name="connsiteX88" fmla="*/ 933393 w 6687348"/>
                  <a:gd name="connsiteY88" fmla="*/ 6057423 h 6864928"/>
                  <a:gd name="connsiteX89" fmla="*/ 868724 w 6687348"/>
                  <a:gd name="connsiteY89" fmla="*/ 5973331 h 6864928"/>
                  <a:gd name="connsiteX90" fmla="*/ 806210 w 6687348"/>
                  <a:gd name="connsiteY90" fmla="*/ 5891395 h 6864928"/>
                  <a:gd name="connsiteX91" fmla="*/ 745852 w 6687348"/>
                  <a:gd name="connsiteY91" fmla="*/ 5807303 h 6864928"/>
                  <a:gd name="connsiteX92" fmla="*/ 685494 w 6687348"/>
                  <a:gd name="connsiteY92" fmla="*/ 5721054 h 6864928"/>
                  <a:gd name="connsiteX93" fmla="*/ 631603 w 6687348"/>
                  <a:gd name="connsiteY93" fmla="*/ 5632649 h 6864928"/>
                  <a:gd name="connsiteX94" fmla="*/ 575556 w 6687348"/>
                  <a:gd name="connsiteY94" fmla="*/ 5542088 h 6864928"/>
                  <a:gd name="connsiteX95" fmla="*/ 523821 w 6687348"/>
                  <a:gd name="connsiteY95" fmla="*/ 5449371 h 6864928"/>
                  <a:gd name="connsiteX96" fmla="*/ 472086 w 6687348"/>
                  <a:gd name="connsiteY96" fmla="*/ 5354498 h 6864928"/>
                  <a:gd name="connsiteX97" fmla="*/ 424662 w 6687348"/>
                  <a:gd name="connsiteY97" fmla="*/ 5259625 h 6864928"/>
                  <a:gd name="connsiteX98" fmla="*/ 377237 w 6687348"/>
                  <a:gd name="connsiteY98" fmla="*/ 5160439 h 6864928"/>
                  <a:gd name="connsiteX99" fmla="*/ 334125 w 6687348"/>
                  <a:gd name="connsiteY99" fmla="*/ 5065566 h 6864928"/>
                  <a:gd name="connsiteX100" fmla="*/ 293167 w 6687348"/>
                  <a:gd name="connsiteY100" fmla="*/ 4966380 h 6864928"/>
                  <a:gd name="connsiteX101" fmla="*/ 254366 w 6687348"/>
                  <a:gd name="connsiteY101" fmla="*/ 4867194 h 6864928"/>
                  <a:gd name="connsiteX102" fmla="*/ 217720 w 6687348"/>
                  <a:gd name="connsiteY102" fmla="*/ 4768009 h 6864928"/>
                  <a:gd name="connsiteX103" fmla="*/ 187541 w 6687348"/>
                  <a:gd name="connsiteY103" fmla="*/ 4668823 h 6864928"/>
                  <a:gd name="connsiteX104" fmla="*/ 159518 w 6687348"/>
                  <a:gd name="connsiteY104" fmla="*/ 4569637 h 6864928"/>
                  <a:gd name="connsiteX105" fmla="*/ 131494 w 6687348"/>
                  <a:gd name="connsiteY105" fmla="*/ 4470451 h 6864928"/>
                  <a:gd name="connsiteX106" fmla="*/ 107782 w 6687348"/>
                  <a:gd name="connsiteY106" fmla="*/ 4366953 h 6864928"/>
                  <a:gd name="connsiteX107" fmla="*/ 84070 w 6687348"/>
                  <a:gd name="connsiteY107" fmla="*/ 4267768 h 6864928"/>
                  <a:gd name="connsiteX108" fmla="*/ 62514 w 6687348"/>
                  <a:gd name="connsiteY108" fmla="*/ 4168582 h 6864928"/>
                  <a:gd name="connsiteX109" fmla="*/ 47424 w 6687348"/>
                  <a:gd name="connsiteY109" fmla="*/ 4065084 h 6864928"/>
                  <a:gd name="connsiteX110" fmla="*/ 32335 w 6687348"/>
                  <a:gd name="connsiteY110" fmla="*/ 3965898 h 6864928"/>
                  <a:gd name="connsiteX111" fmla="*/ 19401 w 6687348"/>
                  <a:gd name="connsiteY111" fmla="*/ 3862400 h 6864928"/>
                  <a:gd name="connsiteX112" fmla="*/ 12934 w 6687348"/>
                  <a:gd name="connsiteY112" fmla="*/ 3763214 h 6864928"/>
                  <a:gd name="connsiteX113" fmla="*/ 4311 w 6687348"/>
                  <a:gd name="connsiteY113" fmla="*/ 3659716 h 6864928"/>
                  <a:gd name="connsiteX114" fmla="*/ 0 w 6687348"/>
                  <a:gd name="connsiteY114" fmla="*/ 3560530 h 6864928"/>
                  <a:gd name="connsiteX115" fmla="*/ 0 w 6687348"/>
                  <a:gd name="connsiteY115" fmla="*/ 3457032 h 6864928"/>
                  <a:gd name="connsiteX116" fmla="*/ 0 w 6687348"/>
                  <a:gd name="connsiteY116" fmla="*/ 3357846 h 6864928"/>
                  <a:gd name="connsiteX117" fmla="*/ 4311 w 6687348"/>
                  <a:gd name="connsiteY117" fmla="*/ 3258660 h 6864928"/>
                  <a:gd name="connsiteX118" fmla="*/ 8623 w 6687348"/>
                  <a:gd name="connsiteY118" fmla="*/ 3155162 h 6864928"/>
                  <a:gd name="connsiteX119" fmla="*/ 15090 w 6687348"/>
                  <a:gd name="connsiteY119" fmla="*/ 3055977 h 6864928"/>
                  <a:gd name="connsiteX120" fmla="*/ 28023 w 6687348"/>
                  <a:gd name="connsiteY120" fmla="*/ 2956791 h 6864928"/>
                  <a:gd name="connsiteX121" fmla="*/ 38802 w 6687348"/>
                  <a:gd name="connsiteY121" fmla="*/ 2857605 h 6864928"/>
                  <a:gd name="connsiteX122" fmla="*/ 56047 w 6687348"/>
                  <a:gd name="connsiteY122" fmla="*/ 2758419 h 6864928"/>
                  <a:gd name="connsiteX123" fmla="*/ 71136 w 6687348"/>
                  <a:gd name="connsiteY123" fmla="*/ 2659234 h 6864928"/>
                  <a:gd name="connsiteX124" fmla="*/ 90537 w 6687348"/>
                  <a:gd name="connsiteY124" fmla="*/ 2560048 h 6864928"/>
                  <a:gd name="connsiteX125" fmla="*/ 112093 w 6687348"/>
                  <a:gd name="connsiteY125" fmla="*/ 2463018 h 6864928"/>
                  <a:gd name="connsiteX126" fmla="*/ 137961 w 6687348"/>
                  <a:gd name="connsiteY126" fmla="*/ 2363833 h 6864928"/>
                  <a:gd name="connsiteX127" fmla="*/ 161673 w 6687348"/>
                  <a:gd name="connsiteY127" fmla="*/ 2268959 h 6864928"/>
                  <a:gd name="connsiteX128" fmla="*/ 226343 w 6687348"/>
                  <a:gd name="connsiteY128" fmla="*/ 2079213 h 6864928"/>
                  <a:gd name="connsiteX129" fmla="*/ 293167 w 6687348"/>
                  <a:gd name="connsiteY129" fmla="*/ 1891622 h 6864928"/>
                  <a:gd name="connsiteX130" fmla="*/ 334125 w 6687348"/>
                  <a:gd name="connsiteY130" fmla="*/ 1801062 h 6864928"/>
                  <a:gd name="connsiteX131" fmla="*/ 372926 w 6687348"/>
                  <a:gd name="connsiteY131" fmla="*/ 1710501 h 6864928"/>
                  <a:gd name="connsiteX132" fmla="*/ 411728 w 6687348"/>
                  <a:gd name="connsiteY132" fmla="*/ 1617784 h 6864928"/>
                  <a:gd name="connsiteX133" fmla="*/ 461307 w 6687348"/>
                  <a:gd name="connsiteY133" fmla="*/ 1527223 h 6864928"/>
                  <a:gd name="connsiteX134" fmla="*/ 504420 w 6687348"/>
                  <a:gd name="connsiteY134" fmla="*/ 1438818 h 6864928"/>
                  <a:gd name="connsiteX135" fmla="*/ 556156 w 6687348"/>
                  <a:gd name="connsiteY135" fmla="*/ 1352570 h 6864928"/>
                  <a:gd name="connsiteX136" fmla="*/ 603580 w 6687348"/>
                  <a:gd name="connsiteY136" fmla="*/ 1264165 h 6864928"/>
                  <a:gd name="connsiteX137" fmla="*/ 659626 w 6687348"/>
                  <a:gd name="connsiteY137" fmla="*/ 1182229 h 6864928"/>
                  <a:gd name="connsiteX138" fmla="*/ 713518 w 6687348"/>
                  <a:gd name="connsiteY138" fmla="*/ 1098137 h 6864928"/>
                  <a:gd name="connsiteX139" fmla="*/ 769564 w 6687348"/>
                  <a:gd name="connsiteY139" fmla="*/ 1014044 h 6864928"/>
                  <a:gd name="connsiteX140" fmla="*/ 829922 w 6687348"/>
                  <a:gd name="connsiteY140" fmla="*/ 932108 h 6864928"/>
                  <a:gd name="connsiteX141" fmla="*/ 892436 w 6687348"/>
                  <a:gd name="connsiteY141" fmla="*/ 852329 h 6864928"/>
                  <a:gd name="connsiteX142" fmla="*/ 957105 w 6687348"/>
                  <a:gd name="connsiteY142" fmla="*/ 772549 h 6864928"/>
                  <a:gd name="connsiteX143" fmla="*/ 1019619 w 6687348"/>
                  <a:gd name="connsiteY143" fmla="*/ 697081 h 6864928"/>
                  <a:gd name="connsiteX144" fmla="*/ 1086444 w 6687348"/>
                  <a:gd name="connsiteY144" fmla="*/ 621614 h 6864928"/>
                  <a:gd name="connsiteX145" fmla="*/ 1159735 w 6687348"/>
                  <a:gd name="connsiteY145" fmla="*/ 546147 h 6864928"/>
                  <a:gd name="connsiteX146" fmla="*/ 1230872 w 6687348"/>
                  <a:gd name="connsiteY146" fmla="*/ 474991 h 6864928"/>
                  <a:gd name="connsiteX147" fmla="*/ 1302008 w 6687348"/>
                  <a:gd name="connsiteY147" fmla="*/ 403836 h 6864928"/>
                  <a:gd name="connsiteX148" fmla="*/ 1377455 w 6687348"/>
                  <a:gd name="connsiteY148" fmla="*/ 332682 h 6864928"/>
                  <a:gd name="connsiteX149" fmla="*/ 1452903 w 6687348"/>
                  <a:gd name="connsiteY149" fmla="*/ 263683 h 6864928"/>
                  <a:gd name="connsiteX150" fmla="*/ 1532661 w 6687348"/>
                  <a:gd name="connsiteY150" fmla="*/ 201153 h 6864928"/>
                  <a:gd name="connsiteX151" fmla="*/ 1614576 w 6687348"/>
                  <a:gd name="connsiteY151" fmla="*/ 136466 h 6864928"/>
                  <a:gd name="connsiteX152" fmla="*/ 1698646 w 6687348"/>
                  <a:gd name="connsiteY152" fmla="*/ 73936 h 6864928"/>
                  <a:gd name="connsiteX153" fmla="*/ 1782716 w 6687348"/>
                  <a:gd name="connsiteY153" fmla="*/ 13562 h 6864928"/>
                  <a:gd name="connsiteX154" fmla="*/ 1802802 w 6687348"/>
                  <a:gd name="connsiteY154" fmla="*/ 0 h 6864928"/>
                  <a:gd name="connsiteX0" fmla="*/ 6492792 w 6658777"/>
                  <a:gd name="connsiteY0" fmla="*/ 6605101 h 6864928"/>
                  <a:gd name="connsiteX1" fmla="*/ 6658777 w 6658777"/>
                  <a:gd name="connsiteY1" fmla="*/ 6756036 h 6864928"/>
                  <a:gd name="connsiteX2" fmla="*/ 6509594 w 6658777"/>
                  <a:gd name="connsiteY2" fmla="*/ 6864928 h 6864928"/>
                  <a:gd name="connsiteX3" fmla="*/ 5977765 w 6658777"/>
                  <a:gd name="connsiteY3" fmla="*/ 6864928 h 6864928"/>
                  <a:gd name="connsiteX4" fmla="*/ 6016396 w 6658777"/>
                  <a:gd name="connsiteY4" fmla="*/ 6848753 h 6864928"/>
                  <a:gd name="connsiteX5" fmla="*/ 6106932 w 6658777"/>
                  <a:gd name="connsiteY5" fmla="*/ 6807785 h 6864928"/>
                  <a:gd name="connsiteX6" fmla="*/ 6197470 w 6658777"/>
                  <a:gd name="connsiteY6" fmla="*/ 6764660 h 6864928"/>
                  <a:gd name="connsiteX7" fmla="*/ 6348364 w 6658777"/>
                  <a:gd name="connsiteY7" fmla="*/ 6689193 h 6864928"/>
                  <a:gd name="connsiteX8" fmla="*/ 6492792 w 6658777"/>
                  <a:gd name="connsiteY8" fmla="*/ 6605101 h 6864928"/>
                  <a:gd name="connsiteX9" fmla="*/ 1802802 w 6658777"/>
                  <a:gd name="connsiteY9" fmla="*/ 0 h 6864928"/>
                  <a:gd name="connsiteX10" fmla="*/ 2367371 w 6658777"/>
                  <a:gd name="connsiteY10" fmla="*/ 0 h 6864928"/>
                  <a:gd name="connsiteX11" fmla="*/ 2345338 w 6658777"/>
                  <a:gd name="connsiteY11" fmla="*/ 13562 h 6864928"/>
                  <a:gd name="connsiteX12" fmla="*/ 2261268 w 6658777"/>
                  <a:gd name="connsiteY12" fmla="*/ 69624 h 6864928"/>
                  <a:gd name="connsiteX13" fmla="*/ 2181509 w 6658777"/>
                  <a:gd name="connsiteY13" fmla="*/ 129998 h 6864928"/>
                  <a:gd name="connsiteX14" fmla="*/ 2103906 w 6658777"/>
                  <a:gd name="connsiteY14" fmla="*/ 183903 h 6864928"/>
                  <a:gd name="connsiteX15" fmla="*/ 1953011 w 6658777"/>
                  <a:gd name="connsiteY15" fmla="*/ 308963 h 6864928"/>
                  <a:gd name="connsiteX16" fmla="*/ 1806428 w 6658777"/>
                  <a:gd name="connsiteY16" fmla="*/ 434024 h 6864928"/>
                  <a:gd name="connsiteX17" fmla="*/ 1666311 w 6658777"/>
                  <a:gd name="connsiteY17" fmla="*/ 569865 h 6864928"/>
                  <a:gd name="connsiteX18" fmla="*/ 1534817 w 6658777"/>
                  <a:gd name="connsiteY18" fmla="*/ 712175 h 6864928"/>
                  <a:gd name="connsiteX19" fmla="*/ 1411945 w 6658777"/>
                  <a:gd name="connsiteY19" fmla="*/ 858797 h 6864928"/>
                  <a:gd name="connsiteX20" fmla="*/ 1293385 w 6658777"/>
                  <a:gd name="connsiteY20" fmla="*/ 1009732 h 6864928"/>
                  <a:gd name="connsiteX21" fmla="*/ 1185603 w 6658777"/>
                  <a:gd name="connsiteY21" fmla="*/ 1164979 h 6864928"/>
                  <a:gd name="connsiteX22" fmla="*/ 1084288 w 6658777"/>
                  <a:gd name="connsiteY22" fmla="*/ 1328851 h 6864928"/>
                  <a:gd name="connsiteX23" fmla="*/ 987284 w 6658777"/>
                  <a:gd name="connsiteY23" fmla="*/ 1490567 h 6864928"/>
                  <a:gd name="connsiteX24" fmla="*/ 905370 w 6658777"/>
                  <a:gd name="connsiteY24" fmla="*/ 1660908 h 6864928"/>
                  <a:gd name="connsiteX25" fmla="*/ 825611 w 6658777"/>
                  <a:gd name="connsiteY25" fmla="*/ 1833405 h 6864928"/>
                  <a:gd name="connsiteX26" fmla="*/ 758786 w 6658777"/>
                  <a:gd name="connsiteY26" fmla="*/ 2008058 h 6864928"/>
                  <a:gd name="connsiteX27" fmla="*/ 694117 w 6658777"/>
                  <a:gd name="connsiteY27" fmla="*/ 2187023 h 6864928"/>
                  <a:gd name="connsiteX28" fmla="*/ 642381 w 6658777"/>
                  <a:gd name="connsiteY28" fmla="*/ 2368145 h 6864928"/>
                  <a:gd name="connsiteX29" fmla="*/ 599269 w 6658777"/>
                  <a:gd name="connsiteY29" fmla="*/ 2551423 h 6864928"/>
                  <a:gd name="connsiteX30" fmla="*/ 562623 w 6658777"/>
                  <a:gd name="connsiteY30" fmla="*/ 2739014 h 6864928"/>
                  <a:gd name="connsiteX31" fmla="*/ 538911 w 6658777"/>
                  <a:gd name="connsiteY31" fmla="*/ 2924448 h 6864928"/>
                  <a:gd name="connsiteX32" fmla="*/ 523821 w 6658777"/>
                  <a:gd name="connsiteY32" fmla="*/ 3112038 h 6864928"/>
                  <a:gd name="connsiteX33" fmla="*/ 515198 w 6658777"/>
                  <a:gd name="connsiteY33" fmla="*/ 3301785 h 6864928"/>
                  <a:gd name="connsiteX34" fmla="*/ 515198 w 6658777"/>
                  <a:gd name="connsiteY34" fmla="*/ 3396658 h 6864928"/>
                  <a:gd name="connsiteX35" fmla="*/ 515198 w 6658777"/>
                  <a:gd name="connsiteY35" fmla="*/ 3491531 h 6864928"/>
                  <a:gd name="connsiteX36" fmla="*/ 519510 w 6658777"/>
                  <a:gd name="connsiteY36" fmla="*/ 3584249 h 6864928"/>
                  <a:gd name="connsiteX37" fmla="*/ 528132 w 6658777"/>
                  <a:gd name="connsiteY37" fmla="*/ 3679122 h 6864928"/>
                  <a:gd name="connsiteX38" fmla="*/ 538911 w 6658777"/>
                  <a:gd name="connsiteY38" fmla="*/ 3773995 h 6864928"/>
                  <a:gd name="connsiteX39" fmla="*/ 551844 w 6658777"/>
                  <a:gd name="connsiteY39" fmla="*/ 3868868 h 6864928"/>
                  <a:gd name="connsiteX40" fmla="*/ 562623 w 6658777"/>
                  <a:gd name="connsiteY40" fmla="*/ 3965898 h 6864928"/>
                  <a:gd name="connsiteX41" fmla="*/ 579868 w 6658777"/>
                  <a:gd name="connsiteY41" fmla="*/ 4060771 h 6864928"/>
                  <a:gd name="connsiteX42" fmla="*/ 599269 w 6658777"/>
                  <a:gd name="connsiteY42" fmla="*/ 4155645 h 6864928"/>
                  <a:gd name="connsiteX43" fmla="*/ 622981 w 6658777"/>
                  <a:gd name="connsiteY43" fmla="*/ 4246205 h 6864928"/>
                  <a:gd name="connsiteX44" fmla="*/ 646693 w 6658777"/>
                  <a:gd name="connsiteY44" fmla="*/ 4343235 h 6864928"/>
                  <a:gd name="connsiteX45" fmla="*/ 674716 w 6658777"/>
                  <a:gd name="connsiteY45" fmla="*/ 4433796 h 6864928"/>
                  <a:gd name="connsiteX46" fmla="*/ 702739 w 6658777"/>
                  <a:gd name="connsiteY46" fmla="*/ 4528669 h 6864928"/>
                  <a:gd name="connsiteX47" fmla="*/ 737230 w 6658777"/>
                  <a:gd name="connsiteY47" fmla="*/ 4619230 h 6864928"/>
                  <a:gd name="connsiteX48" fmla="*/ 769564 w 6658777"/>
                  <a:gd name="connsiteY48" fmla="*/ 4716260 h 6864928"/>
                  <a:gd name="connsiteX49" fmla="*/ 810521 w 6658777"/>
                  <a:gd name="connsiteY49" fmla="*/ 4806820 h 6864928"/>
                  <a:gd name="connsiteX50" fmla="*/ 849323 w 6658777"/>
                  <a:gd name="connsiteY50" fmla="*/ 4897381 h 6864928"/>
                  <a:gd name="connsiteX51" fmla="*/ 892436 w 6658777"/>
                  <a:gd name="connsiteY51" fmla="*/ 4990098 h 6864928"/>
                  <a:gd name="connsiteX52" fmla="*/ 935549 w 6658777"/>
                  <a:gd name="connsiteY52" fmla="*/ 5076347 h 6864928"/>
                  <a:gd name="connsiteX53" fmla="*/ 985128 w 6658777"/>
                  <a:gd name="connsiteY53" fmla="*/ 5164751 h 6864928"/>
                  <a:gd name="connsiteX54" fmla="*/ 1034708 w 6658777"/>
                  <a:gd name="connsiteY54" fmla="*/ 5251000 h 6864928"/>
                  <a:gd name="connsiteX55" fmla="*/ 1086444 w 6658777"/>
                  <a:gd name="connsiteY55" fmla="*/ 5335092 h 6864928"/>
                  <a:gd name="connsiteX56" fmla="*/ 1138179 w 6658777"/>
                  <a:gd name="connsiteY56" fmla="*/ 5419184 h 6864928"/>
                  <a:gd name="connsiteX57" fmla="*/ 1194226 w 6658777"/>
                  <a:gd name="connsiteY57" fmla="*/ 5501120 h 6864928"/>
                  <a:gd name="connsiteX58" fmla="*/ 1254584 w 6658777"/>
                  <a:gd name="connsiteY58" fmla="*/ 5580900 h 6864928"/>
                  <a:gd name="connsiteX59" fmla="*/ 1312786 w 6658777"/>
                  <a:gd name="connsiteY59" fmla="*/ 5656368 h 6864928"/>
                  <a:gd name="connsiteX60" fmla="*/ 1373144 w 6658777"/>
                  <a:gd name="connsiteY60" fmla="*/ 5731835 h 6864928"/>
                  <a:gd name="connsiteX61" fmla="*/ 1435657 w 6658777"/>
                  <a:gd name="connsiteY61" fmla="*/ 5807303 h 6864928"/>
                  <a:gd name="connsiteX62" fmla="*/ 1500327 w 6658777"/>
                  <a:gd name="connsiteY62" fmla="*/ 5878457 h 6864928"/>
                  <a:gd name="connsiteX63" fmla="*/ 1567152 w 6658777"/>
                  <a:gd name="connsiteY63" fmla="*/ 5949612 h 6864928"/>
                  <a:gd name="connsiteX64" fmla="*/ 1633977 w 6658777"/>
                  <a:gd name="connsiteY64" fmla="*/ 6018611 h 6864928"/>
                  <a:gd name="connsiteX65" fmla="*/ 1707268 w 6658777"/>
                  <a:gd name="connsiteY65" fmla="*/ 6085454 h 6864928"/>
                  <a:gd name="connsiteX66" fmla="*/ 1774093 w 6658777"/>
                  <a:gd name="connsiteY66" fmla="*/ 6147984 h 6864928"/>
                  <a:gd name="connsiteX67" fmla="*/ 1849541 w 6658777"/>
                  <a:gd name="connsiteY67" fmla="*/ 6212670 h 6864928"/>
                  <a:gd name="connsiteX68" fmla="*/ 1996124 w 6658777"/>
                  <a:gd name="connsiteY68" fmla="*/ 6335574 h 6864928"/>
                  <a:gd name="connsiteX69" fmla="*/ 2151330 w 6658777"/>
                  <a:gd name="connsiteY69" fmla="*/ 6447697 h 6864928"/>
                  <a:gd name="connsiteX70" fmla="*/ 2313004 w 6658777"/>
                  <a:gd name="connsiteY70" fmla="*/ 6551195 h 6864928"/>
                  <a:gd name="connsiteX71" fmla="*/ 2476832 w 6658777"/>
                  <a:gd name="connsiteY71" fmla="*/ 6650381 h 6864928"/>
                  <a:gd name="connsiteX72" fmla="*/ 2647128 w 6658777"/>
                  <a:gd name="connsiteY72" fmla="*/ 6736630 h 6864928"/>
                  <a:gd name="connsiteX73" fmla="*/ 2821735 w 6658777"/>
                  <a:gd name="connsiteY73" fmla="*/ 6820722 h 6864928"/>
                  <a:gd name="connsiteX74" fmla="*/ 2930212 w 6658777"/>
                  <a:gd name="connsiteY74" fmla="*/ 6864928 h 6864928"/>
                  <a:gd name="connsiteX75" fmla="*/ 1812362 w 6658777"/>
                  <a:gd name="connsiteY75" fmla="*/ 6864928 h 6864928"/>
                  <a:gd name="connsiteX76" fmla="*/ 1746070 w 6658777"/>
                  <a:gd name="connsiteY76" fmla="*/ 6820722 h 6864928"/>
                  <a:gd name="connsiteX77" fmla="*/ 1662000 w 6658777"/>
                  <a:gd name="connsiteY77" fmla="*/ 6760348 h 6864928"/>
                  <a:gd name="connsiteX78" fmla="*/ 1582241 w 6658777"/>
                  <a:gd name="connsiteY78" fmla="*/ 6697818 h 6864928"/>
                  <a:gd name="connsiteX79" fmla="*/ 1504638 w 6658777"/>
                  <a:gd name="connsiteY79" fmla="*/ 6633131 h 6864928"/>
                  <a:gd name="connsiteX80" fmla="*/ 1429191 w 6658777"/>
                  <a:gd name="connsiteY80" fmla="*/ 6570601 h 6864928"/>
                  <a:gd name="connsiteX81" fmla="*/ 1353743 w 6658777"/>
                  <a:gd name="connsiteY81" fmla="*/ 6501603 h 6864928"/>
                  <a:gd name="connsiteX82" fmla="*/ 1278296 w 6658777"/>
                  <a:gd name="connsiteY82" fmla="*/ 6430448 h 6864928"/>
                  <a:gd name="connsiteX83" fmla="*/ 1207159 w 6658777"/>
                  <a:gd name="connsiteY83" fmla="*/ 6359293 h 6864928"/>
                  <a:gd name="connsiteX84" fmla="*/ 1133868 w 6658777"/>
                  <a:gd name="connsiteY84" fmla="*/ 6288138 h 6864928"/>
                  <a:gd name="connsiteX85" fmla="*/ 1062731 w 6658777"/>
                  <a:gd name="connsiteY85" fmla="*/ 6212670 h 6864928"/>
                  <a:gd name="connsiteX86" fmla="*/ 995907 w 6658777"/>
                  <a:gd name="connsiteY86" fmla="*/ 6137203 h 6864928"/>
                  <a:gd name="connsiteX87" fmla="*/ 933393 w 6658777"/>
                  <a:gd name="connsiteY87" fmla="*/ 6057423 h 6864928"/>
                  <a:gd name="connsiteX88" fmla="*/ 868724 w 6658777"/>
                  <a:gd name="connsiteY88" fmla="*/ 5973331 h 6864928"/>
                  <a:gd name="connsiteX89" fmla="*/ 806210 w 6658777"/>
                  <a:gd name="connsiteY89" fmla="*/ 5891395 h 6864928"/>
                  <a:gd name="connsiteX90" fmla="*/ 745852 w 6658777"/>
                  <a:gd name="connsiteY90" fmla="*/ 5807303 h 6864928"/>
                  <a:gd name="connsiteX91" fmla="*/ 685494 w 6658777"/>
                  <a:gd name="connsiteY91" fmla="*/ 5721054 h 6864928"/>
                  <a:gd name="connsiteX92" fmla="*/ 631603 w 6658777"/>
                  <a:gd name="connsiteY92" fmla="*/ 5632649 h 6864928"/>
                  <a:gd name="connsiteX93" fmla="*/ 575556 w 6658777"/>
                  <a:gd name="connsiteY93" fmla="*/ 5542088 h 6864928"/>
                  <a:gd name="connsiteX94" fmla="*/ 523821 w 6658777"/>
                  <a:gd name="connsiteY94" fmla="*/ 5449371 h 6864928"/>
                  <a:gd name="connsiteX95" fmla="*/ 472086 w 6658777"/>
                  <a:gd name="connsiteY95" fmla="*/ 5354498 h 6864928"/>
                  <a:gd name="connsiteX96" fmla="*/ 424662 w 6658777"/>
                  <a:gd name="connsiteY96" fmla="*/ 5259625 h 6864928"/>
                  <a:gd name="connsiteX97" fmla="*/ 377237 w 6658777"/>
                  <a:gd name="connsiteY97" fmla="*/ 5160439 h 6864928"/>
                  <a:gd name="connsiteX98" fmla="*/ 334125 w 6658777"/>
                  <a:gd name="connsiteY98" fmla="*/ 5065566 h 6864928"/>
                  <a:gd name="connsiteX99" fmla="*/ 293167 w 6658777"/>
                  <a:gd name="connsiteY99" fmla="*/ 4966380 h 6864928"/>
                  <a:gd name="connsiteX100" fmla="*/ 254366 w 6658777"/>
                  <a:gd name="connsiteY100" fmla="*/ 4867194 h 6864928"/>
                  <a:gd name="connsiteX101" fmla="*/ 217720 w 6658777"/>
                  <a:gd name="connsiteY101" fmla="*/ 4768009 h 6864928"/>
                  <a:gd name="connsiteX102" fmla="*/ 187541 w 6658777"/>
                  <a:gd name="connsiteY102" fmla="*/ 4668823 h 6864928"/>
                  <a:gd name="connsiteX103" fmla="*/ 159518 w 6658777"/>
                  <a:gd name="connsiteY103" fmla="*/ 4569637 h 6864928"/>
                  <a:gd name="connsiteX104" fmla="*/ 131494 w 6658777"/>
                  <a:gd name="connsiteY104" fmla="*/ 4470451 h 6864928"/>
                  <a:gd name="connsiteX105" fmla="*/ 107782 w 6658777"/>
                  <a:gd name="connsiteY105" fmla="*/ 4366953 h 6864928"/>
                  <a:gd name="connsiteX106" fmla="*/ 84070 w 6658777"/>
                  <a:gd name="connsiteY106" fmla="*/ 4267768 h 6864928"/>
                  <a:gd name="connsiteX107" fmla="*/ 62514 w 6658777"/>
                  <a:gd name="connsiteY107" fmla="*/ 4168582 h 6864928"/>
                  <a:gd name="connsiteX108" fmla="*/ 47424 w 6658777"/>
                  <a:gd name="connsiteY108" fmla="*/ 4065084 h 6864928"/>
                  <a:gd name="connsiteX109" fmla="*/ 32335 w 6658777"/>
                  <a:gd name="connsiteY109" fmla="*/ 3965898 h 6864928"/>
                  <a:gd name="connsiteX110" fmla="*/ 19401 w 6658777"/>
                  <a:gd name="connsiteY110" fmla="*/ 3862400 h 6864928"/>
                  <a:gd name="connsiteX111" fmla="*/ 12934 w 6658777"/>
                  <a:gd name="connsiteY111" fmla="*/ 3763214 h 6864928"/>
                  <a:gd name="connsiteX112" fmla="*/ 4311 w 6658777"/>
                  <a:gd name="connsiteY112" fmla="*/ 3659716 h 6864928"/>
                  <a:gd name="connsiteX113" fmla="*/ 0 w 6658777"/>
                  <a:gd name="connsiteY113" fmla="*/ 3560530 h 6864928"/>
                  <a:gd name="connsiteX114" fmla="*/ 0 w 6658777"/>
                  <a:gd name="connsiteY114" fmla="*/ 3457032 h 6864928"/>
                  <a:gd name="connsiteX115" fmla="*/ 0 w 6658777"/>
                  <a:gd name="connsiteY115" fmla="*/ 3357846 h 6864928"/>
                  <a:gd name="connsiteX116" fmla="*/ 4311 w 6658777"/>
                  <a:gd name="connsiteY116" fmla="*/ 3258660 h 6864928"/>
                  <a:gd name="connsiteX117" fmla="*/ 8623 w 6658777"/>
                  <a:gd name="connsiteY117" fmla="*/ 3155162 h 6864928"/>
                  <a:gd name="connsiteX118" fmla="*/ 15090 w 6658777"/>
                  <a:gd name="connsiteY118" fmla="*/ 3055977 h 6864928"/>
                  <a:gd name="connsiteX119" fmla="*/ 28023 w 6658777"/>
                  <a:gd name="connsiteY119" fmla="*/ 2956791 h 6864928"/>
                  <a:gd name="connsiteX120" fmla="*/ 38802 w 6658777"/>
                  <a:gd name="connsiteY120" fmla="*/ 2857605 h 6864928"/>
                  <a:gd name="connsiteX121" fmla="*/ 56047 w 6658777"/>
                  <a:gd name="connsiteY121" fmla="*/ 2758419 h 6864928"/>
                  <a:gd name="connsiteX122" fmla="*/ 71136 w 6658777"/>
                  <a:gd name="connsiteY122" fmla="*/ 2659234 h 6864928"/>
                  <a:gd name="connsiteX123" fmla="*/ 90537 w 6658777"/>
                  <a:gd name="connsiteY123" fmla="*/ 2560048 h 6864928"/>
                  <a:gd name="connsiteX124" fmla="*/ 112093 w 6658777"/>
                  <a:gd name="connsiteY124" fmla="*/ 2463018 h 6864928"/>
                  <a:gd name="connsiteX125" fmla="*/ 137961 w 6658777"/>
                  <a:gd name="connsiteY125" fmla="*/ 2363833 h 6864928"/>
                  <a:gd name="connsiteX126" fmla="*/ 161673 w 6658777"/>
                  <a:gd name="connsiteY126" fmla="*/ 2268959 h 6864928"/>
                  <a:gd name="connsiteX127" fmla="*/ 226343 w 6658777"/>
                  <a:gd name="connsiteY127" fmla="*/ 2079213 h 6864928"/>
                  <a:gd name="connsiteX128" fmla="*/ 293167 w 6658777"/>
                  <a:gd name="connsiteY128" fmla="*/ 1891622 h 6864928"/>
                  <a:gd name="connsiteX129" fmla="*/ 334125 w 6658777"/>
                  <a:gd name="connsiteY129" fmla="*/ 1801062 h 6864928"/>
                  <a:gd name="connsiteX130" fmla="*/ 372926 w 6658777"/>
                  <a:gd name="connsiteY130" fmla="*/ 1710501 h 6864928"/>
                  <a:gd name="connsiteX131" fmla="*/ 411728 w 6658777"/>
                  <a:gd name="connsiteY131" fmla="*/ 1617784 h 6864928"/>
                  <a:gd name="connsiteX132" fmla="*/ 461307 w 6658777"/>
                  <a:gd name="connsiteY132" fmla="*/ 1527223 h 6864928"/>
                  <a:gd name="connsiteX133" fmla="*/ 504420 w 6658777"/>
                  <a:gd name="connsiteY133" fmla="*/ 1438818 h 6864928"/>
                  <a:gd name="connsiteX134" fmla="*/ 556156 w 6658777"/>
                  <a:gd name="connsiteY134" fmla="*/ 1352570 h 6864928"/>
                  <a:gd name="connsiteX135" fmla="*/ 603580 w 6658777"/>
                  <a:gd name="connsiteY135" fmla="*/ 1264165 h 6864928"/>
                  <a:gd name="connsiteX136" fmla="*/ 659626 w 6658777"/>
                  <a:gd name="connsiteY136" fmla="*/ 1182229 h 6864928"/>
                  <a:gd name="connsiteX137" fmla="*/ 713518 w 6658777"/>
                  <a:gd name="connsiteY137" fmla="*/ 1098137 h 6864928"/>
                  <a:gd name="connsiteX138" fmla="*/ 769564 w 6658777"/>
                  <a:gd name="connsiteY138" fmla="*/ 1014044 h 6864928"/>
                  <a:gd name="connsiteX139" fmla="*/ 829922 w 6658777"/>
                  <a:gd name="connsiteY139" fmla="*/ 932108 h 6864928"/>
                  <a:gd name="connsiteX140" fmla="*/ 892436 w 6658777"/>
                  <a:gd name="connsiteY140" fmla="*/ 852329 h 6864928"/>
                  <a:gd name="connsiteX141" fmla="*/ 957105 w 6658777"/>
                  <a:gd name="connsiteY141" fmla="*/ 772549 h 6864928"/>
                  <a:gd name="connsiteX142" fmla="*/ 1019619 w 6658777"/>
                  <a:gd name="connsiteY142" fmla="*/ 697081 h 6864928"/>
                  <a:gd name="connsiteX143" fmla="*/ 1086444 w 6658777"/>
                  <a:gd name="connsiteY143" fmla="*/ 621614 h 6864928"/>
                  <a:gd name="connsiteX144" fmla="*/ 1159735 w 6658777"/>
                  <a:gd name="connsiteY144" fmla="*/ 546147 h 6864928"/>
                  <a:gd name="connsiteX145" fmla="*/ 1230872 w 6658777"/>
                  <a:gd name="connsiteY145" fmla="*/ 474991 h 6864928"/>
                  <a:gd name="connsiteX146" fmla="*/ 1302008 w 6658777"/>
                  <a:gd name="connsiteY146" fmla="*/ 403836 h 6864928"/>
                  <a:gd name="connsiteX147" fmla="*/ 1377455 w 6658777"/>
                  <a:gd name="connsiteY147" fmla="*/ 332682 h 6864928"/>
                  <a:gd name="connsiteX148" fmla="*/ 1452903 w 6658777"/>
                  <a:gd name="connsiteY148" fmla="*/ 263683 h 6864928"/>
                  <a:gd name="connsiteX149" fmla="*/ 1532661 w 6658777"/>
                  <a:gd name="connsiteY149" fmla="*/ 201153 h 6864928"/>
                  <a:gd name="connsiteX150" fmla="*/ 1614576 w 6658777"/>
                  <a:gd name="connsiteY150" fmla="*/ 136466 h 6864928"/>
                  <a:gd name="connsiteX151" fmla="*/ 1698646 w 6658777"/>
                  <a:gd name="connsiteY151" fmla="*/ 73936 h 6864928"/>
                  <a:gd name="connsiteX152" fmla="*/ 1782716 w 6658777"/>
                  <a:gd name="connsiteY152" fmla="*/ 13562 h 6864928"/>
                  <a:gd name="connsiteX153" fmla="*/ 1802802 w 6658777"/>
                  <a:gd name="connsiteY153" fmla="*/ 0 h 6864928"/>
                  <a:gd name="connsiteX0" fmla="*/ 6492792 w 6509594"/>
                  <a:gd name="connsiteY0" fmla="*/ 6605101 h 6864928"/>
                  <a:gd name="connsiteX1" fmla="*/ 6509594 w 6509594"/>
                  <a:gd name="connsiteY1" fmla="*/ 6864928 h 6864928"/>
                  <a:gd name="connsiteX2" fmla="*/ 5977765 w 6509594"/>
                  <a:gd name="connsiteY2" fmla="*/ 6864928 h 6864928"/>
                  <a:gd name="connsiteX3" fmla="*/ 6016396 w 6509594"/>
                  <a:gd name="connsiteY3" fmla="*/ 6848753 h 6864928"/>
                  <a:gd name="connsiteX4" fmla="*/ 6106932 w 6509594"/>
                  <a:gd name="connsiteY4" fmla="*/ 6807785 h 6864928"/>
                  <a:gd name="connsiteX5" fmla="*/ 6197470 w 6509594"/>
                  <a:gd name="connsiteY5" fmla="*/ 6764660 h 6864928"/>
                  <a:gd name="connsiteX6" fmla="*/ 6348364 w 6509594"/>
                  <a:gd name="connsiteY6" fmla="*/ 6689193 h 6864928"/>
                  <a:gd name="connsiteX7" fmla="*/ 6492792 w 6509594"/>
                  <a:gd name="connsiteY7" fmla="*/ 6605101 h 6864928"/>
                  <a:gd name="connsiteX8" fmla="*/ 1802802 w 6509594"/>
                  <a:gd name="connsiteY8" fmla="*/ 0 h 6864928"/>
                  <a:gd name="connsiteX9" fmla="*/ 2367371 w 6509594"/>
                  <a:gd name="connsiteY9" fmla="*/ 0 h 6864928"/>
                  <a:gd name="connsiteX10" fmla="*/ 2345338 w 6509594"/>
                  <a:gd name="connsiteY10" fmla="*/ 13562 h 6864928"/>
                  <a:gd name="connsiteX11" fmla="*/ 2261268 w 6509594"/>
                  <a:gd name="connsiteY11" fmla="*/ 69624 h 6864928"/>
                  <a:gd name="connsiteX12" fmla="*/ 2181509 w 6509594"/>
                  <a:gd name="connsiteY12" fmla="*/ 129998 h 6864928"/>
                  <a:gd name="connsiteX13" fmla="*/ 2103906 w 6509594"/>
                  <a:gd name="connsiteY13" fmla="*/ 183903 h 6864928"/>
                  <a:gd name="connsiteX14" fmla="*/ 1953011 w 6509594"/>
                  <a:gd name="connsiteY14" fmla="*/ 308963 h 6864928"/>
                  <a:gd name="connsiteX15" fmla="*/ 1806428 w 6509594"/>
                  <a:gd name="connsiteY15" fmla="*/ 434024 h 6864928"/>
                  <a:gd name="connsiteX16" fmla="*/ 1666311 w 6509594"/>
                  <a:gd name="connsiteY16" fmla="*/ 569865 h 6864928"/>
                  <a:gd name="connsiteX17" fmla="*/ 1534817 w 6509594"/>
                  <a:gd name="connsiteY17" fmla="*/ 712175 h 6864928"/>
                  <a:gd name="connsiteX18" fmla="*/ 1411945 w 6509594"/>
                  <a:gd name="connsiteY18" fmla="*/ 858797 h 6864928"/>
                  <a:gd name="connsiteX19" fmla="*/ 1293385 w 6509594"/>
                  <a:gd name="connsiteY19" fmla="*/ 1009732 h 6864928"/>
                  <a:gd name="connsiteX20" fmla="*/ 1185603 w 6509594"/>
                  <a:gd name="connsiteY20" fmla="*/ 1164979 h 6864928"/>
                  <a:gd name="connsiteX21" fmla="*/ 1084288 w 6509594"/>
                  <a:gd name="connsiteY21" fmla="*/ 1328851 h 6864928"/>
                  <a:gd name="connsiteX22" fmla="*/ 987284 w 6509594"/>
                  <a:gd name="connsiteY22" fmla="*/ 1490567 h 6864928"/>
                  <a:gd name="connsiteX23" fmla="*/ 905370 w 6509594"/>
                  <a:gd name="connsiteY23" fmla="*/ 1660908 h 6864928"/>
                  <a:gd name="connsiteX24" fmla="*/ 825611 w 6509594"/>
                  <a:gd name="connsiteY24" fmla="*/ 1833405 h 6864928"/>
                  <a:gd name="connsiteX25" fmla="*/ 758786 w 6509594"/>
                  <a:gd name="connsiteY25" fmla="*/ 2008058 h 6864928"/>
                  <a:gd name="connsiteX26" fmla="*/ 694117 w 6509594"/>
                  <a:gd name="connsiteY26" fmla="*/ 2187023 h 6864928"/>
                  <a:gd name="connsiteX27" fmla="*/ 642381 w 6509594"/>
                  <a:gd name="connsiteY27" fmla="*/ 2368145 h 6864928"/>
                  <a:gd name="connsiteX28" fmla="*/ 599269 w 6509594"/>
                  <a:gd name="connsiteY28" fmla="*/ 2551423 h 6864928"/>
                  <a:gd name="connsiteX29" fmla="*/ 562623 w 6509594"/>
                  <a:gd name="connsiteY29" fmla="*/ 2739014 h 6864928"/>
                  <a:gd name="connsiteX30" fmla="*/ 538911 w 6509594"/>
                  <a:gd name="connsiteY30" fmla="*/ 2924448 h 6864928"/>
                  <a:gd name="connsiteX31" fmla="*/ 523821 w 6509594"/>
                  <a:gd name="connsiteY31" fmla="*/ 3112038 h 6864928"/>
                  <a:gd name="connsiteX32" fmla="*/ 515198 w 6509594"/>
                  <a:gd name="connsiteY32" fmla="*/ 3301785 h 6864928"/>
                  <a:gd name="connsiteX33" fmla="*/ 515198 w 6509594"/>
                  <a:gd name="connsiteY33" fmla="*/ 3396658 h 6864928"/>
                  <a:gd name="connsiteX34" fmla="*/ 515198 w 6509594"/>
                  <a:gd name="connsiteY34" fmla="*/ 3491531 h 6864928"/>
                  <a:gd name="connsiteX35" fmla="*/ 519510 w 6509594"/>
                  <a:gd name="connsiteY35" fmla="*/ 3584249 h 6864928"/>
                  <a:gd name="connsiteX36" fmla="*/ 528132 w 6509594"/>
                  <a:gd name="connsiteY36" fmla="*/ 3679122 h 6864928"/>
                  <a:gd name="connsiteX37" fmla="*/ 538911 w 6509594"/>
                  <a:gd name="connsiteY37" fmla="*/ 3773995 h 6864928"/>
                  <a:gd name="connsiteX38" fmla="*/ 551844 w 6509594"/>
                  <a:gd name="connsiteY38" fmla="*/ 3868868 h 6864928"/>
                  <a:gd name="connsiteX39" fmla="*/ 562623 w 6509594"/>
                  <a:gd name="connsiteY39" fmla="*/ 3965898 h 6864928"/>
                  <a:gd name="connsiteX40" fmla="*/ 579868 w 6509594"/>
                  <a:gd name="connsiteY40" fmla="*/ 4060771 h 6864928"/>
                  <a:gd name="connsiteX41" fmla="*/ 599269 w 6509594"/>
                  <a:gd name="connsiteY41" fmla="*/ 4155645 h 6864928"/>
                  <a:gd name="connsiteX42" fmla="*/ 622981 w 6509594"/>
                  <a:gd name="connsiteY42" fmla="*/ 4246205 h 6864928"/>
                  <a:gd name="connsiteX43" fmla="*/ 646693 w 6509594"/>
                  <a:gd name="connsiteY43" fmla="*/ 4343235 h 6864928"/>
                  <a:gd name="connsiteX44" fmla="*/ 674716 w 6509594"/>
                  <a:gd name="connsiteY44" fmla="*/ 4433796 h 6864928"/>
                  <a:gd name="connsiteX45" fmla="*/ 702739 w 6509594"/>
                  <a:gd name="connsiteY45" fmla="*/ 4528669 h 6864928"/>
                  <a:gd name="connsiteX46" fmla="*/ 737230 w 6509594"/>
                  <a:gd name="connsiteY46" fmla="*/ 4619230 h 6864928"/>
                  <a:gd name="connsiteX47" fmla="*/ 769564 w 6509594"/>
                  <a:gd name="connsiteY47" fmla="*/ 4716260 h 6864928"/>
                  <a:gd name="connsiteX48" fmla="*/ 810521 w 6509594"/>
                  <a:gd name="connsiteY48" fmla="*/ 4806820 h 6864928"/>
                  <a:gd name="connsiteX49" fmla="*/ 849323 w 6509594"/>
                  <a:gd name="connsiteY49" fmla="*/ 4897381 h 6864928"/>
                  <a:gd name="connsiteX50" fmla="*/ 892436 w 6509594"/>
                  <a:gd name="connsiteY50" fmla="*/ 4990098 h 6864928"/>
                  <a:gd name="connsiteX51" fmla="*/ 935549 w 6509594"/>
                  <a:gd name="connsiteY51" fmla="*/ 5076347 h 6864928"/>
                  <a:gd name="connsiteX52" fmla="*/ 985128 w 6509594"/>
                  <a:gd name="connsiteY52" fmla="*/ 5164751 h 6864928"/>
                  <a:gd name="connsiteX53" fmla="*/ 1034708 w 6509594"/>
                  <a:gd name="connsiteY53" fmla="*/ 5251000 h 6864928"/>
                  <a:gd name="connsiteX54" fmla="*/ 1086444 w 6509594"/>
                  <a:gd name="connsiteY54" fmla="*/ 5335092 h 6864928"/>
                  <a:gd name="connsiteX55" fmla="*/ 1138179 w 6509594"/>
                  <a:gd name="connsiteY55" fmla="*/ 5419184 h 6864928"/>
                  <a:gd name="connsiteX56" fmla="*/ 1194226 w 6509594"/>
                  <a:gd name="connsiteY56" fmla="*/ 5501120 h 6864928"/>
                  <a:gd name="connsiteX57" fmla="*/ 1254584 w 6509594"/>
                  <a:gd name="connsiteY57" fmla="*/ 5580900 h 6864928"/>
                  <a:gd name="connsiteX58" fmla="*/ 1312786 w 6509594"/>
                  <a:gd name="connsiteY58" fmla="*/ 5656368 h 6864928"/>
                  <a:gd name="connsiteX59" fmla="*/ 1373144 w 6509594"/>
                  <a:gd name="connsiteY59" fmla="*/ 5731835 h 6864928"/>
                  <a:gd name="connsiteX60" fmla="*/ 1435657 w 6509594"/>
                  <a:gd name="connsiteY60" fmla="*/ 5807303 h 6864928"/>
                  <a:gd name="connsiteX61" fmla="*/ 1500327 w 6509594"/>
                  <a:gd name="connsiteY61" fmla="*/ 5878457 h 6864928"/>
                  <a:gd name="connsiteX62" fmla="*/ 1567152 w 6509594"/>
                  <a:gd name="connsiteY62" fmla="*/ 5949612 h 6864928"/>
                  <a:gd name="connsiteX63" fmla="*/ 1633977 w 6509594"/>
                  <a:gd name="connsiteY63" fmla="*/ 6018611 h 6864928"/>
                  <a:gd name="connsiteX64" fmla="*/ 1707268 w 6509594"/>
                  <a:gd name="connsiteY64" fmla="*/ 6085454 h 6864928"/>
                  <a:gd name="connsiteX65" fmla="*/ 1774093 w 6509594"/>
                  <a:gd name="connsiteY65" fmla="*/ 6147984 h 6864928"/>
                  <a:gd name="connsiteX66" fmla="*/ 1849541 w 6509594"/>
                  <a:gd name="connsiteY66" fmla="*/ 6212670 h 6864928"/>
                  <a:gd name="connsiteX67" fmla="*/ 1996124 w 6509594"/>
                  <a:gd name="connsiteY67" fmla="*/ 6335574 h 6864928"/>
                  <a:gd name="connsiteX68" fmla="*/ 2151330 w 6509594"/>
                  <a:gd name="connsiteY68" fmla="*/ 6447697 h 6864928"/>
                  <a:gd name="connsiteX69" fmla="*/ 2313004 w 6509594"/>
                  <a:gd name="connsiteY69" fmla="*/ 6551195 h 6864928"/>
                  <a:gd name="connsiteX70" fmla="*/ 2476832 w 6509594"/>
                  <a:gd name="connsiteY70" fmla="*/ 6650381 h 6864928"/>
                  <a:gd name="connsiteX71" fmla="*/ 2647128 w 6509594"/>
                  <a:gd name="connsiteY71" fmla="*/ 6736630 h 6864928"/>
                  <a:gd name="connsiteX72" fmla="*/ 2821735 w 6509594"/>
                  <a:gd name="connsiteY72" fmla="*/ 6820722 h 6864928"/>
                  <a:gd name="connsiteX73" fmla="*/ 2930212 w 6509594"/>
                  <a:gd name="connsiteY73" fmla="*/ 6864928 h 6864928"/>
                  <a:gd name="connsiteX74" fmla="*/ 1812362 w 6509594"/>
                  <a:gd name="connsiteY74" fmla="*/ 6864928 h 6864928"/>
                  <a:gd name="connsiteX75" fmla="*/ 1746070 w 6509594"/>
                  <a:gd name="connsiteY75" fmla="*/ 6820722 h 6864928"/>
                  <a:gd name="connsiteX76" fmla="*/ 1662000 w 6509594"/>
                  <a:gd name="connsiteY76" fmla="*/ 6760348 h 6864928"/>
                  <a:gd name="connsiteX77" fmla="*/ 1582241 w 6509594"/>
                  <a:gd name="connsiteY77" fmla="*/ 6697818 h 6864928"/>
                  <a:gd name="connsiteX78" fmla="*/ 1504638 w 6509594"/>
                  <a:gd name="connsiteY78" fmla="*/ 6633131 h 6864928"/>
                  <a:gd name="connsiteX79" fmla="*/ 1429191 w 6509594"/>
                  <a:gd name="connsiteY79" fmla="*/ 6570601 h 6864928"/>
                  <a:gd name="connsiteX80" fmla="*/ 1353743 w 6509594"/>
                  <a:gd name="connsiteY80" fmla="*/ 6501603 h 6864928"/>
                  <a:gd name="connsiteX81" fmla="*/ 1278296 w 6509594"/>
                  <a:gd name="connsiteY81" fmla="*/ 6430448 h 6864928"/>
                  <a:gd name="connsiteX82" fmla="*/ 1207159 w 6509594"/>
                  <a:gd name="connsiteY82" fmla="*/ 6359293 h 6864928"/>
                  <a:gd name="connsiteX83" fmla="*/ 1133868 w 6509594"/>
                  <a:gd name="connsiteY83" fmla="*/ 6288138 h 6864928"/>
                  <a:gd name="connsiteX84" fmla="*/ 1062731 w 6509594"/>
                  <a:gd name="connsiteY84" fmla="*/ 6212670 h 6864928"/>
                  <a:gd name="connsiteX85" fmla="*/ 995907 w 6509594"/>
                  <a:gd name="connsiteY85" fmla="*/ 6137203 h 6864928"/>
                  <a:gd name="connsiteX86" fmla="*/ 933393 w 6509594"/>
                  <a:gd name="connsiteY86" fmla="*/ 6057423 h 6864928"/>
                  <a:gd name="connsiteX87" fmla="*/ 868724 w 6509594"/>
                  <a:gd name="connsiteY87" fmla="*/ 5973331 h 6864928"/>
                  <a:gd name="connsiteX88" fmla="*/ 806210 w 6509594"/>
                  <a:gd name="connsiteY88" fmla="*/ 5891395 h 6864928"/>
                  <a:gd name="connsiteX89" fmla="*/ 745852 w 6509594"/>
                  <a:gd name="connsiteY89" fmla="*/ 5807303 h 6864928"/>
                  <a:gd name="connsiteX90" fmla="*/ 685494 w 6509594"/>
                  <a:gd name="connsiteY90" fmla="*/ 5721054 h 6864928"/>
                  <a:gd name="connsiteX91" fmla="*/ 631603 w 6509594"/>
                  <a:gd name="connsiteY91" fmla="*/ 5632649 h 6864928"/>
                  <a:gd name="connsiteX92" fmla="*/ 575556 w 6509594"/>
                  <a:gd name="connsiteY92" fmla="*/ 5542088 h 6864928"/>
                  <a:gd name="connsiteX93" fmla="*/ 523821 w 6509594"/>
                  <a:gd name="connsiteY93" fmla="*/ 5449371 h 6864928"/>
                  <a:gd name="connsiteX94" fmla="*/ 472086 w 6509594"/>
                  <a:gd name="connsiteY94" fmla="*/ 5354498 h 6864928"/>
                  <a:gd name="connsiteX95" fmla="*/ 424662 w 6509594"/>
                  <a:gd name="connsiteY95" fmla="*/ 5259625 h 6864928"/>
                  <a:gd name="connsiteX96" fmla="*/ 377237 w 6509594"/>
                  <a:gd name="connsiteY96" fmla="*/ 5160439 h 6864928"/>
                  <a:gd name="connsiteX97" fmla="*/ 334125 w 6509594"/>
                  <a:gd name="connsiteY97" fmla="*/ 5065566 h 6864928"/>
                  <a:gd name="connsiteX98" fmla="*/ 293167 w 6509594"/>
                  <a:gd name="connsiteY98" fmla="*/ 4966380 h 6864928"/>
                  <a:gd name="connsiteX99" fmla="*/ 254366 w 6509594"/>
                  <a:gd name="connsiteY99" fmla="*/ 4867194 h 6864928"/>
                  <a:gd name="connsiteX100" fmla="*/ 217720 w 6509594"/>
                  <a:gd name="connsiteY100" fmla="*/ 4768009 h 6864928"/>
                  <a:gd name="connsiteX101" fmla="*/ 187541 w 6509594"/>
                  <a:gd name="connsiteY101" fmla="*/ 4668823 h 6864928"/>
                  <a:gd name="connsiteX102" fmla="*/ 159518 w 6509594"/>
                  <a:gd name="connsiteY102" fmla="*/ 4569637 h 6864928"/>
                  <a:gd name="connsiteX103" fmla="*/ 131494 w 6509594"/>
                  <a:gd name="connsiteY103" fmla="*/ 4470451 h 6864928"/>
                  <a:gd name="connsiteX104" fmla="*/ 107782 w 6509594"/>
                  <a:gd name="connsiteY104" fmla="*/ 4366953 h 6864928"/>
                  <a:gd name="connsiteX105" fmla="*/ 84070 w 6509594"/>
                  <a:gd name="connsiteY105" fmla="*/ 4267768 h 6864928"/>
                  <a:gd name="connsiteX106" fmla="*/ 62514 w 6509594"/>
                  <a:gd name="connsiteY106" fmla="*/ 4168582 h 6864928"/>
                  <a:gd name="connsiteX107" fmla="*/ 47424 w 6509594"/>
                  <a:gd name="connsiteY107" fmla="*/ 4065084 h 6864928"/>
                  <a:gd name="connsiteX108" fmla="*/ 32335 w 6509594"/>
                  <a:gd name="connsiteY108" fmla="*/ 3965898 h 6864928"/>
                  <a:gd name="connsiteX109" fmla="*/ 19401 w 6509594"/>
                  <a:gd name="connsiteY109" fmla="*/ 3862400 h 6864928"/>
                  <a:gd name="connsiteX110" fmla="*/ 12934 w 6509594"/>
                  <a:gd name="connsiteY110" fmla="*/ 3763214 h 6864928"/>
                  <a:gd name="connsiteX111" fmla="*/ 4311 w 6509594"/>
                  <a:gd name="connsiteY111" fmla="*/ 3659716 h 6864928"/>
                  <a:gd name="connsiteX112" fmla="*/ 0 w 6509594"/>
                  <a:gd name="connsiteY112" fmla="*/ 3560530 h 6864928"/>
                  <a:gd name="connsiteX113" fmla="*/ 0 w 6509594"/>
                  <a:gd name="connsiteY113" fmla="*/ 3457032 h 6864928"/>
                  <a:gd name="connsiteX114" fmla="*/ 0 w 6509594"/>
                  <a:gd name="connsiteY114" fmla="*/ 3357846 h 6864928"/>
                  <a:gd name="connsiteX115" fmla="*/ 4311 w 6509594"/>
                  <a:gd name="connsiteY115" fmla="*/ 3258660 h 6864928"/>
                  <a:gd name="connsiteX116" fmla="*/ 8623 w 6509594"/>
                  <a:gd name="connsiteY116" fmla="*/ 3155162 h 6864928"/>
                  <a:gd name="connsiteX117" fmla="*/ 15090 w 6509594"/>
                  <a:gd name="connsiteY117" fmla="*/ 3055977 h 6864928"/>
                  <a:gd name="connsiteX118" fmla="*/ 28023 w 6509594"/>
                  <a:gd name="connsiteY118" fmla="*/ 2956791 h 6864928"/>
                  <a:gd name="connsiteX119" fmla="*/ 38802 w 6509594"/>
                  <a:gd name="connsiteY119" fmla="*/ 2857605 h 6864928"/>
                  <a:gd name="connsiteX120" fmla="*/ 56047 w 6509594"/>
                  <a:gd name="connsiteY120" fmla="*/ 2758419 h 6864928"/>
                  <a:gd name="connsiteX121" fmla="*/ 71136 w 6509594"/>
                  <a:gd name="connsiteY121" fmla="*/ 2659234 h 6864928"/>
                  <a:gd name="connsiteX122" fmla="*/ 90537 w 6509594"/>
                  <a:gd name="connsiteY122" fmla="*/ 2560048 h 6864928"/>
                  <a:gd name="connsiteX123" fmla="*/ 112093 w 6509594"/>
                  <a:gd name="connsiteY123" fmla="*/ 2463018 h 6864928"/>
                  <a:gd name="connsiteX124" fmla="*/ 137961 w 6509594"/>
                  <a:gd name="connsiteY124" fmla="*/ 2363833 h 6864928"/>
                  <a:gd name="connsiteX125" fmla="*/ 161673 w 6509594"/>
                  <a:gd name="connsiteY125" fmla="*/ 2268959 h 6864928"/>
                  <a:gd name="connsiteX126" fmla="*/ 226343 w 6509594"/>
                  <a:gd name="connsiteY126" fmla="*/ 2079213 h 6864928"/>
                  <a:gd name="connsiteX127" fmla="*/ 293167 w 6509594"/>
                  <a:gd name="connsiteY127" fmla="*/ 1891622 h 6864928"/>
                  <a:gd name="connsiteX128" fmla="*/ 334125 w 6509594"/>
                  <a:gd name="connsiteY128" fmla="*/ 1801062 h 6864928"/>
                  <a:gd name="connsiteX129" fmla="*/ 372926 w 6509594"/>
                  <a:gd name="connsiteY129" fmla="*/ 1710501 h 6864928"/>
                  <a:gd name="connsiteX130" fmla="*/ 411728 w 6509594"/>
                  <a:gd name="connsiteY130" fmla="*/ 1617784 h 6864928"/>
                  <a:gd name="connsiteX131" fmla="*/ 461307 w 6509594"/>
                  <a:gd name="connsiteY131" fmla="*/ 1527223 h 6864928"/>
                  <a:gd name="connsiteX132" fmla="*/ 504420 w 6509594"/>
                  <a:gd name="connsiteY132" fmla="*/ 1438818 h 6864928"/>
                  <a:gd name="connsiteX133" fmla="*/ 556156 w 6509594"/>
                  <a:gd name="connsiteY133" fmla="*/ 1352570 h 6864928"/>
                  <a:gd name="connsiteX134" fmla="*/ 603580 w 6509594"/>
                  <a:gd name="connsiteY134" fmla="*/ 1264165 h 6864928"/>
                  <a:gd name="connsiteX135" fmla="*/ 659626 w 6509594"/>
                  <a:gd name="connsiteY135" fmla="*/ 1182229 h 6864928"/>
                  <a:gd name="connsiteX136" fmla="*/ 713518 w 6509594"/>
                  <a:gd name="connsiteY136" fmla="*/ 1098137 h 6864928"/>
                  <a:gd name="connsiteX137" fmla="*/ 769564 w 6509594"/>
                  <a:gd name="connsiteY137" fmla="*/ 1014044 h 6864928"/>
                  <a:gd name="connsiteX138" fmla="*/ 829922 w 6509594"/>
                  <a:gd name="connsiteY138" fmla="*/ 932108 h 6864928"/>
                  <a:gd name="connsiteX139" fmla="*/ 892436 w 6509594"/>
                  <a:gd name="connsiteY139" fmla="*/ 852329 h 6864928"/>
                  <a:gd name="connsiteX140" fmla="*/ 957105 w 6509594"/>
                  <a:gd name="connsiteY140" fmla="*/ 772549 h 6864928"/>
                  <a:gd name="connsiteX141" fmla="*/ 1019619 w 6509594"/>
                  <a:gd name="connsiteY141" fmla="*/ 697081 h 6864928"/>
                  <a:gd name="connsiteX142" fmla="*/ 1086444 w 6509594"/>
                  <a:gd name="connsiteY142" fmla="*/ 621614 h 6864928"/>
                  <a:gd name="connsiteX143" fmla="*/ 1159735 w 6509594"/>
                  <a:gd name="connsiteY143" fmla="*/ 546147 h 6864928"/>
                  <a:gd name="connsiteX144" fmla="*/ 1230872 w 6509594"/>
                  <a:gd name="connsiteY144" fmla="*/ 474991 h 6864928"/>
                  <a:gd name="connsiteX145" fmla="*/ 1302008 w 6509594"/>
                  <a:gd name="connsiteY145" fmla="*/ 403836 h 6864928"/>
                  <a:gd name="connsiteX146" fmla="*/ 1377455 w 6509594"/>
                  <a:gd name="connsiteY146" fmla="*/ 332682 h 6864928"/>
                  <a:gd name="connsiteX147" fmla="*/ 1452903 w 6509594"/>
                  <a:gd name="connsiteY147" fmla="*/ 263683 h 6864928"/>
                  <a:gd name="connsiteX148" fmla="*/ 1532661 w 6509594"/>
                  <a:gd name="connsiteY148" fmla="*/ 201153 h 6864928"/>
                  <a:gd name="connsiteX149" fmla="*/ 1614576 w 6509594"/>
                  <a:gd name="connsiteY149" fmla="*/ 136466 h 6864928"/>
                  <a:gd name="connsiteX150" fmla="*/ 1698646 w 6509594"/>
                  <a:gd name="connsiteY150" fmla="*/ 73936 h 6864928"/>
                  <a:gd name="connsiteX151" fmla="*/ 1782716 w 6509594"/>
                  <a:gd name="connsiteY151" fmla="*/ 13562 h 6864928"/>
                  <a:gd name="connsiteX152" fmla="*/ 1802802 w 6509594"/>
                  <a:gd name="connsiteY152" fmla="*/ 0 h 6864928"/>
                  <a:gd name="connsiteX0" fmla="*/ 6492792 w 6492792"/>
                  <a:gd name="connsiteY0" fmla="*/ 6605101 h 6864928"/>
                  <a:gd name="connsiteX1" fmla="*/ 5977765 w 6492792"/>
                  <a:gd name="connsiteY1" fmla="*/ 6864928 h 6864928"/>
                  <a:gd name="connsiteX2" fmla="*/ 6016396 w 6492792"/>
                  <a:gd name="connsiteY2" fmla="*/ 6848753 h 6864928"/>
                  <a:gd name="connsiteX3" fmla="*/ 6106932 w 6492792"/>
                  <a:gd name="connsiteY3" fmla="*/ 6807785 h 6864928"/>
                  <a:gd name="connsiteX4" fmla="*/ 6197470 w 6492792"/>
                  <a:gd name="connsiteY4" fmla="*/ 6764660 h 6864928"/>
                  <a:gd name="connsiteX5" fmla="*/ 6348364 w 6492792"/>
                  <a:gd name="connsiteY5" fmla="*/ 6689193 h 6864928"/>
                  <a:gd name="connsiteX6" fmla="*/ 6492792 w 6492792"/>
                  <a:gd name="connsiteY6" fmla="*/ 6605101 h 6864928"/>
                  <a:gd name="connsiteX7" fmla="*/ 1802802 w 6492792"/>
                  <a:gd name="connsiteY7" fmla="*/ 0 h 6864928"/>
                  <a:gd name="connsiteX8" fmla="*/ 2367371 w 6492792"/>
                  <a:gd name="connsiteY8" fmla="*/ 0 h 6864928"/>
                  <a:gd name="connsiteX9" fmla="*/ 2345338 w 6492792"/>
                  <a:gd name="connsiteY9" fmla="*/ 13562 h 6864928"/>
                  <a:gd name="connsiteX10" fmla="*/ 2261268 w 6492792"/>
                  <a:gd name="connsiteY10" fmla="*/ 69624 h 6864928"/>
                  <a:gd name="connsiteX11" fmla="*/ 2181509 w 6492792"/>
                  <a:gd name="connsiteY11" fmla="*/ 129998 h 6864928"/>
                  <a:gd name="connsiteX12" fmla="*/ 2103906 w 6492792"/>
                  <a:gd name="connsiteY12" fmla="*/ 183903 h 6864928"/>
                  <a:gd name="connsiteX13" fmla="*/ 1953011 w 6492792"/>
                  <a:gd name="connsiteY13" fmla="*/ 308963 h 6864928"/>
                  <a:gd name="connsiteX14" fmla="*/ 1806428 w 6492792"/>
                  <a:gd name="connsiteY14" fmla="*/ 434024 h 6864928"/>
                  <a:gd name="connsiteX15" fmla="*/ 1666311 w 6492792"/>
                  <a:gd name="connsiteY15" fmla="*/ 569865 h 6864928"/>
                  <a:gd name="connsiteX16" fmla="*/ 1534817 w 6492792"/>
                  <a:gd name="connsiteY16" fmla="*/ 712175 h 6864928"/>
                  <a:gd name="connsiteX17" fmla="*/ 1411945 w 6492792"/>
                  <a:gd name="connsiteY17" fmla="*/ 858797 h 6864928"/>
                  <a:gd name="connsiteX18" fmla="*/ 1293385 w 6492792"/>
                  <a:gd name="connsiteY18" fmla="*/ 1009732 h 6864928"/>
                  <a:gd name="connsiteX19" fmla="*/ 1185603 w 6492792"/>
                  <a:gd name="connsiteY19" fmla="*/ 1164979 h 6864928"/>
                  <a:gd name="connsiteX20" fmla="*/ 1084288 w 6492792"/>
                  <a:gd name="connsiteY20" fmla="*/ 1328851 h 6864928"/>
                  <a:gd name="connsiteX21" fmla="*/ 987284 w 6492792"/>
                  <a:gd name="connsiteY21" fmla="*/ 1490567 h 6864928"/>
                  <a:gd name="connsiteX22" fmla="*/ 905370 w 6492792"/>
                  <a:gd name="connsiteY22" fmla="*/ 1660908 h 6864928"/>
                  <a:gd name="connsiteX23" fmla="*/ 825611 w 6492792"/>
                  <a:gd name="connsiteY23" fmla="*/ 1833405 h 6864928"/>
                  <a:gd name="connsiteX24" fmla="*/ 758786 w 6492792"/>
                  <a:gd name="connsiteY24" fmla="*/ 2008058 h 6864928"/>
                  <a:gd name="connsiteX25" fmla="*/ 694117 w 6492792"/>
                  <a:gd name="connsiteY25" fmla="*/ 2187023 h 6864928"/>
                  <a:gd name="connsiteX26" fmla="*/ 642381 w 6492792"/>
                  <a:gd name="connsiteY26" fmla="*/ 2368145 h 6864928"/>
                  <a:gd name="connsiteX27" fmla="*/ 599269 w 6492792"/>
                  <a:gd name="connsiteY27" fmla="*/ 2551423 h 6864928"/>
                  <a:gd name="connsiteX28" fmla="*/ 562623 w 6492792"/>
                  <a:gd name="connsiteY28" fmla="*/ 2739014 h 6864928"/>
                  <a:gd name="connsiteX29" fmla="*/ 538911 w 6492792"/>
                  <a:gd name="connsiteY29" fmla="*/ 2924448 h 6864928"/>
                  <a:gd name="connsiteX30" fmla="*/ 523821 w 6492792"/>
                  <a:gd name="connsiteY30" fmla="*/ 3112038 h 6864928"/>
                  <a:gd name="connsiteX31" fmla="*/ 515198 w 6492792"/>
                  <a:gd name="connsiteY31" fmla="*/ 3301785 h 6864928"/>
                  <a:gd name="connsiteX32" fmla="*/ 515198 w 6492792"/>
                  <a:gd name="connsiteY32" fmla="*/ 3396658 h 6864928"/>
                  <a:gd name="connsiteX33" fmla="*/ 515198 w 6492792"/>
                  <a:gd name="connsiteY33" fmla="*/ 3491531 h 6864928"/>
                  <a:gd name="connsiteX34" fmla="*/ 519510 w 6492792"/>
                  <a:gd name="connsiteY34" fmla="*/ 3584249 h 6864928"/>
                  <a:gd name="connsiteX35" fmla="*/ 528132 w 6492792"/>
                  <a:gd name="connsiteY35" fmla="*/ 3679122 h 6864928"/>
                  <a:gd name="connsiteX36" fmla="*/ 538911 w 6492792"/>
                  <a:gd name="connsiteY36" fmla="*/ 3773995 h 6864928"/>
                  <a:gd name="connsiteX37" fmla="*/ 551844 w 6492792"/>
                  <a:gd name="connsiteY37" fmla="*/ 3868868 h 6864928"/>
                  <a:gd name="connsiteX38" fmla="*/ 562623 w 6492792"/>
                  <a:gd name="connsiteY38" fmla="*/ 3965898 h 6864928"/>
                  <a:gd name="connsiteX39" fmla="*/ 579868 w 6492792"/>
                  <a:gd name="connsiteY39" fmla="*/ 4060771 h 6864928"/>
                  <a:gd name="connsiteX40" fmla="*/ 599269 w 6492792"/>
                  <a:gd name="connsiteY40" fmla="*/ 4155645 h 6864928"/>
                  <a:gd name="connsiteX41" fmla="*/ 622981 w 6492792"/>
                  <a:gd name="connsiteY41" fmla="*/ 4246205 h 6864928"/>
                  <a:gd name="connsiteX42" fmla="*/ 646693 w 6492792"/>
                  <a:gd name="connsiteY42" fmla="*/ 4343235 h 6864928"/>
                  <a:gd name="connsiteX43" fmla="*/ 674716 w 6492792"/>
                  <a:gd name="connsiteY43" fmla="*/ 4433796 h 6864928"/>
                  <a:gd name="connsiteX44" fmla="*/ 702739 w 6492792"/>
                  <a:gd name="connsiteY44" fmla="*/ 4528669 h 6864928"/>
                  <a:gd name="connsiteX45" fmla="*/ 737230 w 6492792"/>
                  <a:gd name="connsiteY45" fmla="*/ 4619230 h 6864928"/>
                  <a:gd name="connsiteX46" fmla="*/ 769564 w 6492792"/>
                  <a:gd name="connsiteY46" fmla="*/ 4716260 h 6864928"/>
                  <a:gd name="connsiteX47" fmla="*/ 810521 w 6492792"/>
                  <a:gd name="connsiteY47" fmla="*/ 4806820 h 6864928"/>
                  <a:gd name="connsiteX48" fmla="*/ 849323 w 6492792"/>
                  <a:gd name="connsiteY48" fmla="*/ 4897381 h 6864928"/>
                  <a:gd name="connsiteX49" fmla="*/ 892436 w 6492792"/>
                  <a:gd name="connsiteY49" fmla="*/ 4990098 h 6864928"/>
                  <a:gd name="connsiteX50" fmla="*/ 935549 w 6492792"/>
                  <a:gd name="connsiteY50" fmla="*/ 5076347 h 6864928"/>
                  <a:gd name="connsiteX51" fmla="*/ 985128 w 6492792"/>
                  <a:gd name="connsiteY51" fmla="*/ 5164751 h 6864928"/>
                  <a:gd name="connsiteX52" fmla="*/ 1034708 w 6492792"/>
                  <a:gd name="connsiteY52" fmla="*/ 5251000 h 6864928"/>
                  <a:gd name="connsiteX53" fmla="*/ 1086444 w 6492792"/>
                  <a:gd name="connsiteY53" fmla="*/ 5335092 h 6864928"/>
                  <a:gd name="connsiteX54" fmla="*/ 1138179 w 6492792"/>
                  <a:gd name="connsiteY54" fmla="*/ 5419184 h 6864928"/>
                  <a:gd name="connsiteX55" fmla="*/ 1194226 w 6492792"/>
                  <a:gd name="connsiteY55" fmla="*/ 5501120 h 6864928"/>
                  <a:gd name="connsiteX56" fmla="*/ 1254584 w 6492792"/>
                  <a:gd name="connsiteY56" fmla="*/ 5580900 h 6864928"/>
                  <a:gd name="connsiteX57" fmla="*/ 1312786 w 6492792"/>
                  <a:gd name="connsiteY57" fmla="*/ 5656368 h 6864928"/>
                  <a:gd name="connsiteX58" fmla="*/ 1373144 w 6492792"/>
                  <a:gd name="connsiteY58" fmla="*/ 5731835 h 6864928"/>
                  <a:gd name="connsiteX59" fmla="*/ 1435657 w 6492792"/>
                  <a:gd name="connsiteY59" fmla="*/ 5807303 h 6864928"/>
                  <a:gd name="connsiteX60" fmla="*/ 1500327 w 6492792"/>
                  <a:gd name="connsiteY60" fmla="*/ 5878457 h 6864928"/>
                  <a:gd name="connsiteX61" fmla="*/ 1567152 w 6492792"/>
                  <a:gd name="connsiteY61" fmla="*/ 5949612 h 6864928"/>
                  <a:gd name="connsiteX62" fmla="*/ 1633977 w 6492792"/>
                  <a:gd name="connsiteY62" fmla="*/ 6018611 h 6864928"/>
                  <a:gd name="connsiteX63" fmla="*/ 1707268 w 6492792"/>
                  <a:gd name="connsiteY63" fmla="*/ 6085454 h 6864928"/>
                  <a:gd name="connsiteX64" fmla="*/ 1774093 w 6492792"/>
                  <a:gd name="connsiteY64" fmla="*/ 6147984 h 6864928"/>
                  <a:gd name="connsiteX65" fmla="*/ 1849541 w 6492792"/>
                  <a:gd name="connsiteY65" fmla="*/ 6212670 h 6864928"/>
                  <a:gd name="connsiteX66" fmla="*/ 1996124 w 6492792"/>
                  <a:gd name="connsiteY66" fmla="*/ 6335574 h 6864928"/>
                  <a:gd name="connsiteX67" fmla="*/ 2151330 w 6492792"/>
                  <a:gd name="connsiteY67" fmla="*/ 6447697 h 6864928"/>
                  <a:gd name="connsiteX68" fmla="*/ 2313004 w 6492792"/>
                  <a:gd name="connsiteY68" fmla="*/ 6551195 h 6864928"/>
                  <a:gd name="connsiteX69" fmla="*/ 2476832 w 6492792"/>
                  <a:gd name="connsiteY69" fmla="*/ 6650381 h 6864928"/>
                  <a:gd name="connsiteX70" fmla="*/ 2647128 w 6492792"/>
                  <a:gd name="connsiteY70" fmla="*/ 6736630 h 6864928"/>
                  <a:gd name="connsiteX71" fmla="*/ 2821735 w 6492792"/>
                  <a:gd name="connsiteY71" fmla="*/ 6820722 h 6864928"/>
                  <a:gd name="connsiteX72" fmla="*/ 2930212 w 6492792"/>
                  <a:gd name="connsiteY72" fmla="*/ 6864928 h 6864928"/>
                  <a:gd name="connsiteX73" fmla="*/ 1812362 w 6492792"/>
                  <a:gd name="connsiteY73" fmla="*/ 6864928 h 6864928"/>
                  <a:gd name="connsiteX74" fmla="*/ 1746070 w 6492792"/>
                  <a:gd name="connsiteY74" fmla="*/ 6820722 h 6864928"/>
                  <a:gd name="connsiteX75" fmla="*/ 1662000 w 6492792"/>
                  <a:gd name="connsiteY75" fmla="*/ 6760348 h 6864928"/>
                  <a:gd name="connsiteX76" fmla="*/ 1582241 w 6492792"/>
                  <a:gd name="connsiteY76" fmla="*/ 6697818 h 6864928"/>
                  <a:gd name="connsiteX77" fmla="*/ 1504638 w 6492792"/>
                  <a:gd name="connsiteY77" fmla="*/ 6633131 h 6864928"/>
                  <a:gd name="connsiteX78" fmla="*/ 1429191 w 6492792"/>
                  <a:gd name="connsiteY78" fmla="*/ 6570601 h 6864928"/>
                  <a:gd name="connsiteX79" fmla="*/ 1353743 w 6492792"/>
                  <a:gd name="connsiteY79" fmla="*/ 6501603 h 6864928"/>
                  <a:gd name="connsiteX80" fmla="*/ 1278296 w 6492792"/>
                  <a:gd name="connsiteY80" fmla="*/ 6430448 h 6864928"/>
                  <a:gd name="connsiteX81" fmla="*/ 1207159 w 6492792"/>
                  <a:gd name="connsiteY81" fmla="*/ 6359293 h 6864928"/>
                  <a:gd name="connsiteX82" fmla="*/ 1133868 w 6492792"/>
                  <a:gd name="connsiteY82" fmla="*/ 6288138 h 6864928"/>
                  <a:gd name="connsiteX83" fmla="*/ 1062731 w 6492792"/>
                  <a:gd name="connsiteY83" fmla="*/ 6212670 h 6864928"/>
                  <a:gd name="connsiteX84" fmla="*/ 995907 w 6492792"/>
                  <a:gd name="connsiteY84" fmla="*/ 6137203 h 6864928"/>
                  <a:gd name="connsiteX85" fmla="*/ 933393 w 6492792"/>
                  <a:gd name="connsiteY85" fmla="*/ 6057423 h 6864928"/>
                  <a:gd name="connsiteX86" fmla="*/ 868724 w 6492792"/>
                  <a:gd name="connsiteY86" fmla="*/ 5973331 h 6864928"/>
                  <a:gd name="connsiteX87" fmla="*/ 806210 w 6492792"/>
                  <a:gd name="connsiteY87" fmla="*/ 5891395 h 6864928"/>
                  <a:gd name="connsiteX88" fmla="*/ 745852 w 6492792"/>
                  <a:gd name="connsiteY88" fmla="*/ 5807303 h 6864928"/>
                  <a:gd name="connsiteX89" fmla="*/ 685494 w 6492792"/>
                  <a:gd name="connsiteY89" fmla="*/ 5721054 h 6864928"/>
                  <a:gd name="connsiteX90" fmla="*/ 631603 w 6492792"/>
                  <a:gd name="connsiteY90" fmla="*/ 5632649 h 6864928"/>
                  <a:gd name="connsiteX91" fmla="*/ 575556 w 6492792"/>
                  <a:gd name="connsiteY91" fmla="*/ 5542088 h 6864928"/>
                  <a:gd name="connsiteX92" fmla="*/ 523821 w 6492792"/>
                  <a:gd name="connsiteY92" fmla="*/ 5449371 h 6864928"/>
                  <a:gd name="connsiteX93" fmla="*/ 472086 w 6492792"/>
                  <a:gd name="connsiteY93" fmla="*/ 5354498 h 6864928"/>
                  <a:gd name="connsiteX94" fmla="*/ 424662 w 6492792"/>
                  <a:gd name="connsiteY94" fmla="*/ 5259625 h 6864928"/>
                  <a:gd name="connsiteX95" fmla="*/ 377237 w 6492792"/>
                  <a:gd name="connsiteY95" fmla="*/ 5160439 h 6864928"/>
                  <a:gd name="connsiteX96" fmla="*/ 334125 w 6492792"/>
                  <a:gd name="connsiteY96" fmla="*/ 5065566 h 6864928"/>
                  <a:gd name="connsiteX97" fmla="*/ 293167 w 6492792"/>
                  <a:gd name="connsiteY97" fmla="*/ 4966380 h 6864928"/>
                  <a:gd name="connsiteX98" fmla="*/ 254366 w 6492792"/>
                  <a:gd name="connsiteY98" fmla="*/ 4867194 h 6864928"/>
                  <a:gd name="connsiteX99" fmla="*/ 217720 w 6492792"/>
                  <a:gd name="connsiteY99" fmla="*/ 4768009 h 6864928"/>
                  <a:gd name="connsiteX100" fmla="*/ 187541 w 6492792"/>
                  <a:gd name="connsiteY100" fmla="*/ 4668823 h 6864928"/>
                  <a:gd name="connsiteX101" fmla="*/ 159518 w 6492792"/>
                  <a:gd name="connsiteY101" fmla="*/ 4569637 h 6864928"/>
                  <a:gd name="connsiteX102" fmla="*/ 131494 w 6492792"/>
                  <a:gd name="connsiteY102" fmla="*/ 4470451 h 6864928"/>
                  <a:gd name="connsiteX103" fmla="*/ 107782 w 6492792"/>
                  <a:gd name="connsiteY103" fmla="*/ 4366953 h 6864928"/>
                  <a:gd name="connsiteX104" fmla="*/ 84070 w 6492792"/>
                  <a:gd name="connsiteY104" fmla="*/ 4267768 h 6864928"/>
                  <a:gd name="connsiteX105" fmla="*/ 62514 w 6492792"/>
                  <a:gd name="connsiteY105" fmla="*/ 4168582 h 6864928"/>
                  <a:gd name="connsiteX106" fmla="*/ 47424 w 6492792"/>
                  <a:gd name="connsiteY106" fmla="*/ 4065084 h 6864928"/>
                  <a:gd name="connsiteX107" fmla="*/ 32335 w 6492792"/>
                  <a:gd name="connsiteY107" fmla="*/ 3965898 h 6864928"/>
                  <a:gd name="connsiteX108" fmla="*/ 19401 w 6492792"/>
                  <a:gd name="connsiteY108" fmla="*/ 3862400 h 6864928"/>
                  <a:gd name="connsiteX109" fmla="*/ 12934 w 6492792"/>
                  <a:gd name="connsiteY109" fmla="*/ 3763214 h 6864928"/>
                  <a:gd name="connsiteX110" fmla="*/ 4311 w 6492792"/>
                  <a:gd name="connsiteY110" fmla="*/ 3659716 h 6864928"/>
                  <a:gd name="connsiteX111" fmla="*/ 0 w 6492792"/>
                  <a:gd name="connsiteY111" fmla="*/ 3560530 h 6864928"/>
                  <a:gd name="connsiteX112" fmla="*/ 0 w 6492792"/>
                  <a:gd name="connsiteY112" fmla="*/ 3457032 h 6864928"/>
                  <a:gd name="connsiteX113" fmla="*/ 0 w 6492792"/>
                  <a:gd name="connsiteY113" fmla="*/ 3357846 h 6864928"/>
                  <a:gd name="connsiteX114" fmla="*/ 4311 w 6492792"/>
                  <a:gd name="connsiteY114" fmla="*/ 3258660 h 6864928"/>
                  <a:gd name="connsiteX115" fmla="*/ 8623 w 6492792"/>
                  <a:gd name="connsiteY115" fmla="*/ 3155162 h 6864928"/>
                  <a:gd name="connsiteX116" fmla="*/ 15090 w 6492792"/>
                  <a:gd name="connsiteY116" fmla="*/ 3055977 h 6864928"/>
                  <a:gd name="connsiteX117" fmla="*/ 28023 w 6492792"/>
                  <a:gd name="connsiteY117" fmla="*/ 2956791 h 6864928"/>
                  <a:gd name="connsiteX118" fmla="*/ 38802 w 6492792"/>
                  <a:gd name="connsiteY118" fmla="*/ 2857605 h 6864928"/>
                  <a:gd name="connsiteX119" fmla="*/ 56047 w 6492792"/>
                  <a:gd name="connsiteY119" fmla="*/ 2758419 h 6864928"/>
                  <a:gd name="connsiteX120" fmla="*/ 71136 w 6492792"/>
                  <a:gd name="connsiteY120" fmla="*/ 2659234 h 6864928"/>
                  <a:gd name="connsiteX121" fmla="*/ 90537 w 6492792"/>
                  <a:gd name="connsiteY121" fmla="*/ 2560048 h 6864928"/>
                  <a:gd name="connsiteX122" fmla="*/ 112093 w 6492792"/>
                  <a:gd name="connsiteY122" fmla="*/ 2463018 h 6864928"/>
                  <a:gd name="connsiteX123" fmla="*/ 137961 w 6492792"/>
                  <a:gd name="connsiteY123" fmla="*/ 2363833 h 6864928"/>
                  <a:gd name="connsiteX124" fmla="*/ 161673 w 6492792"/>
                  <a:gd name="connsiteY124" fmla="*/ 2268959 h 6864928"/>
                  <a:gd name="connsiteX125" fmla="*/ 226343 w 6492792"/>
                  <a:gd name="connsiteY125" fmla="*/ 2079213 h 6864928"/>
                  <a:gd name="connsiteX126" fmla="*/ 293167 w 6492792"/>
                  <a:gd name="connsiteY126" fmla="*/ 1891622 h 6864928"/>
                  <a:gd name="connsiteX127" fmla="*/ 334125 w 6492792"/>
                  <a:gd name="connsiteY127" fmla="*/ 1801062 h 6864928"/>
                  <a:gd name="connsiteX128" fmla="*/ 372926 w 6492792"/>
                  <a:gd name="connsiteY128" fmla="*/ 1710501 h 6864928"/>
                  <a:gd name="connsiteX129" fmla="*/ 411728 w 6492792"/>
                  <a:gd name="connsiteY129" fmla="*/ 1617784 h 6864928"/>
                  <a:gd name="connsiteX130" fmla="*/ 461307 w 6492792"/>
                  <a:gd name="connsiteY130" fmla="*/ 1527223 h 6864928"/>
                  <a:gd name="connsiteX131" fmla="*/ 504420 w 6492792"/>
                  <a:gd name="connsiteY131" fmla="*/ 1438818 h 6864928"/>
                  <a:gd name="connsiteX132" fmla="*/ 556156 w 6492792"/>
                  <a:gd name="connsiteY132" fmla="*/ 1352570 h 6864928"/>
                  <a:gd name="connsiteX133" fmla="*/ 603580 w 6492792"/>
                  <a:gd name="connsiteY133" fmla="*/ 1264165 h 6864928"/>
                  <a:gd name="connsiteX134" fmla="*/ 659626 w 6492792"/>
                  <a:gd name="connsiteY134" fmla="*/ 1182229 h 6864928"/>
                  <a:gd name="connsiteX135" fmla="*/ 713518 w 6492792"/>
                  <a:gd name="connsiteY135" fmla="*/ 1098137 h 6864928"/>
                  <a:gd name="connsiteX136" fmla="*/ 769564 w 6492792"/>
                  <a:gd name="connsiteY136" fmla="*/ 1014044 h 6864928"/>
                  <a:gd name="connsiteX137" fmla="*/ 829922 w 6492792"/>
                  <a:gd name="connsiteY137" fmla="*/ 932108 h 6864928"/>
                  <a:gd name="connsiteX138" fmla="*/ 892436 w 6492792"/>
                  <a:gd name="connsiteY138" fmla="*/ 852329 h 6864928"/>
                  <a:gd name="connsiteX139" fmla="*/ 957105 w 6492792"/>
                  <a:gd name="connsiteY139" fmla="*/ 772549 h 6864928"/>
                  <a:gd name="connsiteX140" fmla="*/ 1019619 w 6492792"/>
                  <a:gd name="connsiteY140" fmla="*/ 697081 h 6864928"/>
                  <a:gd name="connsiteX141" fmla="*/ 1086444 w 6492792"/>
                  <a:gd name="connsiteY141" fmla="*/ 621614 h 6864928"/>
                  <a:gd name="connsiteX142" fmla="*/ 1159735 w 6492792"/>
                  <a:gd name="connsiteY142" fmla="*/ 546147 h 6864928"/>
                  <a:gd name="connsiteX143" fmla="*/ 1230872 w 6492792"/>
                  <a:gd name="connsiteY143" fmla="*/ 474991 h 6864928"/>
                  <a:gd name="connsiteX144" fmla="*/ 1302008 w 6492792"/>
                  <a:gd name="connsiteY144" fmla="*/ 403836 h 6864928"/>
                  <a:gd name="connsiteX145" fmla="*/ 1377455 w 6492792"/>
                  <a:gd name="connsiteY145" fmla="*/ 332682 h 6864928"/>
                  <a:gd name="connsiteX146" fmla="*/ 1452903 w 6492792"/>
                  <a:gd name="connsiteY146" fmla="*/ 263683 h 6864928"/>
                  <a:gd name="connsiteX147" fmla="*/ 1532661 w 6492792"/>
                  <a:gd name="connsiteY147" fmla="*/ 201153 h 6864928"/>
                  <a:gd name="connsiteX148" fmla="*/ 1614576 w 6492792"/>
                  <a:gd name="connsiteY148" fmla="*/ 136466 h 6864928"/>
                  <a:gd name="connsiteX149" fmla="*/ 1698646 w 6492792"/>
                  <a:gd name="connsiteY149" fmla="*/ 73936 h 6864928"/>
                  <a:gd name="connsiteX150" fmla="*/ 1782716 w 6492792"/>
                  <a:gd name="connsiteY150" fmla="*/ 13562 h 6864928"/>
                  <a:gd name="connsiteX151" fmla="*/ 1802802 w 6492792"/>
                  <a:gd name="connsiteY151" fmla="*/ 0 h 6864928"/>
                  <a:gd name="connsiteX0" fmla="*/ 6054642 w 6348364"/>
                  <a:gd name="connsiteY0" fmla="*/ 6867039 h 6867039"/>
                  <a:gd name="connsiteX1" fmla="*/ 5977765 w 6348364"/>
                  <a:gd name="connsiteY1" fmla="*/ 6864928 h 6867039"/>
                  <a:gd name="connsiteX2" fmla="*/ 6016396 w 6348364"/>
                  <a:gd name="connsiteY2" fmla="*/ 6848753 h 6867039"/>
                  <a:gd name="connsiteX3" fmla="*/ 6106932 w 6348364"/>
                  <a:gd name="connsiteY3" fmla="*/ 6807785 h 6867039"/>
                  <a:gd name="connsiteX4" fmla="*/ 6197470 w 6348364"/>
                  <a:gd name="connsiteY4" fmla="*/ 6764660 h 6867039"/>
                  <a:gd name="connsiteX5" fmla="*/ 6348364 w 6348364"/>
                  <a:gd name="connsiteY5" fmla="*/ 6689193 h 6867039"/>
                  <a:gd name="connsiteX6" fmla="*/ 6054642 w 6348364"/>
                  <a:gd name="connsiteY6" fmla="*/ 6867039 h 6867039"/>
                  <a:gd name="connsiteX7" fmla="*/ 1802802 w 6348364"/>
                  <a:gd name="connsiteY7" fmla="*/ 0 h 6867039"/>
                  <a:gd name="connsiteX8" fmla="*/ 2367371 w 6348364"/>
                  <a:gd name="connsiteY8" fmla="*/ 0 h 6867039"/>
                  <a:gd name="connsiteX9" fmla="*/ 2345338 w 6348364"/>
                  <a:gd name="connsiteY9" fmla="*/ 13562 h 6867039"/>
                  <a:gd name="connsiteX10" fmla="*/ 2261268 w 6348364"/>
                  <a:gd name="connsiteY10" fmla="*/ 69624 h 6867039"/>
                  <a:gd name="connsiteX11" fmla="*/ 2181509 w 6348364"/>
                  <a:gd name="connsiteY11" fmla="*/ 129998 h 6867039"/>
                  <a:gd name="connsiteX12" fmla="*/ 2103906 w 6348364"/>
                  <a:gd name="connsiteY12" fmla="*/ 183903 h 6867039"/>
                  <a:gd name="connsiteX13" fmla="*/ 1953011 w 6348364"/>
                  <a:gd name="connsiteY13" fmla="*/ 308963 h 6867039"/>
                  <a:gd name="connsiteX14" fmla="*/ 1806428 w 6348364"/>
                  <a:gd name="connsiteY14" fmla="*/ 434024 h 6867039"/>
                  <a:gd name="connsiteX15" fmla="*/ 1666311 w 6348364"/>
                  <a:gd name="connsiteY15" fmla="*/ 569865 h 6867039"/>
                  <a:gd name="connsiteX16" fmla="*/ 1534817 w 6348364"/>
                  <a:gd name="connsiteY16" fmla="*/ 712175 h 6867039"/>
                  <a:gd name="connsiteX17" fmla="*/ 1411945 w 6348364"/>
                  <a:gd name="connsiteY17" fmla="*/ 858797 h 6867039"/>
                  <a:gd name="connsiteX18" fmla="*/ 1293385 w 6348364"/>
                  <a:gd name="connsiteY18" fmla="*/ 1009732 h 6867039"/>
                  <a:gd name="connsiteX19" fmla="*/ 1185603 w 6348364"/>
                  <a:gd name="connsiteY19" fmla="*/ 1164979 h 6867039"/>
                  <a:gd name="connsiteX20" fmla="*/ 1084288 w 6348364"/>
                  <a:gd name="connsiteY20" fmla="*/ 1328851 h 6867039"/>
                  <a:gd name="connsiteX21" fmla="*/ 987284 w 6348364"/>
                  <a:gd name="connsiteY21" fmla="*/ 1490567 h 6867039"/>
                  <a:gd name="connsiteX22" fmla="*/ 905370 w 6348364"/>
                  <a:gd name="connsiteY22" fmla="*/ 1660908 h 6867039"/>
                  <a:gd name="connsiteX23" fmla="*/ 825611 w 6348364"/>
                  <a:gd name="connsiteY23" fmla="*/ 1833405 h 6867039"/>
                  <a:gd name="connsiteX24" fmla="*/ 758786 w 6348364"/>
                  <a:gd name="connsiteY24" fmla="*/ 2008058 h 6867039"/>
                  <a:gd name="connsiteX25" fmla="*/ 694117 w 6348364"/>
                  <a:gd name="connsiteY25" fmla="*/ 2187023 h 6867039"/>
                  <a:gd name="connsiteX26" fmla="*/ 642381 w 6348364"/>
                  <a:gd name="connsiteY26" fmla="*/ 2368145 h 6867039"/>
                  <a:gd name="connsiteX27" fmla="*/ 599269 w 6348364"/>
                  <a:gd name="connsiteY27" fmla="*/ 2551423 h 6867039"/>
                  <a:gd name="connsiteX28" fmla="*/ 562623 w 6348364"/>
                  <a:gd name="connsiteY28" fmla="*/ 2739014 h 6867039"/>
                  <a:gd name="connsiteX29" fmla="*/ 538911 w 6348364"/>
                  <a:gd name="connsiteY29" fmla="*/ 2924448 h 6867039"/>
                  <a:gd name="connsiteX30" fmla="*/ 523821 w 6348364"/>
                  <a:gd name="connsiteY30" fmla="*/ 3112038 h 6867039"/>
                  <a:gd name="connsiteX31" fmla="*/ 515198 w 6348364"/>
                  <a:gd name="connsiteY31" fmla="*/ 3301785 h 6867039"/>
                  <a:gd name="connsiteX32" fmla="*/ 515198 w 6348364"/>
                  <a:gd name="connsiteY32" fmla="*/ 3396658 h 6867039"/>
                  <a:gd name="connsiteX33" fmla="*/ 515198 w 6348364"/>
                  <a:gd name="connsiteY33" fmla="*/ 3491531 h 6867039"/>
                  <a:gd name="connsiteX34" fmla="*/ 519510 w 6348364"/>
                  <a:gd name="connsiteY34" fmla="*/ 3584249 h 6867039"/>
                  <a:gd name="connsiteX35" fmla="*/ 528132 w 6348364"/>
                  <a:gd name="connsiteY35" fmla="*/ 3679122 h 6867039"/>
                  <a:gd name="connsiteX36" fmla="*/ 538911 w 6348364"/>
                  <a:gd name="connsiteY36" fmla="*/ 3773995 h 6867039"/>
                  <a:gd name="connsiteX37" fmla="*/ 551844 w 6348364"/>
                  <a:gd name="connsiteY37" fmla="*/ 3868868 h 6867039"/>
                  <a:gd name="connsiteX38" fmla="*/ 562623 w 6348364"/>
                  <a:gd name="connsiteY38" fmla="*/ 3965898 h 6867039"/>
                  <a:gd name="connsiteX39" fmla="*/ 579868 w 6348364"/>
                  <a:gd name="connsiteY39" fmla="*/ 4060771 h 6867039"/>
                  <a:gd name="connsiteX40" fmla="*/ 599269 w 6348364"/>
                  <a:gd name="connsiteY40" fmla="*/ 4155645 h 6867039"/>
                  <a:gd name="connsiteX41" fmla="*/ 622981 w 6348364"/>
                  <a:gd name="connsiteY41" fmla="*/ 4246205 h 6867039"/>
                  <a:gd name="connsiteX42" fmla="*/ 646693 w 6348364"/>
                  <a:gd name="connsiteY42" fmla="*/ 4343235 h 6867039"/>
                  <a:gd name="connsiteX43" fmla="*/ 674716 w 6348364"/>
                  <a:gd name="connsiteY43" fmla="*/ 4433796 h 6867039"/>
                  <a:gd name="connsiteX44" fmla="*/ 702739 w 6348364"/>
                  <a:gd name="connsiteY44" fmla="*/ 4528669 h 6867039"/>
                  <a:gd name="connsiteX45" fmla="*/ 737230 w 6348364"/>
                  <a:gd name="connsiteY45" fmla="*/ 4619230 h 6867039"/>
                  <a:gd name="connsiteX46" fmla="*/ 769564 w 6348364"/>
                  <a:gd name="connsiteY46" fmla="*/ 4716260 h 6867039"/>
                  <a:gd name="connsiteX47" fmla="*/ 810521 w 6348364"/>
                  <a:gd name="connsiteY47" fmla="*/ 4806820 h 6867039"/>
                  <a:gd name="connsiteX48" fmla="*/ 849323 w 6348364"/>
                  <a:gd name="connsiteY48" fmla="*/ 4897381 h 6867039"/>
                  <a:gd name="connsiteX49" fmla="*/ 892436 w 6348364"/>
                  <a:gd name="connsiteY49" fmla="*/ 4990098 h 6867039"/>
                  <a:gd name="connsiteX50" fmla="*/ 935549 w 6348364"/>
                  <a:gd name="connsiteY50" fmla="*/ 5076347 h 6867039"/>
                  <a:gd name="connsiteX51" fmla="*/ 985128 w 6348364"/>
                  <a:gd name="connsiteY51" fmla="*/ 5164751 h 6867039"/>
                  <a:gd name="connsiteX52" fmla="*/ 1034708 w 6348364"/>
                  <a:gd name="connsiteY52" fmla="*/ 5251000 h 6867039"/>
                  <a:gd name="connsiteX53" fmla="*/ 1086444 w 6348364"/>
                  <a:gd name="connsiteY53" fmla="*/ 5335092 h 6867039"/>
                  <a:gd name="connsiteX54" fmla="*/ 1138179 w 6348364"/>
                  <a:gd name="connsiteY54" fmla="*/ 5419184 h 6867039"/>
                  <a:gd name="connsiteX55" fmla="*/ 1194226 w 6348364"/>
                  <a:gd name="connsiteY55" fmla="*/ 5501120 h 6867039"/>
                  <a:gd name="connsiteX56" fmla="*/ 1254584 w 6348364"/>
                  <a:gd name="connsiteY56" fmla="*/ 5580900 h 6867039"/>
                  <a:gd name="connsiteX57" fmla="*/ 1312786 w 6348364"/>
                  <a:gd name="connsiteY57" fmla="*/ 5656368 h 6867039"/>
                  <a:gd name="connsiteX58" fmla="*/ 1373144 w 6348364"/>
                  <a:gd name="connsiteY58" fmla="*/ 5731835 h 6867039"/>
                  <a:gd name="connsiteX59" fmla="*/ 1435657 w 6348364"/>
                  <a:gd name="connsiteY59" fmla="*/ 5807303 h 6867039"/>
                  <a:gd name="connsiteX60" fmla="*/ 1500327 w 6348364"/>
                  <a:gd name="connsiteY60" fmla="*/ 5878457 h 6867039"/>
                  <a:gd name="connsiteX61" fmla="*/ 1567152 w 6348364"/>
                  <a:gd name="connsiteY61" fmla="*/ 5949612 h 6867039"/>
                  <a:gd name="connsiteX62" fmla="*/ 1633977 w 6348364"/>
                  <a:gd name="connsiteY62" fmla="*/ 6018611 h 6867039"/>
                  <a:gd name="connsiteX63" fmla="*/ 1707268 w 6348364"/>
                  <a:gd name="connsiteY63" fmla="*/ 6085454 h 6867039"/>
                  <a:gd name="connsiteX64" fmla="*/ 1774093 w 6348364"/>
                  <a:gd name="connsiteY64" fmla="*/ 6147984 h 6867039"/>
                  <a:gd name="connsiteX65" fmla="*/ 1849541 w 6348364"/>
                  <a:gd name="connsiteY65" fmla="*/ 6212670 h 6867039"/>
                  <a:gd name="connsiteX66" fmla="*/ 1996124 w 6348364"/>
                  <a:gd name="connsiteY66" fmla="*/ 6335574 h 6867039"/>
                  <a:gd name="connsiteX67" fmla="*/ 2151330 w 6348364"/>
                  <a:gd name="connsiteY67" fmla="*/ 6447697 h 6867039"/>
                  <a:gd name="connsiteX68" fmla="*/ 2313004 w 6348364"/>
                  <a:gd name="connsiteY68" fmla="*/ 6551195 h 6867039"/>
                  <a:gd name="connsiteX69" fmla="*/ 2476832 w 6348364"/>
                  <a:gd name="connsiteY69" fmla="*/ 6650381 h 6867039"/>
                  <a:gd name="connsiteX70" fmla="*/ 2647128 w 6348364"/>
                  <a:gd name="connsiteY70" fmla="*/ 6736630 h 6867039"/>
                  <a:gd name="connsiteX71" fmla="*/ 2821735 w 6348364"/>
                  <a:gd name="connsiteY71" fmla="*/ 6820722 h 6867039"/>
                  <a:gd name="connsiteX72" fmla="*/ 2930212 w 6348364"/>
                  <a:gd name="connsiteY72" fmla="*/ 6864928 h 6867039"/>
                  <a:gd name="connsiteX73" fmla="*/ 1812362 w 6348364"/>
                  <a:gd name="connsiteY73" fmla="*/ 6864928 h 6867039"/>
                  <a:gd name="connsiteX74" fmla="*/ 1746070 w 6348364"/>
                  <a:gd name="connsiteY74" fmla="*/ 6820722 h 6867039"/>
                  <a:gd name="connsiteX75" fmla="*/ 1662000 w 6348364"/>
                  <a:gd name="connsiteY75" fmla="*/ 6760348 h 6867039"/>
                  <a:gd name="connsiteX76" fmla="*/ 1582241 w 6348364"/>
                  <a:gd name="connsiteY76" fmla="*/ 6697818 h 6867039"/>
                  <a:gd name="connsiteX77" fmla="*/ 1504638 w 6348364"/>
                  <a:gd name="connsiteY77" fmla="*/ 6633131 h 6867039"/>
                  <a:gd name="connsiteX78" fmla="*/ 1429191 w 6348364"/>
                  <a:gd name="connsiteY78" fmla="*/ 6570601 h 6867039"/>
                  <a:gd name="connsiteX79" fmla="*/ 1353743 w 6348364"/>
                  <a:gd name="connsiteY79" fmla="*/ 6501603 h 6867039"/>
                  <a:gd name="connsiteX80" fmla="*/ 1278296 w 6348364"/>
                  <a:gd name="connsiteY80" fmla="*/ 6430448 h 6867039"/>
                  <a:gd name="connsiteX81" fmla="*/ 1207159 w 6348364"/>
                  <a:gd name="connsiteY81" fmla="*/ 6359293 h 6867039"/>
                  <a:gd name="connsiteX82" fmla="*/ 1133868 w 6348364"/>
                  <a:gd name="connsiteY82" fmla="*/ 6288138 h 6867039"/>
                  <a:gd name="connsiteX83" fmla="*/ 1062731 w 6348364"/>
                  <a:gd name="connsiteY83" fmla="*/ 6212670 h 6867039"/>
                  <a:gd name="connsiteX84" fmla="*/ 995907 w 6348364"/>
                  <a:gd name="connsiteY84" fmla="*/ 6137203 h 6867039"/>
                  <a:gd name="connsiteX85" fmla="*/ 933393 w 6348364"/>
                  <a:gd name="connsiteY85" fmla="*/ 6057423 h 6867039"/>
                  <a:gd name="connsiteX86" fmla="*/ 868724 w 6348364"/>
                  <a:gd name="connsiteY86" fmla="*/ 5973331 h 6867039"/>
                  <a:gd name="connsiteX87" fmla="*/ 806210 w 6348364"/>
                  <a:gd name="connsiteY87" fmla="*/ 5891395 h 6867039"/>
                  <a:gd name="connsiteX88" fmla="*/ 745852 w 6348364"/>
                  <a:gd name="connsiteY88" fmla="*/ 5807303 h 6867039"/>
                  <a:gd name="connsiteX89" fmla="*/ 685494 w 6348364"/>
                  <a:gd name="connsiteY89" fmla="*/ 5721054 h 6867039"/>
                  <a:gd name="connsiteX90" fmla="*/ 631603 w 6348364"/>
                  <a:gd name="connsiteY90" fmla="*/ 5632649 h 6867039"/>
                  <a:gd name="connsiteX91" fmla="*/ 575556 w 6348364"/>
                  <a:gd name="connsiteY91" fmla="*/ 5542088 h 6867039"/>
                  <a:gd name="connsiteX92" fmla="*/ 523821 w 6348364"/>
                  <a:gd name="connsiteY92" fmla="*/ 5449371 h 6867039"/>
                  <a:gd name="connsiteX93" fmla="*/ 472086 w 6348364"/>
                  <a:gd name="connsiteY93" fmla="*/ 5354498 h 6867039"/>
                  <a:gd name="connsiteX94" fmla="*/ 424662 w 6348364"/>
                  <a:gd name="connsiteY94" fmla="*/ 5259625 h 6867039"/>
                  <a:gd name="connsiteX95" fmla="*/ 377237 w 6348364"/>
                  <a:gd name="connsiteY95" fmla="*/ 5160439 h 6867039"/>
                  <a:gd name="connsiteX96" fmla="*/ 334125 w 6348364"/>
                  <a:gd name="connsiteY96" fmla="*/ 5065566 h 6867039"/>
                  <a:gd name="connsiteX97" fmla="*/ 293167 w 6348364"/>
                  <a:gd name="connsiteY97" fmla="*/ 4966380 h 6867039"/>
                  <a:gd name="connsiteX98" fmla="*/ 254366 w 6348364"/>
                  <a:gd name="connsiteY98" fmla="*/ 4867194 h 6867039"/>
                  <a:gd name="connsiteX99" fmla="*/ 217720 w 6348364"/>
                  <a:gd name="connsiteY99" fmla="*/ 4768009 h 6867039"/>
                  <a:gd name="connsiteX100" fmla="*/ 187541 w 6348364"/>
                  <a:gd name="connsiteY100" fmla="*/ 4668823 h 6867039"/>
                  <a:gd name="connsiteX101" fmla="*/ 159518 w 6348364"/>
                  <a:gd name="connsiteY101" fmla="*/ 4569637 h 6867039"/>
                  <a:gd name="connsiteX102" fmla="*/ 131494 w 6348364"/>
                  <a:gd name="connsiteY102" fmla="*/ 4470451 h 6867039"/>
                  <a:gd name="connsiteX103" fmla="*/ 107782 w 6348364"/>
                  <a:gd name="connsiteY103" fmla="*/ 4366953 h 6867039"/>
                  <a:gd name="connsiteX104" fmla="*/ 84070 w 6348364"/>
                  <a:gd name="connsiteY104" fmla="*/ 4267768 h 6867039"/>
                  <a:gd name="connsiteX105" fmla="*/ 62514 w 6348364"/>
                  <a:gd name="connsiteY105" fmla="*/ 4168582 h 6867039"/>
                  <a:gd name="connsiteX106" fmla="*/ 47424 w 6348364"/>
                  <a:gd name="connsiteY106" fmla="*/ 4065084 h 6867039"/>
                  <a:gd name="connsiteX107" fmla="*/ 32335 w 6348364"/>
                  <a:gd name="connsiteY107" fmla="*/ 3965898 h 6867039"/>
                  <a:gd name="connsiteX108" fmla="*/ 19401 w 6348364"/>
                  <a:gd name="connsiteY108" fmla="*/ 3862400 h 6867039"/>
                  <a:gd name="connsiteX109" fmla="*/ 12934 w 6348364"/>
                  <a:gd name="connsiteY109" fmla="*/ 3763214 h 6867039"/>
                  <a:gd name="connsiteX110" fmla="*/ 4311 w 6348364"/>
                  <a:gd name="connsiteY110" fmla="*/ 3659716 h 6867039"/>
                  <a:gd name="connsiteX111" fmla="*/ 0 w 6348364"/>
                  <a:gd name="connsiteY111" fmla="*/ 3560530 h 6867039"/>
                  <a:gd name="connsiteX112" fmla="*/ 0 w 6348364"/>
                  <a:gd name="connsiteY112" fmla="*/ 3457032 h 6867039"/>
                  <a:gd name="connsiteX113" fmla="*/ 0 w 6348364"/>
                  <a:gd name="connsiteY113" fmla="*/ 3357846 h 6867039"/>
                  <a:gd name="connsiteX114" fmla="*/ 4311 w 6348364"/>
                  <a:gd name="connsiteY114" fmla="*/ 3258660 h 6867039"/>
                  <a:gd name="connsiteX115" fmla="*/ 8623 w 6348364"/>
                  <a:gd name="connsiteY115" fmla="*/ 3155162 h 6867039"/>
                  <a:gd name="connsiteX116" fmla="*/ 15090 w 6348364"/>
                  <a:gd name="connsiteY116" fmla="*/ 3055977 h 6867039"/>
                  <a:gd name="connsiteX117" fmla="*/ 28023 w 6348364"/>
                  <a:gd name="connsiteY117" fmla="*/ 2956791 h 6867039"/>
                  <a:gd name="connsiteX118" fmla="*/ 38802 w 6348364"/>
                  <a:gd name="connsiteY118" fmla="*/ 2857605 h 6867039"/>
                  <a:gd name="connsiteX119" fmla="*/ 56047 w 6348364"/>
                  <a:gd name="connsiteY119" fmla="*/ 2758419 h 6867039"/>
                  <a:gd name="connsiteX120" fmla="*/ 71136 w 6348364"/>
                  <a:gd name="connsiteY120" fmla="*/ 2659234 h 6867039"/>
                  <a:gd name="connsiteX121" fmla="*/ 90537 w 6348364"/>
                  <a:gd name="connsiteY121" fmla="*/ 2560048 h 6867039"/>
                  <a:gd name="connsiteX122" fmla="*/ 112093 w 6348364"/>
                  <a:gd name="connsiteY122" fmla="*/ 2463018 h 6867039"/>
                  <a:gd name="connsiteX123" fmla="*/ 137961 w 6348364"/>
                  <a:gd name="connsiteY123" fmla="*/ 2363833 h 6867039"/>
                  <a:gd name="connsiteX124" fmla="*/ 161673 w 6348364"/>
                  <a:gd name="connsiteY124" fmla="*/ 2268959 h 6867039"/>
                  <a:gd name="connsiteX125" fmla="*/ 226343 w 6348364"/>
                  <a:gd name="connsiteY125" fmla="*/ 2079213 h 6867039"/>
                  <a:gd name="connsiteX126" fmla="*/ 293167 w 6348364"/>
                  <a:gd name="connsiteY126" fmla="*/ 1891622 h 6867039"/>
                  <a:gd name="connsiteX127" fmla="*/ 334125 w 6348364"/>
                  <a:gd name="connsiteY127" fmla="*/ 1801062 h 6867039"/>
                  <a:gd name="connsiteX128" fmla="*/ 372926 w 6348364"/>
                  <a:gd name="connsiteY128" fmla="*/ 1710501 h 6867039"/>
                  <a:gd name="connsiteX129" fmla="*/ 411728 w 6348364"/>
                  <a:gd name="connsiteY129" fmla="*/ 1617784 h 6867039"/>
                  <a:gd name="connsiteX130" fmla="*/ 461307 w 6348364"/>
                  <a:gd name="connsiteY130" fmla="*/ 1527223 h 6867039"/>
                  <a:gd name="connsiteX131" fmla="*/ 504420 w 6348364"/>
                  <a:gd name="connsiteY131" fmla="*/ 1438818 h 6867039"/>
                  <a:gd name="connsiteX132" fmla="*/ 556156 w 6348364"/>
                  <a:gd name="connsiteY132" fmla="*/ 1352570 h 6867039"/>
                  <a:gd name="connsiteX133" fmla="*/ 603580 w 6348364"/>
                  <a:gd name="connsiteY133" fmla="*/ 1264165 h 6867039"/>
                  <a:gd name="connsiteX134" fmla="*/ 659626 w 6348364"/>
                  <a:gd name="connsiteY134" fmla="*/ 1182229 h 6867039"/>
                  <a:gd name="connsiteX135" fmla="*/ 713518 w 6348364"/>
                  <a:gd name="connsiteY135" fmla="*/ 1098137 h 6867039"/>
                  <a:gd name="connsiteX136" fmla="*/ 769564 w 6348364"/>
                  <a:gd name="connsiteY136" fmla="*/ 1014044 h 6867039"/>
                  <a:gd name="connsiteX137" fmla="*/ 829922 w 6348364"/>
                  <a:gd name="connsiteY137" fmla="*/ 932108 h 6867039"/>
                  <a:gd name="connsiteX138" fmla="*/ 892436 w 6348364"/>
                  <a:gd name="connsiteY138" fmla="*/ 852329 h 6867039"/>
                  <a:gd name="connsiteX139" fmla="*/ 957105 w 6348364"/>
                  <a:gd name="connsiteY139" fmla="*/ 772549 h 6867039"/>
                  <a:gd name="connsiteX140" fmla="*/ 1019619 w 6348364"/>
                  <a:gd name="connsiteY140" fmla="*/ 697081 h 6867039"/>
                  <a:gd name="connsiteX141" fmla="*/ 1086444 w 6348364"/>
                  <a:gd name="connsiteY141" fmla="*/ 621614 h 6867039"/>
                  <a:gd name="connsiteX142" fmla="*/ 1159735 w 6348364"/>
                  <a:gd name="connsiteY142" fmla="*/ 546147 h 6867039"/>
                  <a:gd name="connsiteX143" fmla="*/ 1230872 w 6348364"/>
                  <a:gd name="connsiteY143" fmla="*/ 474991 h 6867039"/>
                  <a:gd name="connsiteX144" fmla="*/ 1302008 w 6348364"/>
                  <a:gd name="connsiteY144" fmla="*/ 403836 h 6867039"/>
                  <a:gd name="connsiteX145" fmla="*/ 1377455 w 6348364"/>
                  <a:gd name="connsiteY145" fmla="*/ 332682 h 6867039"/>
                  <a:gd name="connsiteX146" fmla="*/ 1452903 w 6348364"/>
                  <a:gd name="connsiteY146" fmla="*/ 263683 h 6867039"/>
                  <a:gd name="connsiteX147" fmla="*/ 1532661 w 6348364"/>
                  <a:gd name="connsiteY147" fmla="*/ 201153 h 6867039"/>
                  <a:gd name="connsiteX148" fmla="*/ 1614576 w 6348364"/>
                  <a:gd name="connsiteY148" fmla="*/ 136466 h 6867039"/>
                  <a:gd name="connsiteX149" fmla="*/ 1698646 w 6348364"/>
                  <a:gd name="connsiteY149" fmla="*/ 73936 h 6867039"/>
                  <a:gd name="connsiteX150" fmla="*/ 1782716 w 6348364"/>
                  <a:gd name="connsiteY150" fmla="*/ 13562 h 6867039"/>
                  <a:gd name="connsiteX151" fmla="*/ 1802802 w 6348364"/>
                  <a:gd name="connsiteY151" fmla="*/ 0 h 6867039"/>
                  <a:gd name="connsiteX0" fmla="*/ 6054642 w 6197470"/>
                  <a:gd name="connsiteY0" fmla="*/ 6867039 h 6867039"/>
                  <a:gd name="connsiteX1" fmla="*/ 5977765 w 6197470"/>
                  <a:gd name="connsiteY1" fmla="*/ 6864928 h 6867039"/>
                  <a:gd name="connsiteX2" fmla="*/ 6016396 w 6197470"/>
                  <a:gd name="connsiteY2" fmla="*/ 6848753 h 6867039"/>
                  <a:gd name="connsiteX3" fmla="*/ 6106932 w 6197470"/>
                  <a:gd name="connsiteY3" fmla="*/ 6807785 h 6867039"/>
                  <a:gd name="connsiteX4" fmla="*/ 6197470 w 6197470"/>
                  <a:gd name="connsiteY4" fmla="*/ 6764660 h 6867039"/>
                  <a:gd name="connsiteX5" fmla="*/ 6054642 w 6197470"/>
                  <a:gd name="connsiteY5" fmla="*/ 6867039 h 6867039"/>
                  <a:gd name="connsiteX6" fmla="*/ 1802802 w 6197470"/>
                  <a:gd name="connsiteY6" fmla="*/ 0 h 6867039"/>
                  <a:gd name="connsiteX7" fmla="*/ 2367371 w 6197470"/>
                  <a:gd name="connsiteY7" fmla="*/ 0 h 6867039"/>
                  <a:gd name="connsiteX8" fmla="*/ 2345338 w 6197470"/>
                  <a:gd name="connsiteY8" fmla="*/ 13562 h 6867039"/>
                  <a:gd name="connsiteX9" fmla="*/ 2261268 w 6197470"/>
                  <a:gd name="connsiteY9" fmla="*/ 69624 h 6867039"/>
                  <a:gd name="connsiteX10" fmla="*/ 2181509 w 6197470"/>
                  <a:gd name="connsiteY10" fmla="*/ 129998 h 6867039"/>
                  <a:gd name="connsiteX11" fmla="*/ 2103906 w 6197470"/>
                  <a:gd name="connsiteY11" fmla="*/ 183903 h 6867039"/>
                  <a:gd name="connsiteX12" fmla="*/ 1953011 w 6197470"/>
                  <a:gd name="connsiteY12" fmla="*/ 308963 h 6867039"/>
                  <a:gd name="connsiteX13" fmla="*/ 1806428 w 6197470"/>
                  <a:gd name="connsiteY13" fmla="*/ 434024 h 6867039"/>
                  <a:gd name="connsiteX14" fmla="*/ 1666311 w 6197470"/>
                  <a:gd name="connsiteY14" fmla="*/ 569865 h 6867039"/>
                  <a:gd name="connsiteX15" fmla="*/ 1534817 w 6197470"/>
                  <a:gd name="connsiteY15" fmla="*/ 712175 h 6867039"/>
                  <a:gd name="connsiteX16" fmla="*/ 1411945 w 6197470"/>
                  <a:gd name="connsiteY16" fmla="*/ 858797 h 6867039"/>
                  <a:gd name="connsiteX17" fmla="*/ 1293385 w 6197470"/>
                  <a:gd name="connsiteY17" fmla="*/ 1009732 h 6867039"/>
                  <a:gd name="connsiteX18" fmla="*/ 1185603 w 6197470"/>
                  <a:gd name="connsiteY18" fmla="*/ 1164979 h 6867039"/>
                  <a:gd name="connsiteX19" fmla="*/ 1084288 w 6197470"/>
                  <a:gd name="connsiteY19" fmla="*/ 1328851 h 6867039"/>
                  <a:gd name="connsiteX20" fmla="*/ 987284 w 6197470"/>
                  <a:gd name="connsiteY20" fmla="*/ 1490567 h 6867039"/>
                  <a:gd name="connsiteX21" fmla="*/ 905370 w 6197470"/>
                  <a:gd name="connsiteY21" fmla="*/ 1660908 h 6867039"/>
                  <a:gd name="connsiteX22" fmla="*/ 825611 w 6197470"/>
                  <a:gd name="connsiteY22" fmla="*/ 1833405 h 6867039"/>
                  <a:gd name="connsiteX23" fmla="*/ 758786 w 6197470"/>
                  <a:gd name="connsiteY23" fmla="*/ 2008058 h 6867039"/>
                  <a:gd name="connsiteX24" fmla="*/ 694117 w 6197470"/>
                  <a:gd name="connsiteY24" fmla="*/ 2187023 h 6867039"/>
                  <a:gd name="connsiteX25" fmla="*/ 642381 w 6197470"/>
                  <a:gd name="connsiteY25" fmla="*/ 2368145 h 6867039"/>
                  <a:gd name="connsiteX26" fmla="*/ 599269 w 6197470"/>
                  <a:gd name="connsiteY26" fmla="*/ 2551423 h 6867039"/>
                  <a:gd name="connsiteX27" fmla="*/ 562623 w 6197470"/>
                  <a:gd name="connsiteY27" fmla="*/ 2739014 h 6867039"/>
                  <a:gd name="connsiteX28" fmla="*/ 538911 w 6197470"/>
                  <a:gd name="connsiteY28" fmla="*/ 2924448 h 6867039"/>
                  <a:gd name="connsiteX29" fmla="*/ 523821 w 6197470"/>
                  <a:gd name="connsiteY29" fmla="*/ 3112038 h 6867039"/>
                  <a:gd name="connsiteX30" fmla="*/ 515198 w 6197470"/>
                  <a:gd name="connsiteY30" fmla="*/ 3301785 h 6867039"/>
                  <a:gd name="connsiteX31" fmla="*/ 515198 w 6197470"/>
                  <a:gd name="connsiteY31" fmla="*/ 3396658 h 6867039"/>
                  <a:gd name="connsiteX32" fmla="*/ 515198 w 6197470"/>
                  <a:gd name="connsiteY32" fmla="*/ 3491531 h 6867039"/>
                  <a:gd name="connsiteX33" fmla="*/ 519510 w 6197470"/>
                  <a:gd name="connsiteY33" fmla="*/ 3584249 h 6867039"/>
                  <a:gd name="connsiteX34" fmla="*/ 528132 w 6197470"/>
                  <a:gd name="connsiteY34" fmla="*/ 3679122 h 6867039"/>
                  <a:gd name="connsiteX35" fmla="*/ 538911 w 6197470"/>
                  <a:gd name="connsiteY35" fmla="*/ 3773995 h 6867039"/>
                  <a:gd name="connsiteX36" fmla="*/ 551844 w 6197470"/>
                  <a:gd name="connsiteY36" fmla="*/ 3868868 h 6867039"/>
                  <a:gd name="connsiteX37" fmla="*/ 562623 w 6197470"/>
                  <a:gd name="connsiteY37" fmla="*/ 3965898 h 6867039"/>
                  <a:gd name="connsiteX38" fmla="*/ 579868 w 6197470"/>
                  <a:gd name="connsiteY38" fmla="*/ 4060771 h 6867039"/>
                  <a:gd name="connsiteX39" fmla="*/ 599269 w 6197470"/>
                  <a:gd name="connsiteY39" fmla="*/ 4155645 h 6867039"/>
                  <a:gd name="connsiteX40" fmla="*/ 622981 w 6197470"/>
                  <a:gd name="connsiteY40" fmla="*/ 4246205 h 6867039"/>
                  <a:gd name="connsiteX41" fmla="*/ 646693 w 6197470"/>
                  <a:gd name="connsiteY41" fmla="*/ 4343235 h 6867039"/>
                  <a:gd name="connsiteX42" fmla="*/ 674716 w 6197470"/>
                  <a:gd name="connsiteY42" fmla="*/ 4433796 h 6867039"/>
                  <a:gd name="connsiteX43" fmla="*/ 702739 w 6197470"/>
                  <a:gd name="connsiteY43" fmla="*/ 4528669 h 6867039"/>
                  <a:gd name="connsiteX44" fmla="*/ 737230 w 6197470"/>
                  <a:gd name="connsiteY44" fmla="*/ 4619230 h 6867039"/>
                  <a:gd name="connsiteX45" fmla="*/ 769564 w 6197470"/>
                  <a:gd name="connsiteY45" fmla="*/ 4716260 h 6867039"/>
                  <a:gd name="connsiteX46" fmla="*/ 810521 w 6197470"/>
                  <a:gd name="connsiteY46" fmla="*/ 4806820 h 6867039"/>
                  <a:gd name="connsiteX47" fmla="*/ 849323 w 6197470"/>
                  <a:gd name="connsiteY47" fmla="*/ 4897381 h 6867039"/>
                  <a:gd name="connsiteX48" fmla="*/ 892436 w 6197470"/>
                  <a:gd name="connsiteY48" fmla="*/ 4990098 h 6867039"/>
                  <a:gd name="connsiteX49" fmla="*/ 935549 w 6197470"/>
                  <a:gd name="connsiteY49" fmla="*/ 5076347 h 6867039"/>
                  <a:gd name="connsiteX50" fmla="*/ 985128 w 6197470"/>
                  <a:gd name="connsiteY50" fmla="*/ 5164751 h 6867039"/>
                  <a:gd name="connsiteX51" fmla="*/ 1034708 w 6197470"/>
                  <a:gd name="connsiteY51" fmla="*/ 5251000 h 6867039"/>
                  <a:gd name="connsiteX52" fmla="*/ 1086444 w 6197470"/>
                  <a:gd name="connsiteY52" fmla="*/ 5335092 h 6867039"/>
                  <a:gd name="connsiteX53" fmla="*/ 1138179 w 6197470"/>
                  <a:gd name="connsiteY53" fmla="*/ 5419184 h 6867039"/>
                  <a:gd name="connsiteX54" fmla="*/ 1194226 w 6197470"/>
                  <a:gd name="connsiteY54" fmla="*/ 5501120 h 6867039"/>
                  <a:gd name="connsiteX55" fmla="*/ 1254584 w 6197470"/>
                  <a:gd name="connsiteY55" fmla="*/ 5580900 h 6867039"/>
                  <a:gd name="connsiteX56" fmla="*/ 1312786 w 6197470"/>
                  <a:gd name="connsiteY56" fmla="*/ 5656368 h 6867039"/>
                  <a:gd name="connsiteX57" fmla="*/ 1373144 w 6197470"/>
                  <a:gd name="connsiteY57" fmla="*/ 5731835 h 6867039"/>
                  <a:gd name="connsiteX58" fmla="*/ 1435657 w 6197470"/>
                  <a:gd name="connsiteY58" fmla="*/ 5807303 h 6867039"/>
                  <a:gd name="connsiteX59" fmla="*/ 1500327 w 6197470"/>
                  <a:gd name="connsiteY59" fmla="*/ 5878457 h 6867039"/>
                  <a:gd name="connsiteX60" fmla="*/ 1567152 w 6197470"/>
                  <a:gd name="connsiteY60" fmla="*/ 5949612 h 6867039"/>
                  <a:gd name="connsiteX61" fmla="*/ 1633977 w 6197470"/>
                  <a:gd name="connsiteY61" fmla="*/ 6018611 h 6867039"/>
                  <a:gd name="connsiteX62" fmla="*/ 1707268 w 6197470"/>
                  <a:gd name="connsiteY62" fmla="*/ 6085454 h 6867039"/>
                  <a:gd name="connsiteX63" fmla="*/ 1774093 w 6197470"/>
                  <a:gd name="connsiteY63" fmla="*/ 6147984 h 6867039"/>
                  <a:gd name="connsiteX64" fmla="*/ 1849541 w 6197470"/>
                  <a:gd name="connsiteY64" fmla="*/ 6212670 h 6867039"/>
                  <a:gd name="connsiteX65" fmla="*/ 1996124 w 6197470"/>
                  <a:gd name="connsiteY65" fmla="*/ 6335574 h 6867039"/>
                  <a:gd name="connsiteX66" fmla="*/ 2151330 w 6197470"/>
                  <a:gd name="connsiteY66" fmla="*/ 6447697 h 6867039"/>
                  <a:gd name="connsiteX67" fmla="*/ 2313004 w 6197470"/>
                  <a:gd name="connsiteY67" fmla="*/ 6551195 h 6867039"/>
                  <a:gd name="connsiteX68" fmla="*/ 2476832 w 6197470"/>
                  <a:gd name="connsiteY68" fmla="*/ 6650381 h 6867039"/>
                  <a:gd name="connsiteX69" fmla="*/ 2647128 w 6197470"/>
                  <a:gd name="connsiteY69" fmla="*/ 6736630 h 6867039"/>
                  <a:gd name="connsiteX70" fmla="*/ 2821735 w 6197470"/>
                  <a:gd name="connsiteY70" fmla="*/ 6820722 h 6867039"/>
                  <a:gd name="connsiteX71" fmla="*/ 2930212 w 6197470"/>
                  <a:gd name="connsiteY71" fmla="*/ 6864928 h 6867039"/>
                  <a:gd name="connsiteX72" fmla="*/ 1812362 w 6197470"/>
                  <a:gd name="connsiteY72" fmla="*/ 6864928 h 6867039"/>
                  <a:gd name="connsiteX73" fmla="*/ 1746070 w 6197470"/>
                  <a:gd name="connsiteY73" fmla="*/ 6820722 h 6867039"/>
                  <a:gd name="connsiteX74" fmla="*/ 1662000 w 6197470"/>
                  <a:gd name="connsiteY74" fmla="*/ 6760348 h 6867039"/>
                  <a:gd name="connsiteX75" fmla="*/ 1582241 w 6197470"/>
                  <a:gd name="connsiteY75" fmla="*/ 6697818 h 6867039"/>
                  <a:gd name="connsiteX76" fmla="*/ 1504638 w 6197470"/>
                  <a:gd name="connsiteY76" fmla="*/ 6633131 h 6867039"/>
                  <a:gd name="connsiteX77" fmla="*/ 1429191 w 6197470"/>
                  <a:gd name="connsiteY77" fmla="*/ 6570601 h 6867039"/>
                  <a:gd name="connsiteX78" fmla="*/ 1353743 w 6197470"/>
                  <a:gd name="connsiteY78" fmla="*/ 6501603 h 6867039"/>
                  <a:gd name="connsiteX79" fmla="*/ 1278296 w 6197470"/>
                  <a:gd name="connsiteY79" fmla="*/ 6430448 h 6867039"/>
                  <a:gd name="connsiteX80" fmla="*/ 1207159 w 6197470"/>
                  <a:gd name="connsiteY80" fmla="*/ 6359293 h 6867039"/>
                  <a:gd name="connsiteX81" fmla="*/ 1133868 w 6197470"/>
                  <a:gd name="connsiteY81" fmla="*/ 6288138 h 6867039"/>
                  <a:gd name="connsiteX82" fmla="*/ 1062731 w 6197470"/>
                  <a:gd name="connsiteY82" fmla="*/ 6212670 h 6867039"/>
                  <a:gd name="connsiteX83" fmla="*/ 995907 w 6197470"/>
                  <a:gd name="connsiteY83" fmla="*/ 6137203 h 6867039"/>
                  <a:gd name="connsiteX84" fmla="*/ 933393 w 6197470"/>
                  <a:gd name="connsiteY84" fmla="*/ 6057423 h 6867039"/>
                  <a:gd name="connsiteX85" fmla="*/ 868724 w 6197470"/>
                  <a:gd name="connsiteY85" fmla="*/ 5973331 h 6867039"/>
                  <a:gd name="connsiteX86" fmla="*/ 806210 w 6197470"/>
                  <a:gd name="connsiteY86" fmla="*/ 5891395 h 6867039"/>
                  <a:gd name="connsiteX87" fmla="*/ 745852 w 6197470"/>
                  <a:gd name="connsiteY87" fmla="*/ 5807303 h 6867039"/>
                  <a:gd name="connsiteX88" fmla="*/ 685494 w 6197470"/>
                  <a:gd name="connsiteY88" fmla="*/ 5721054 h 6867039"/>
                  <a:gd name="connsiteX89" fmla="*/ 631603 w 6197470"/>
                  <a:gd name="connsiteY89" fmla="*/ 5632649 h 6867039"/>
                  <a:gd name="connsiteX90" fmla="*/ 575556 w 6197470"/>
                  <a:gd name="connsiteY90" fmla="*/ 5542088 h 6867039"/>
                  <a:gd name="connsiteX91" fmla="*/ 523821 w 6197470"/>
                  <a:gd name="connsiteY91" fmla="*/ 5449371 h 6867039"/>
                  <a:gd name="connsiteX92" fmla="*/ 472086 w 6197470"/>
                  <a:gd name="connsiteY92" fmla="*/ 5354498 h 6867039"/>
                  <a:gd name="connsiteX93" fmla="*/ 424662 w 6197470"/>
                  <a:gd name="connsiteY93" fmla="*/ 5259625 h 6867039"/>
                  <a:gd name="connsiteX94" fmla="*/ 377237 w 6197470"/>
                  <a:gd name="connsiteY94" fmla="*/ 5160439 h 6867039"/>
                  <a:gd name="connsiteX95" fmla="*/ 334125 w 6197470"/>
                  <a:gd name="connsiteY95" fmla="*/ 5065566 h 6867039"/>
                  <a:gd name="connsiteX96" fmla="*/ 293167 w 6197470"/>
                  <a:gd name="connsiteY96" fmla="*/ 4966380 h 6867039"/>
                  <a:gd name="connsiteX97" fmla="*/ 254366 w 6197470"/>
                  <a:gd name="connsiteY97" fmla="*/ 4867194 h 6867039"/>
                  <a:gd name="connsiteX98" fmla="*/ 217720 w 6197470"/>
                  <a:gd name="connsiteY98" fmla="*/ 4768009 h 6867039"/>
                  <a:gd name="connsiteX99" fmla="*/ 187541 w 6197470"/>
                  <a:gd name="connsiteY99" fmla="*/ 4668823 h 6867039"/>
                  <a:gd name="connsiteX100" fmla="*/ 159518 w 6197470"/>
                  <a:gd name="connsiteY100" fmla="*/ 4569637 h 6867039"/>
                  <a:gd name="connsiteX101" fmla="*/ 131494 w 6197470"/>
                  <a:gd name="connsiteY101" fmla="*/ 4470451 h 6867039"/>
                  <a:gd name="connsiteX102" fmla="*/ 107782 w 6197470"/>
                  <a:gd name="connsiteY102" fmla="*/ 4366953 h 6867039"/>
                  <a:gd name="connsiteX103" fmla="*/ 84070 w 6197470"/>
                  <a:gd name="connsiteY103" fmla="*/ 4267768 h 6867039"/>
                  <a:gd name="connsiteX104" fmla="*/ 62514 w 6197470"/>
                  <a:gd name="connsiteY104" fmla="*/ 4168582 h 6867039"/>
                  <a:gd name="connsiteX105" fmla="*/ 47424 w 6197470"/>
                  <a:gd name="connsiteY105" fmla="*/ 4065084 h 6867039"/>
                  <a:gd name="connsiteX106" fmla="*/ 32335 w 6197470"/>
                  <a:gd name="connsiteY106" fmla="*/ 3965898 h 6867039"/>
                  <a:gd name="connsiteX107" fmla="*/ 19401 w 6197470"/>
                  <a:gd name="connsiteY107" fmla="*/ 3862400 h 6867039"/>
                  <a:gd name="connsiteX108" fmla="*/ 12934 w 6197470"/>
                  <a:gd name="connsiteY108" fmla="*/ 3763214 h 6867039"/>
                  <a:gd name="connsiteX109" fmla="*/ 4311 w 6197470"/>
                  <a:gd name="connsiteY109" fmla="*/ 3659716 h 6867039"/>
                  <a:gd name="connsiteX110" fmla="*/ 0 w 6197470"/>
                  <a:gd name="connsiteY110" fmla="*/ 3560530 h 6867039"/>
                  <a:gd name="connsiteX111" fmla="*/ 0 w 6197470"/>
                  <a:gd name="connsiteY111" fmla="*/ 3457032 h 6867039"/>
                  <a:gd name="connsiteX112" fmla="*/ 0 w 6197470"/>
                  <a:gd name="connsiteY112" fmla="*/ 3357846 h 6867039"/>
                  <a:gd name="connsiteX113" fmla="*/ 4311 w 6197470"/>
                  <a:gd name="connsiteY113" fmla="*/ 3258660 h 6867039"/>
                  <a:gd name="connsiteX114" fmla="*/ 8623 w 6197470"/>
                  <a:gd name="connsiteY114" fmla="*/ 3155162 h 6867039"/>
                  <a:gd name="connsiteX115" fmla="*/ 15090 w 6197470"/>
                  <a:gd name="connsiteY115" fmla="*/ 3055977 h 6867039"/>
                  <a:gd name="connsiteX116" fmla="*/ 28023 w 6197470"/>
                  <a:gd name="connsiteY116" fmla="*/ 2956791 h 6867039"/>
                  <a:gd name="connsiteX117" fmla="*/ 38802 w 6197470"/>
                  <a:gd name="connsiteY117" fmla="*/ 2857605 h 6867039"/>
                  <a:gd name="connsiteX118" fmla="*/ 56047 w 6197470"/>
                  <a:gd name="connsiteY118" fmla="*/ 2758419 h 6867039"/>
                  <a:gd name="connsiteX119" fmla="*/ 71136 w 6197470"/>
                  <a:gd name="connsiteY119" fmla="*/ 2659234 h 6867039"/>
                  <a:gd name="connsiteX120" fmla="*/ 90537 w 6197470"/>
                  <a:gd name="connsiteY120" fmla="*/ 2560048 h 6867039"/>
                  <a:gd name="connsiteX121" fmla="*/ 112093 w 6197470"/>
                  <a:gd name="connsiteY121" fmla="*/ 2463018 h 6867039"/>
                  <a:gd name="connsiteX122" fmla="*/ 137961 w 6197470"/>
                  <a:gd name="connsiteY122" fmla="*/ 2363833 h 6867039"/>
                  <a:gd name="connsiteX123" fmla="*/ 161673 w 6197470"/>
                  <a:gd name="connsiteY123" fmla="*/ 2268959 h 6867039"/>
                  <a:gd name="connsiteX124" fmla="*/ 226343 w 6197470"/>
                  <a:gd name="connsiteY124" fmla="*/ 2079213 h 6867039"/>
                  <a:gd name="connsiteX125" fmla="*/ 293167 w 6197470"/>
                  <a:gd name="connsiteY125" fmla="*/ 1891622 h 6867039"/>
                  <a:gd name="connsiteX126" fmla="*/ 334125 w 6197470"/>
                  <a:gd name="connsiteY126" fmla="*/ 1801062 h 6867039"/>
                  <a:gd name="connsiteX127" fmla="*/ 372926 w 6197470"/>
                  <a:gd name="connsiteY127" fmla="*/ 1710501 h 6867039"/>
                  <a:gd name="connsiteX128" fmla="*/ 411728 w 6197470"/>
                  <a:gd name="connsiteY128" fmla="*/ 1617784 h 6867039"/>
                  <a:gd name="connsiteX129" fmla="*/ 461307 w 6197470"/>
                  <a:gd name="connsiteY129" fmla="*/ 1527223 h 6867039"/>
                  <a:gd name="connsiteX130" fmla="*/ 504420 w 6197470"/>
                  <a:gd name="connsiteY130" fmla="*/ 1438818 h 6867039"/>
                  <a:gd name="connsiteX131" fmla="*/ 556156 w 6197470"/>
                  <a:gd name="connsiteY131" fmla="*/ 1352570 h 6867039"/>
                  <a:gd name="connsiteX132" fmla="*/ 603580 w 6197470"/>
                  <a:gd name="connsiteY132" fmla="*/ 1264165 h 6867039"/>
                  <a:gd name="connsiteX133" fmla="*/ 659626 w 6197470"/>
                  <a:gd name="connsiteY133" fmla="*/ 1182229 h 6867039"/>
                  <a:gd name="connsiteX134" fmla="*/ 713518 w 6197470"/>
                  <a:gd name="connsiteY134" fmla="*/ 1098137 h 6867039"/>
                  <a:gd name="connsiteX135" fmla="*/ 769564 w 6197470"/>
                  <a:gd name="connsiteY135" fmla="*/ 1014044 h 6867039"/>
                  <a:gd name="connsiteX136" fmla="*/ 829922 w 6197470"/>
                  <a:gd name="connsiteY136" fmla="*/ 932108 h 6867039"/>
                  <a:gd name="connsiteX137" fmla="*/ 892436 w 6197470"/>
                  <a:gd name="connsiteY137" fmla="*/ 852329 h 6867039"/>
                  <a:gd name="connsiteX138" fmla="*/ 957105 w 6197470"/>
                  <a:gd name="connsiteY138" fmla="*/ 772549 h 6867039"/>
                  <a:gd name="connsiteX139" fmla="*/ 1019619 w 6197470"/>
                  <a:gd name="connsiteY139" fmla="*/ 697081 h 6867039"/>
                  <a:gd name="connsiteX140" fmla="*/ 1086444 w 6197470"/>
                  <a:gd name="connsiteY140" fmla="*/ 621614 h 6867039"/>
                  <a:gd name="connsiteX141" fmla="*/ 1159735 w 6197470"/>
                  <a:gd name="connsiteY141" fmla="*/ 546147 h 6867039"/>
                  <a:gd name="connsiteX142" fmla="*/ 1230872 w 6197470"/>
                  <a:gd name="connsiteY142" fmla="*/ 474991 h 6867039"/>
                  <a:gd name="connsiteX143" fmla="*/ 1302008 w 6197470"/>
                  <a:gd name="connsiteY143" fmla="*/ 403836 h 6867039"/>
                  <a:gd name="connsiteX144" fmla="*/ 1377455 w 6197470"/>
                  <a:gd name="connsiteY144" fmla="*/ 332682 h 6867039"/>
                  <a:gd name="connsiteX145" fmla="*/ 1452903 w 6197470"/>
                  <a:gd name="connsiteY145" fmla="*/ 263683 h 6867039"/>
                  <a:gd name="connsiteX146" fmla="*/ 1532661 w 6197470"/>
                  <a:gd name="connsiteY146" fmla="*/ 201153 h 6867039"/>
                  <a:gd name="connsiteX147" fmla="*/ 1614576 w 6197470"/>
                  <a:gd name="connsiteY147" fmla="*/ 136466 h 6867039"/>
                  <a:gd name="connsiteX148" fmla="*/ 1698646 w 6197470"/>
                  <a:gd name="connsiteY148" fmla="*/ 73936 h 6867039"/>
                  <a:gd name="connsiteX149" fmla="*/ 1782716 w 6197470"/>
                  <a:gd name="connsiteY149" fmla="*/ 13562 h 6867039"/>
                  <a:gd name="connsiteX150" fmla="*/ 1802802 w 6197470"/>
                  <a:gd name="connsiteY150" fmla="*/ 0 h 6867039"/>
                  <a:gd name="connsiteX0" fmla="*/ 6054642 w 6106932"/>
                  <a:gd name="connsiteY0" fmla="*/ 6867039 h 6867039"/>
                  <a:gd name="connsiteX1" fmla="*/ 5977765 w 6106932"/>
                  <a:gd name="connsiteY1" fmla="*/ 6864928 h 6867039"/>
                  <a:gd name="connsiteX2" fmla="*/ 6016396 w 6106932"/>
                  <a:gd name="connsiteY2" fmla="*/ 6848753 h 6867039"/>
                  <a:gd name="connsiteX3" fmla="*/ 6106932 w 6106932"/>
                  <a:gd name="connsiteY3" fmla="*/ 6807785 h 6867039"/>
                  <a:gd name="connsiteX4" fmla="*/ 6054642 w 6106932"/>
                  <a:gd name="connsiteY4" fmla="*/ 6867039 h 6867039"/>
                  <a:gd name="connsiteX5" fmla="*/ 1802802 w 6106932"/>
                  <a:gd name="connsiteY5" fmla="*/ 0 h 6867039"/>
                  <a:gd name="connsiteX6" fmla="*/ 2367371 w 6106932"/>
                  <a:gd name="connsiteY6" fmla="*/ 0 h 6867039"/>
                  <a:gd name="connsiteX7" fmla="*/ 2345338 w 6106932"/>
                  <a:gd name="connsiteY7" fmla="*/ 13562 h 6867039"/>
                  <a:gd name="connsiteX8" fmla="*/ 2261268 w 6106932"/>
                  <a:gd name="connsiteY8" fmla="*/ 69624 h 6867039"/>
                  <a:gd name="connsiteX9" fmla="*/ 2181509 w 6106932"/>
                  <a:gd name="connsiteY9" fmla="*/ 129998 h 6867039"/>
                  <a:gd name="connsiteX10" fmla="*/ 2103906 w 6106932"/>
                  <a:gd name="connsiteY10" fmla="*/ 183903 h 6867039"/>
                  <a:gd name="connsiteX11" fmla="*/ 1953011 w 6106932"/>
                  <a:gd name="connsiteY11" fmla="*/ 308963 h 6867039"/>
                  <a:gd name="connsiteX12" fmla="*/ 1806428 w 6106932"/>
                  <a:gd name="connsiteY12" fmla="*/ 434024 h 6867039"/>
                  <a:gd name="connsiteX13" fmla="*/ 1666311 w 6106932"/>
                  <a:gd name="connsiteY13" fmla="*/ 569865 h 6867039"/>
                  <a:gd name="connsiteX14" fmla="*/ 1534817 w 6106932"/>
                  <a:gd name="connsiteY14" fmla="*/ 712175 h 6867039"/>
                  <a:gd name="connsiteX15" fmla="*/ 1411945 w 6106932"/>
                  <a:gd name="connsiteY15" fmla="*/ 858797 h 6867039"/>
                  <a:gd name="connsiteX16" fmla="*/ 1293385 w 6106932"/>
                  <a:gd name="connsiteY16" fmla="*/ 1009732 h 6867039"/>
                  <a:gd name="connsiteX17" fmla="*/ 1185603 w 6106932"/>
                  <a:gd name="connsiteY17" fmla="*/ 1164979 h 6867039"/>
                  <a:gd name="connsiteX18" fmla="*/ 1084288 w 6106932"/>
                  <a:gd name="connsiteY18" fmla="*/ 1328851 h 6867039"/>
                  <a:gd name="connsiteX19" fmla="*/ 987284 w 6106932"/>
                  <a:gd name="connsiteY19" fmla="*/ 1490567 h 6867039"/>
                  <a:gd name="connsiteX20" fmla="*/ 905370 w 6106932"/>
                  <a:gd name="connsiteY20" fmla="*/ 1660908 h 6867039"/>
                  <a:gd name="connsiteX21" fmla="*/ 825611 w 6106932"/>
                  <a:gd name="connsiteY21" fmla="*/ 1833405 h 6867039"/>
                  <a:gd name="connsiteX22" fmla="*/ 758786 w 6106932"/>
                  <a:gd name="connsiteY22" fmla="*/ 2008058 h 6867039"/>
                  <a:gd name="connsiteX23" fmla="*/ 694117 w 6106932"/>
                  <a:gd name="connsiteY23" fmla="*/ 2187023 h 6867039"/>
                  <a:gd name="connsiteX24" fmla="*/ 642381 w 6106932"/>
                  <a:gd name="connsiteY24" fmla="*/ 2368145 h 6867039"/>
                  <a:gd name="connsiteX25" fmla="*/ 599269 w 6106932"/>
                  <a:gd name="connsiteY25" fmla="*/ 2551423 h 6867039"/>
                  <a:gd name="connsiteX26" fmla="*/ 562623 w 6106932"/>
                  <a:gd name="connsiteY26" fmla="*/ 2739014 h 6867039"/>
                  <a:gd name="connsiteX27" fmla="*/ 538911 w 6106932"/>
                  <a:gd name="connsiteY27" fmla="*/ 2924448 h 6867039"/>
                  <a:gd name="connsiteX28" fmla="*/ 523821 w 6106932"/>
                  <a:gd name="connsiteY28" fmla="*/ 3112038 h 6867039"/>
                  <a:gd name="connsiteX29" fmla="*/ 515198 w 6106932"/>
                  <a:gd name="connsiteY29" fmla="*/ 3301785 h 6867039"/>
                  <a:gd name="connsiteX30" fmla="*/ 515198 w 6106932"/>
                  <a:gd name="connsiteY30" fmla="*/ 3396658 h 6867039"/>
                  <a:gd name="connsiteX31" fmla="*/ 515198 w 6106932"/>
                  <a:gd name="connsiteY31" fmla="*/ 3491531 h 6867039"/>
                  <a:gd name="connsiteX32" fmla="*/ 519510 w 6106932"/>
                  <a:gd name="connsiteY32" fmla="*/ 3584249 h 6867039"/>
                  <a:gd name="connsiteX33" fmla="*/ 528132 w 6106932"/>
                  <a:gd name="connsiteY33" fmla="*/ 3679122 h 6867039"/>
                  <a:gd name="connsiteX34" fmla="*/ 538911 w 6106932"/>
                  <a:gd name="connsiteY34" fmla="*/ 3773995 h 6867039"/>
                  <a:gd name="connsiteX35" fmla="*/ 551844 w 6106932"/>
                  <a:gd name="connsiteY35" fmla="*/ 3868868 h 6867039"/>
                  <a:gd name="connsiteX36" fmla="*/ 562623 w 6106932"/>
                  <a:gd name="connsiteY36" fmla="*/ 3965898 h 6867039"/>
                  <a:gd name="connsiteX37" fmla="*/ 579868 w 6106932"/>
                  <a:gd name="connsiteY37" fmla="*/ 4060771 h 6867039"/>
                  <a:gd name="connsiteX38" fmla="*/ 599269 w 6106932"/>
                  <a:gd name="connsiteY38" fmla="*/ 4155645 h 6867039"/>
                  <a:gd name="connsiteX39" fmla="*/ 622981 w 6106932"/>
                  <a:gd name="connsiteY39" fmla="*/ 4246205 h 6867039"/>
                  <a:gd name="connsiteX40" fmla="*/ 646693 w 6106932"/>
                  <a:gd name="connsiteY40" fmla="*/ 4343235 h 6867039"/>
                  <a:gd name="connsiteX41" fmla="*/ 674716 w 6106932"/>
                  <a:gd name="connsiteY41" fmla="*/ 4433796 h 6867039"/>
                  <a:gd name="connsiteX42" fmla="*/ 702739 w 6106932"/>
                  <a:gd name="connsiteY42" fmla="*/ 4528669 h 6867039"/>
                  <a:gd name="connsiteX43" fmla="*/ 737230 w 6106932"/>
                  <a:gd name="connsiteY43" fmla="*/ 4619230 h 6867039"/>
                  <a:gd name="connsiteX44" fmla="*/ 769564 w 6106932"/>
                  <a:gd name="connsiteY44" fmla="*/ 4716260 h 6867039"/>
                  <a:gd name="connsiteX45" fmla="*/ 810521 w 6106932"/>
                  <a:gd name="connsiteY45" fmla="*/ 4806820 h 6867039"/>
                  <a:gd name="connsiteX46" fmla="*/ 849323 w 6106932"/>
                  <a:gd name="connsiteY46" fmla="*/ 4897381 h 6867039"/>
                  <a:gd name="connsiteX47" fmla="*/ 892436 w 6106932"/>
                  <a:gd name="connsiteY47" fmla="*/ 4990098 h 6867039"/>
                  <a:gd name="connsiteX48" fmla="*/ 935549 w 6106932"/>
                  <a:gd name="connsiteY48" fmla="*/ 5076347 h 6867039"/>
                  <a:gd name="connsiteX49" fmla="*/ 985128 w 6106932"/>
                  <a:gd name="connsiteY49" fmla="*/ 5164751 h 6867039"/>
                  <a:gd name="connsiteX50" fmla="*/ 1034708 w 6106932"/>
                  <a:gd name="connsiteY50" fmla="*/ 5251000 h 6867039"/>
                  <a:gd name="connsiteX51" fmla="*/ 1086444 w 6106932"/>
                  <a:gd name="connsiteY51" fmla="*/ 5335092 h 6867039"/>
                  <a:gd name="connsiteX52" fmla="*/ 1138179 w 6106932"/>
                  <a:gd name="connsiteY52" fmla="*/ 5419184 h 6867039"/>
                  <a:gd name="connsiteX53" fmla="*/ 1194226 w 6106932"/>
                  <a:gd name="connsiteY53" fmla="*/ 5501120 h 6867039"/>
                  <a:gd name="connsiteX54" fmla="*/ 1254584 w 6106932"/>
                  <a:gd name="connsiteY54" fmla="*/ 5580900 h 6867039"/>
                  <a:gd name="connsiteX55" fmla="*/ 1312786 w 6106932"/>
                  <a:gd name="connsiteY55" fmla="*/ 5656368 h 6867039"/>
                  <a:gd name="connsiteX56" fmla="*/ 1373144 w 6106932"/>
                  <a:gd name="connsiteY56" fmla="*/ 5731835 h 6867039"/>
                  <a:gd name="connsiteX57" fmla="*/ 1435657 w 6106932"/>
                  <a:gd name="connsiteY57" fmla="*/ 5807303 h 6867039"/>
                  <a:gd name="connsiteX58" fmla="*/ 1500327 w 6106932"/>
                  <a:gd name="connsiteY58" fmla="*/ 5878457 h 6867039"/>
                  <a:gd name="connsiteX59" fmla="*/ 1567152 w 6106932"/>
                  <a:gd name="connsiteY59" fmla="*/ 5949612 h 6867039"/>
                  <a:gd name="connsiteX60" fmla="*/ 1633977 w 6106932"/>
                  <a:gd name="connsiteY60" fmla="*/ 6018611 h 6867039"/>
                  <a:gd name="connsiteX61" fmla="*/ 1707268 w 6106932"/>
                  <a:gd name="connsiteY61" fmla="*/ 6085454 h 6867039"/>
                  <a:gd name="connsiteX62" fmla="*/ 1774093 w 6106932"/>
                  <a:gd name="connsiteY62" fmla="*/ 6147984 h 6867039"/>
                  <a:gd name="connsiteX63" fmla="*/ 1849541 w 6106932"/>
                  <a:gd name="connsiteY63" fmla="*/ 6212670 h 6867039"/>
                  <a:gd name="connsiteX64" fmla="*/ 1996124 w 6106932"/>
                  <a:gd name="connsiteY64" fmla="*/ 6335574 h 6867039"/>
                  <a:gd name="connsiteX65" fmla="*/ 2151330 w 6106932"/>
                  <a:gd name="connsiteY65" fmla="*/ 6447697 h 6867039"/>
                  <a:gd name="connsiteX66" fmla="*/ 2313004 w 6106932"/>
                  <a:gd name="connsiteY66" fmla="*/ 6551195 h 6867039"/>
                  <a:gd name="connsiteX67" fmla="*/ 2476832 w 6106932"/>
                  <a:gd name="connsiteY67" fmla="*/ 6650381 h 6867039"/>
                  <a:gd name="connsiteX68" fmla="*/ 2647128 w 6106932"/>
                  <a:gd name="connsiteY68" fmla="*/ 6736630 h 6867039"/>
                  <a:gd name="connsiteX69" fmla="*/ 2821735 w 6106932"/>
                  <a:gd name="connsiteY69" fmla="*/ 6820722 h 6867039"/>
                  <a:gd name="connsiteX70" fmla="*/ 2930212 w 6106932"/>
                  <a:gd name="connsiteY70" fmla="*/ 6864928 h 6867039"/>
                  <a:gd name="connsiteX71" fmla="*/ 1812362 w 6106932"/>
                  <a:gd name="connsiteY71" fmla="*/ 6864928 h 6867039"/>
                  <a:gd name="connsiteX72" fmla="*/ 1746070 w 6106932"/>
                  <a:gd name="connsiteY72" fmla="*/ 6820722 h 6867039"/>
                  <a:gd name="connsiteX73" fmla="*/ 1662000 w 6106932"/>
                  <a:gd name="connsiteY73" fmla="*/ 6760348 h 6867039"/>
                  <a:gd name="connsiteX74" fmla="*/ 1582241 w 6106932"/>
                  <a:gd name="connsiteY74" fmla="*/ 6697818 h 6867039"/>
                  <a:gd name="connsiteX75" fmla="*/ 1504638 w 6106932"/>
                  <a:gd name="connsiteY75" fmla="*/ 6633131 h 6867039"/>
                  <a:gd name="connsiteX76" fmla="*/ 1429191 w 6106932"/>
                  <a:gd name="connsiteY76" fmla="*/ 6570601 h 6867039"/>
                  <a:gd name="connsiteX77" fmla="*/ 1353743 w 6106932"/>
                  <a:gd name="connsiteY77" fmla="*/ 6501603 h 6867039"/>
                  <a:gd name="connsiteX78" fmla="*/ 1278296 w 6106932"/>
                  <a:gd name="connsiteY78" fmla="*/ 6430448 h 6867039"/>
                  <a:gd name="connsiteX79" fmla="*/ 1207159 w 6106932"/>
                  <a:gd name="connsiteY79" fmla="*/ 6359293 h 6867039"/>
                  <a:gd name="connsiteX80" fmla="*/ 1133868 w 6106932"/>
                  <a:gd name="connsiteY80" fmla="*/ 6288138 h 6867039"/>
                  <a:gd name="connsiteX81" fmla="*/ 1062731 w 6106932"/>
                  <a:gd name="connsiteY81" fmla="*/ 6212670 h 6867039"/>
                  <a:gd name="connsiteX82" fmla="*/ 995907 w 6106932"/>
                  <a:gd name="connsiteY82" fmla="*/ 6137203 h 6867039"/>
                  <a:gd name="connsiteX83" fmla="*/ 933393 w 6106932"/>
                  <a:gd name="connsiteY83" fmla="*/ 6057423 h 6867039"/>
                  <a:gd name="connsiteX84" fmla="*/ 868724 w 6106932"/>
                  <a:gd name="connsiteY84" fmla="*/ 5973331 h 6867039"/>
                  <a:gd name="connsiteX85" fmla="*/ 806210 w 6106932"/>
                  <a:gd name="connsiteY85" fmla="*/ 5891395 h 6867039"/>
                  <a:gd name="connsiteX86" fmla="*/ 745852 w 6106932"/>
                  <a:gd name="connsiteY86" fmla="*/ 5807303 h 6867039"/>
                  <a:gd name="connsiteX87" fmla="*/ 685494 w 6106932"/>
                  <a:gd name="connsiteY87" fmla="*/ 5721054 h 6867039"/>
                  <a:gd name="connsiteX88" fmla="*/ 631603 w 6106932"/>
                  <a:gd name="connsiteY88" fmla="*/ 5632649 h 6867039"/>
                  <a:gd name="connsiteX89" fmla="*/ 575556 w 6106932"/>
                  <a:gd name="connsiteY89" fmla="*/ 5542088 h 6867039"/>
                  <a:gd name="connsiteX90" fmla="*/ 523821 w 6106932"/>
                  <a:gd name="connsiteY90" fmla="*/ 5449371 h 6867039"/>
                  <a:gd name="connsiteX91" fmla="*/ 472086 w 6106932"/>
                  <a:gd name="connsiteY91" fmla="*/ 5354498 h 6867039"/>
                  <a:gd name="connsiteX92" fmla="*/ 424662 w 6106932"/>
                  <a:gd name="connsiteY92" fmla="*/ 5259625 h 6867039"/>
                  <a:gd name="connsiteX93" fmla="*/ 377237 w 6106932"/>
                  <a:gd name="connsiteY93" fmla="*/ 5160439 h 6867039"/>
                  <a:gd name="connsiteX94" fmla="*/ 334125 w 6106932"/>
                  <a:gd name="connsiteY94" fmla="*/ 5065566 h 6867039"/>
                  <a:gd name="connsiteX95" fmla="*/ 293167 w 6106932"/>
                  <a:gd name="connsiteY95" fmla="*/ 4966380 h 6867039"/>
                  <a:gd name="connsiteX96" fmla="*/ 254366 w 6106932"/>
                  <a:gd name="connsiteY96" fmla="*/ 4867194 h 6867039"/>
                  <a:gd name="connsiteX97" fmla="*/ 217720 w 6106932"/>
                  <a:gd name="connsiteY97" fmla="*/ 4768009 h 6867039"/>
                  <a:gd name="connsiteX98" fmla="*/ 187541 w 6106932"/>
                  <a:gd name="connsiteY98" fmla="*/ 4668823 h 6867039"/>
                  <a:gd name="connsiteX99" fmla="*/ 159518 w 6106932"/>
                  <a:gd name="connsiteY99" fmla="*/ 4569637 h 6867039"/>
                  <a:gd name="connsiteX100" fmla="*/ 131494 w 6106932"/>
                  <a:gd name="connsiteY100" fmla="*/ 4470451 h 6867039"/>
                  <a:gd name="connsiteX101" fmla="*/ 107782 w 6106932"/>
                  <a:gd name="connsiteY101" fmla="*/ 4366953 h 6867039"/>
                  <a:gd name="connsiteX102" fmla="*/ 84070 w 6106932"/>
                  <a:gd name="connsiteY102" fmla="*/ 4267768 h 6867039"/>
                  <a:gd name="connsiteX103" fmla="*/ 62514 w 6106932"/>
                  <a:gd name="connsiteY103" fmla="*/ 4168582 h 6867039"/>
                  <a:gd name="connsiteX104" fmla="*/ 47424 w 6106932"/>
                  <a:gd name="connsiteY104" fmla="*/ 4065084 h 6867039"/>
                  <a:gd name="connsiteX105" fmla="*/ 32335 w 6106932"/>
                  <a:gd name="connsiteY105" fmla="*/ 3965898 h 6867039"/>
                  <a:gd name="connsiteX106" fmla="*/ 19401 w 6106932"/>
                  <a:gd name="connsiteY106" fmla="*/ 3862400 h 6867039"/>
                  <a:gd name="connsiteX107" fmla="*/ 12934 w 6106932"/>
                  <a:gd name="connsiteY107" fmla="*/ 3763214 h 6867039"/>
                  <a:gd name="connsiteX108" fmla="*/ 4311 w 6106932"/>
                  <a:gd name="connsiteY108" fmla="*/ 3659716 h 6867039"/>
                  <a:gd name="connsiteX109" fmla="*/ 0 w 6106932"/>
                  <a:gd name="connsiteY109" fmla="*/ 3560530 h 6867039"/>
                  <a:gd name="connsiteX110" fmla="*/ 0 w 6106932"/>
                  <a:gd name="connsiteY110" fmla="*/ 3457032 h 6867039"/>
                  <a:gd name="connsiteX111" fmla="*/ 0 w 6106932"/>
                  <a:gd name="connsiteY111" fmla="*/ 3357846 h 6867039"/>
                  <a:gd name="connsiteX112" fmla="*/ 4311 w 6106932"/>
                  <a:gd name="connsiteY112" fmla="*/ 3258660 h 6867039"/>
                  <a:gd name="connsiteX113" fmla="*/ 8623 w 6106932"/>
                  <a:gd name="connsiteY113" fmla="*/ 3155162 h 6867039"/>
                  <a:gd name="connsiteX114" fmla="*/ 15090 w 6106932"/>
                  <a:gd name="connsiteY114" fmla="*/ 3055977 h 6867039"/>
                  <a:gd name="connsiteX115" fmla="*/ 28023 w 6106932"/>
                  <a:gd name="connsiteY115" fmla="*/ 2956791 h 6867039"/>
                  <a:gd name="connsiteX116" fmla="*/ 38802 w 6106932"/>
                  <a:gd name="connsiteY116" fmla="*/ 2857605 h 6867039"/>
                  <a:gd name="connsiteX117" fmla="*/ 56047 w 6106932"/>
                  <a:gd name="connsiteY117" fmla="*/ 2758419 h 6867039"/>
                  <a:gd name="connsiteX118" fmla="*/ 71136 w 6106932"/>
                  <a:gd name="connsiteY118" fmla="*/ 2659234 h 6867039"/>
                  <a:gd name="connsiteX119" fmla="*/ 90537 w 6106932"/>
                  <a:gd name="connsiteY119" fmla="*/ 2560048 h 6867039"/>
                  <a:gd name="connsiteX120" fmla="*/ 112093 w 6106932"/>
                  <a:gd name="connsiteY120" fmla="*/ 2463018 h 6867039"/>
                  <a:gd name="connsiteX121" fmla="*/ 137961 w 6106932"/>
                  <a:gd name="connsiteY121" fmla="*/ 2363833 h 6867039"/>
                  <a:gd name="connsiteX122" fmla="*/ 161673 w 6106932"/>
                  <a:gd name="connsiteY122" fmla="*/ 2268959 h 6867039"/>
                  <a:gd name="connsiteX123" fmla="*/ 226343 w 6106932"/>
                  <a:gd name="connsiteY123" fmla="*/ 2079213 h 6867039"/>
                  <a:gd name="connsiteX124" fmla="*/ 293167 w 6106932"/>
                  <a:gd name="connsiteY124" fmla="*/ 1891622 h 6867039"/>
                  <a:gd name="connsiteX125" fmla="*/ 334125 w 6106932"/>
                  <a:gd name="connsiteY125" fmla="*/ 1801062 h 6867039"/>
                  <a:gd name="connsiteX126" fmla="*/ 372926 w 6106932"/>
                  <a:gd name="connsiteY126" fmla="*/ 1710501 h 6867039"/>
                  <a:gd name="connsiteX127" fmla="*/ 411728 w 6106932"/>
                  <a:gd name="connsiteY127" fmla="*/ 1617784 h 6867039"/>
                  <a:gd name="connsiteX128" fmla="*/ 461307 w 6106932"/>
                  <a:gd name="connsiteY128" fmla="*/ 1527223 h 6867039"/>
                  <a:gd name="connsiteX129" fmla="*/ 504420 w 6106932"/>
                  <a:gd name="connsiteY129" fmla="*/ 1438818 h 6867039"/>
                  <a:gd name="connsiteX130" fmla="*/ 556156 w 6106932"/>
                  <a:gd name="connsiteY130" fmla="*/ 1352570 h 6867039"/>
                  <a:gd name="connsiteX131" fmla="*/ 603580 w 6106932"/>
                  <a:gd name="connsiteY131" fmla="*/ 1264165 h 6867039"/>
                  <a:gd name="connsiteX132" fmla="*/ 659626 w 6106932"/>
                  <a:gd name="connsiteY132" fmla="*/ 1182229 h 6867039"/>
                  <a:gd name="connsiteX133" fmla="*/ 713518 w 6106932"/>
                  <a:gd name="connsiteY133" fmla="*/ 1098137 h 6867039"/>
                  <a:gd name="connsiteX134" fmla="*/ 769564 w 6106932"/>
                  <a:gd name="connsiteY134" fmla="*/ 1014044 h 6867039"/>
                  <a:gd name="connsiteX135" fmla="*/ 829922 w 6106932"/>
                  <a:gd name="connsiteY135" fmla="*/ 932108 h 6867039"/>
                  <a:gd name="connsiteX136" fmla="*/ 892436 w 6106932"/>
                  <a:gd name="connsiteY136" fmla="*/ 852329 h 6867039"/>
                  <a:gd name="connsiteX137" fmla="*/ 957105 w 6106932"/>
                  <a:gd name="connsiteY137" fmla="*/ 772549 h 6867039"/>
                  <a:gd name="connsiteX138" fmla="*/ 1019619 w 6106932"/>
                  <a:gd name="connsiteY138" fmla="*/ 697081 h 6867039"/>
                  <a:gd name="connsiteX139" fmla="*/ 1086444 w 6106932"/>
                  <a:gd name="connsiteY139" fmla="*/ 621614 h 6867039"/>
                  <a:gd name="connsiteX140" fmla="*/ 1159735 w 6106932"/>
                  <a:gd name="connsiteY140" fmla="*/ 546147 h 6867039"/>
                  <a:gd name="connsiteX141" fmla="*/ 1230872 w 6106932"/>
                  <a:gd name="connsiteY141" fmla="*/ 474991 h 6867039"/>
                  <a:gd name="connsiteX142" fmla="*/ 1302008 w 6106932"/>
                  <a:gd name="connsiteY142" fmla="*/ 403836 h 6867039"/>
                  <a:gd name="connsiteX143" fmla="*/ 1377455 w 6106932"/>
                  <a:gd name="connsiteY143" fmla="*/ 332682 h 6867039"/>
                  <a:gd name="connsiteX144" fmla="*/ 1452903 w 6106932"/>
                  <a:gd name="connsiteY144" fmla="*/ 263683 h 6867039"/>
                  <a:gd name="connsiteX145" fmla="*/ 1532661 w 6106932"/>
                  <a:gd name="connsiteY145" fmla="*/ 201153 h 6867039"/>
                  <a:gd name="connsiteX146" fmla="*/ 1614576 w 6106932"/>
                  <a:gd name="connsiteY146" fmla="*/ 136466 h 6867039"/>
                  <a:gd name="connsiteX147" fmla="*/ 1698646 w 6106932"/>
                  <a:gd name="connsiteY147" fmla="*/ 73936 h 6867039"/>
                  <a:gd name="connsiteX148" fmla="*/ 1782716 w 6106932"/>
                  <a:gd name="connsiteY148" fmla="*/ 13562 h 6867039"/>
                  <a:gd name="connsiteX149" fmla="*/ 1802802 w 6106932"/>
                  <a:gd name="connsiteY149" fmla="*/ 0 h 6867039"/>
                  <a:gd name="connsiteX0" fmla="*/ 6054642 w 6054642"/>
                  <a:gd name="connsiteY0" fmla="*/ 6867039 h 6867039"/>
                  <a:gd name="connsiteX1" fmla="*/ 5977765 w 6054642"/>
                  <a:gd name="connsiteY1" fmla="*/ 6864928 h 6867039"/>
                  <a:gd name="connsiteX2" fmla="*/ 6016396 w 6054642"/>
                  <a:gd name="connsiteY2" fmla="*/ 6848753 h 6867039"/>
                  <a:gd name="connsiteX3" fmla="*/ 6054642 w 6054642"/>
                  <a:gd name="connsiteY3" fmla="*/ 6867039 h 6867039"/>
                  <a:gd name="connsiteX4" fmla="*/ 1802802 w 6054642"/>
                  <a:gd name="connsiteY4" fmla="*/ 0 h 6867039"/>
                  <a:gd name="connsiteX5" fmla="*/ 2367371 w 6054642"/>
                  <a:gd name="connsiteY5" fmla="*/ 0 h 6867039"/>
                  <a:gd name="connsiteX6" fmla="*/ 2345338 w 6054642"/>
                  <a:gd name="connsiteY6" fmla="*/ 13562 h 6867039"/>
                  <a:gd name="connsiteX7" fmla="*/ 2261268 w 6054642"/>
                  <a:gd name="connsiteY7" fmla="*/ 69624 h 6867039"/>
                  <a:gd name="connsiteX8" fmla="*/ 2181509 w 6054642"/>
                  <a:gd name="connsiteY8" fmla="*/ 129998 h 6867039"/>
                  <a:gd name="connsiteX9" fmla="*/ 2103906 w 6054642"/>
                  <a:gd name="connsiteY9" fmla="*/ 183903 h 6867039"/>
                  <a:gd name="connsiteX10" fmla="*/ 1953011 w 6054642"/>
                  <a:gd name="connsiteY10" fmla="*/ 308963 h 6867039"/>
                  <a:gd name="connsiteX11" fmla="*/ 1806428 w 6054642"/>
                  <a:gd name="connsiteY11" fmla="*/ 434024 h 6867039"/>
                  <a:gd name="connsiteX12" fmla="*/ 1666311 w 6054642"/>
                  <a:gd name="connsiteY12" fmla="*/ 569865 h 6867039"/>
                  <a:gd name="connsiteX13" fmla="*/ 1534817 w 6054642"/>
                  <a:gd name="connsiteY13" fmla="*/ 712175 h 6867039"/>
                  <a:gd name="connsiteX14" fmla="*/ 1411945 w 6054642"/>
                  <a:gd name="connsiteY14" fmla="*/ 858797 h 6867039"/>
                  <a:gd name="connsiteX15" fmla="*/ 1293385 w 6054642"/>
                  <a:gd name="connsiteY15" fmla="*/ 1009732 h 6867039"/>
                  <a:gd name="connsiteX16" fmla="*/ 1185603 w 6054642"/>
                  <a:gd name="connsiteY16" fmla="*/ 1164979 h 6867039"/>
                  <a:gd name="connsiteX17" fmla="*/ 1084288 w 6054642"/>
                  <a:gd name="connsiteY17" fmla="*/ 1328851 h 6867039"/>
                  <a:gd name="connsiteX18" fmla="*/ 987284 w 6054642"/>
                  <a:gd name="connsiteY18" fmla="*/ 1490567 h 6867039"/>
                  <a:gd name="connsiteX19" fmla="*/ 905370 w 6054642"/>
                  <a:gd name="connsiteY19" fmla="*/ 1660908 h 6867039"/>
                  <a:gd name="connsiteX20" fmla="*/ 825611 w 6054642"/>
                  <a:gd name="connsiteY20" fmla="*/ 1833405 h 6867039"/>
                  <a:gd name="connsiteX21" fmla="*/ 758786 w 6054642"/>
                  <a:gd name="connsiteY21" fmla="*/ 2008058 h 6867039"/>
                  <a:gd name="connsiteX22" fmla="*/ 694117 w 6054642"/>
                  <a:gd name="connsiteY22" fmla="*/ 2187023 h 6867039"/>
                  <a:gd name="connsiteX23" fmla="*/ 642381 w 6054642"/>
                  <a:gd name="connsiteY23" fmla="*/ 2368145 h 6867039"/>
                  <a:gd name="connsiteX24" fmla="*/ 599269 w 6054642"/>
                  <a:gd name="connsiteY24" fmla="*/ 2551423 h 6867039"/>
                  <a:gd name="connsiteX25" fmla="*/ 562623 w 6054642"/>
                  <a:gd name="connsiteY25" fmla="*/ 2739014 h 6867039"/>
                  <a:gd name="connsiteX26" fmla="*/ 538911 w 6054642"/>
                  <a:gd name="connsiteY26" fmla="*/ 2924448 h 6867039"/>
                  <a:gd name="connsiteX27" fmla="*/ 523821 w 6054642"/>
                  <a:gd name="connsiteY27" fmla="*/ 3112038 h 6867039"/>
                  <a:gd name="connsiteX28" fmla="*/ 515198 w 6054642"/>
                  <a:gd name="connsiteY28" fmla="*/ 3301785 h 6867039"/>
                  <a:gd name="connsiteX29" fmla="*/ 515198 w 6054642"/>
                  <a:gd name="connsiteY29" fmla="*/ 3396658 h 6867039"/>
                  <a:gd name="connsiteX30" fmla="*/ 515198 w 6054642"/>
                  <a:gd name="connsiteY30" fmla="*/ 3491531 h 6867039"/>
                  <a:gd name="connsiteX31" fmla="*/ 519510 w 6054642"/>
                  <a:gd name="connsiteY31" fmla="*/ 3584249 h 6867039"/>
                  <a:gd name="connsiteX32" fmla="*/ 528132 w 6054642"/>
                  <a:gd name="connsiteY32" fmla="*/ 3679122 h 6867039"/>
                  <a:gd name="connsiteX33" fmla="*/ 538911 w 6054642"/>
                  <a:gd name="connsiteY33" fmla="*/ 3773995 h 6867039"/>
                  <a:gd name="connsiteX34" fmla="*/ 551844 w 6054642"/>
                  <a:gd name="connsiteY34" fmla="*/ 3868868 h 6867039"/>
                  <a:gd name="connsiteX35" fmla="*/ 562623 w 6054642"/>
                  <a:gd name="connsiteY35" fmla="*/ 3965898 h 6867039"/>
                  <a:gd name="connsiteX36" fmla="*/ 579868 w 6054642"/>
                  <a:gd name="connsiteY36" fmla="*/ 4060771 h 6867039"/>
                  <a:gd name="connsiteX37" fmla="*/ 599269 w 6054642"/>
                  <a:gd name="connsiteY37" fmla="*/ 4155645 h 6867039"/>
                  <a:gd name="connsiteX38" fmla="*/ 622981 w 6054642"/>
                  <a:gd name="connsiteY38" fmla="*/ 4246205 h 6867039"/>
                  <a:gd name="connsiteX39" fmla="*/ 646693 w 6054642"/>
                  <a:gd name="connsiteY39" fmla="*/ 4343235 h 6867039"/>
                  <a:gd name="connsiteX40" fmla="*/ 674716 w 6054642"/>
                  <a:gd name="connsiteY40" fmla="*/ 4433796 h 6867039"/>
                  <a:gd name="connsiteX41" fmla="*/ 702739 w 6054642"/>
                  <a:gd name="connsiteY41" fmla="*/ 4528669 h 6867039"/>
                  <a:gd name="connsiteX42" fmla="*/ 737230 w 6054642"/>
                  <a:gd name="connsiteY42" fmla="*/ 4619230 h 6867039"/>
                  <a:gd name="connsiteX43" fmla="*/ 769564 w 6054642"/>
                  <a:gd name="connsiteY43" fmla="*/ 4716260 h 6867039"/>
                  <a:gd name="connsiteX44" fmla="*/ 810521 w 6054642"/>
                  <a:gd name="connsiteY44" fmla="*/ 4806820 h 6867039"/>
                  <a:gd name="connsiteX45" fmla="*/ 849323 w 6054642"/>
                  <a:gd name="connsiteY45" fmla="*/ 4897381 h 6867039"/>
                  <a:gd name="connsiteX46" fmla="*/ 892436 w 6054642"/>
                  <a:gd name="connsiteY46" fmla="*/ 4990098 h 6867039"/>
                  <a:gd name="connsiteX47" fmla="*/ 935549 w 6054642"/>
                  <a:gd name="connsiteY47" fmla="*/ 5076347 h 6867039"/>
                  <a:gd name="connsiteX48" fmla="*/ 985128 w 6054642"/>
                  <a:gd name="connsiteY48" fmla="*/ 5164751 h 6867039"/>
                  <a:gd name="connsiteX49" fmla="*/ 1034708 w 6054642"/>
                  <a:gd name="connsiteY49" fmla="*/ 5251000 h 6867039"/>
                  <a:gd name="connsiteX50" fmla="*/ 1086444 w 6054642"/>
                  <a:gd name="connsiteY50" fmla="*/ 5335092 h 6867039"/>
                  <a:gd name="connsiteX51" fmla="*/ 1138179 w 6054642"/>
                  <a:gd name="connsiteY51" fmla="*/ 5419184 h 6867039"/>
                  <a:gd name="connsiteX52" fmla="*/ 1194226 w 6054642"/>
                  <a:gd name="connsiteY52" fmla="*/ 5501120 h 6867039"/>
                  <a:gd name="connsiteX53" fmla="*/ 1254584 w 6054642"/>
                  <a:gd name="connsiteY53" fmla="*/ 5580900 h 6867039"/>
                  <a:gd name="connsiteX54" fmla="*/ 1312786 w 6054642"/>
                  <a:gd name="connsiteY54" fmla="*/ 5656368 h 6867039"/>
                  <a:gd name="connsiteX55" fmla="*/ 1373144 w 6054642"/>
                  <a:gd name="connsiteY55" fmla="*/ 5731835 h 6867039"/>
                  <a:gd name="connsiteX56" fmla="*/ 1435657 w 6054642"/>
                  <a:gd name="connsiteY56" fmla="*/ 5807303 h 6867039"/>
                  <a:gd name="connsiteX57" fmla="*/ 1500327 w 6054642"/>
                  <a:gd name="connsiteY57" fmla="*/ 5878457 h 6867039"/>
                  <a:gd name="connsiteX58" fmla="*/ 1567152 w 6054642"/>
                  <a:gd name="connsiteY58" fmla="*/ 5949612 h 6867039"/>
                  <a:gd name="connsiteX59" fmla="*/ 1633977 w 6054642"/>
                  <a:gd name="connsiteY59" fmla="*/ 6018611 h 6867039"/>
                  <a:gd name="connsiteX60" fmla="*/ 1707268 w 6054642"/>
                  <a:gd name="connsiteY60" fmla="*/ 6085454 h 6867039"/>
                  <a:gd name="connsiteX61" fmla="*/ 1774093 w 6054642"/>
                  <a:gd name="connsiteY61" fmla="*/ 6147984 h 6867039"/>
                  <a:gd name="connsiteX62" fmla="*/ 1849541 w 6054642"/>
                  <a:gd name="connsiteY62" fmla="*/ 6212670 h 6867039"/>
                  <a:gd name="connsiteX63" fmla="*/ 1996124 w 6054642"/>
                  <a:gd name="connsiteY63" fmla="*/ 6335574 h 6867039"/>
                  <a:gd name="connsiteX64" fmla="*/ 2151330 w 6054642"/>
                  <a:gd name="connsiteY64" fmla="*/ 6447697 h 6867039"/>
                  <a:gd name="connsiteX65" fmla="*/ 2313004 w 6054642"/>
                  <a:gd name="connsiteY65" fmla="*/ 6551195 h 6867039"/>
                  <a:gd name="connsiteX66" fmla="*/ 2476832 w 6054642"/>
                  <a:gd name="connsiteY66" fmla="*/ 6650381 h 6867039"/>
                  <a:gd name="connsiteX67" fmla="*/ 2647128 w 6054642"/>
                  <a:gd name="connsiteY67" fmla="*/ 6736630 h 6867039"/>
                  <a:gd name="connsiteX68" fmla="*/ 2821735 w 6054642"/>
                  <a:gd name="connsiteY68" fmla="*/ 6820722 h 6867039"/>
                  <a:gd name="connsiteX69" fmla="*/ 2930212 w 6054642"/>
                  <a:gd name="connsiteY69" fmla="*/ 6864928 h 6867039"/>
                  <a:gd name="connsiteX70" fmla="*/ 1812362 w 6054642"/>
                  <a:gd name="connsiteY70" fmla="*/ 6864928 h 6867039"/>
                  <a:gd name="connsiteX71" fmla="*/ 1746070 w 6054642"/>
                  <a:gd name="connsiteY71" fmla="*/ 6820722 h 6867039"/>
                  <a:gd name="connsiteX72" fmla="*/ 1662000 w 6054642"/>
                  <a:gd name="connsiteY72" fmla="*/ 6760348 h 6867039"/>
                  <a:gd name="connsiteX73" fmla="*/ 1582241 w 6054642"/>
                  <a:gd name="connsiteY73" fmla="*/ 6697818 h 6867039"/>
                  <a:gd name="connsiteX74" fmla="*/ 1504638 w 6054642"/>
                  <a:gd name="connsiteY74" fmla="*/ 6633131 h 6867039"/>
                  <a:gd name="connsiteX75" fmla="*/ 1429191 w 6054642"/>
                  <a:gd name="connsiteY75" fmla="*/ 6570601 h 6867039"/>
                  <a:gd name="connsiteX76" fmla="*/ 1353743 w 6054642"/>
                  <a:gd name="connsiteY76" fmla="*/ 6501603 h 6867039"/>
                  <a:gd name="connsiteX77" fmla="*/ 1278296 w 6054642"/>
                  <a:gd name="connsiteY77" fmla="*/ 6430448 h 6867039"/>
                  <a:gd name="connsiteX78" fmla="*/ 1207159 w 6054642"/>
                  <a:gd name="connsiteY78" fmla="*/ 6359293 h 6867039"/>
                  <a:gd name="connsiteX79" fmla="*/ 1133868 w 6054642"/>
                  <a:gd name="connsiteY79" fmla="*/ 6288138 h 6867039"/>
                  <a:gd name="connsiteX80" fmla="*/ 1062731 w 6054642"/>
                  <a:gd name="connsiteY80" fmla="*/ 6212670 h 6867039"/>
                  <a:gd name="connsiteX81" fmla="*/ 995907 w 6054642"/>
                  <a:gd name="connsiteY81" fmla="*/ 6137203 h 6867039"/>
                  <a:gd name="connsiteX82" fmla="*/ 933393 w 6054642"/>
                  <a:gd name="connsiteY82" fmla="*/ 6057423 h 6867039"/>
                  <a:gd name="connsiteX83" fmla="*/ 868724 w 6054642"/>
                  <a:gd name="connsiteY83" fmla="*/ 5973331 h 6867039"/>
                  <a:gd name="connsiteX84" fmla="*/ 806210 w 6054642"/>
                  <a:gd name="connsiteY84" fmla="*/ 5891395 h 6867039"/>
                  <a:gd name="connsiteX85" fmla="*/ 745852 w 6054642"/>
                  <a:gd name="connsiteY85" fmla="*/ 5807303 h 6867039"/>
                  <a:gd name="connsiteX86" fmla="*/ 685494 w 6054642"/>
                  <a:gd name="connsiteY86" fmla="*/ 5721054 h 6867039"/>
                  <a:gd name="connsiteX87" fmla="*/ 631603 w 6054642"/>
                  <a:gd name="connsiteY87" fmla="*/ 5632649 h 6867039"/>
                  <a:gd name="connsiteX88" fmla="*/ 575556 w 6054642"/>
                  <a:gd name="connsiteY88" fmla="*/ 5542088 h 6867039"/>
                  <a:gd name="connsiteX89" fmla="*/ 523821 w 6054642"/>
                  <a:gd name="connsiteY89" fmla="*/ 5449371 h 6867039"/>
                  <a:gd name="connsiteX90" fmla="*/ 472086 w 6054642"/>
                  <a:gd name="connsiteY90" fmla="*/ 5354498 h 6867039"/>
                  <a:gd name="connsiteX91" fmla="*/ 424662 w 6054642"/>
                  <a:gd name="connsiteY91" fmla="*/ 5259625 h 6867039"/>
                  <a:gd name="connsiteX92" fmla="*/ 377237 w 6054642"/>
                  <a:gd name="connsiteY92" fmla="*/ 5160439 h 6867039"/>
                  <a:gd name="connsiteX93" fmla="*/ 334125 w 6054642"/>
                  <a:gd name="connsiteY93" fmla="*/ 5065566 h 6867039"/>
                  <a:gd name="connsiteX94" fmla="*/ 293167 w 6054642"/>
                  <a:gd name="connsiteY94" fmla="*/ 4966380 h 6867039"/>
                  <a:gd name="connsiteX95" fmla="*/ 254366 w 6054642"/>
                  <a:gd name="connsiteY95" fmla="*/ 4867194 h 6867039"/>
                  <a:gd name="connsiteX96" fmla="*/ 217720 w 6054642"/>
                  <a:gd name="connsiteY96" fmla="*/ 4768009 h 6867039"/>
                  <a:gd name="connsiteX97" fmla="*/ 187541 w 6054642"/>
                  <a:gd name="connsiteY97" fmla="*/ 4668823 h 6867039"/>
                  <a:gd name="connsiteX98" fmla="*/ 159518 w 6054642"/>
                  <a:gd name="connsiteY98" fmla="*/ 4569637 h 6867039"/>
                  <a:gd name="connsiteX99" fmla="*/ 131494 w 6054642"/>
                  <a:gd name="connsiteY99" fmla="*/ 4470451 h 6867039"/>
                  <a:gd name="connsiteX100" fmla="*/ 107782 w 6054642"/>
                  <a:gd name="connsiteY100" fmla="*/ 4366953 h 6867039"/>
                  <a:gd name="connsiteX101" fmla="*/ 84070 w 6054642"/>
                  <a:gd name="connsiteY101" fmla="*/ 4267768 h 6867039"/>
                  <a:gd name="connsiteX102" fmla="*/ 62514 w 6054642"/>
                  <a:gd name="connsiteY102" fmla="*/ 4168582 h 6867039"/>
                  <a:gd name="connsiteX103" fmla="*/ 47424 w 6054642"/>
                  <a:gd name="connsiteY103" fmla="*/ 4065084 h 6867039"/>
                  <a:gd name="connsiteX104" fmla="*/ 32335 w 6054642"/>
                  <a:gd name="connsiteY104" fmla="*/ 3965898 h 6867039"/>
                  <a:gd name="connsiteX105" fmla="*/ 19401 w 6054642"/>
                  <a:gd name="connsiteY105" fmla="*/ 3862400 h 6867039"/>
                  <a:gd name="connsiteX106" fmla="*/ 12934 w 6054642"/>
                  <a:gd name="connsiteY106" fmla="*/ 3763214 h 6867039"/>
                  <a:gd name="connsiteX107" fmla="*/ 4311 w 6054642"/>
                  <a:gd name="connsiteY107" fmla="*/ 3659716 h 6867039"/>
                  <a:gd name="connsiteX108" fmla="*/ 0 w 6054642"/>
                  <a:gd name="connsiteY108" fmla="*/ 3560530 h 6867039"/>
                  <a:gd name="connsiteX109" fmla="*/ 0 w 6054642"/>
                  <a:gd name="connsiteY109" fmla="*/ 3457032 h 6867039"/>
                  <a:gd name="connsiteX110" fmla="*/ 0 w 6054642"/>
                  <a:gd name="connsiteY110" fmla="*/ 3357846 h 6867039"/>
                  <a:gd name="connsiteX111" fmla="*/ 4311 w 6054642"/>
                  <a:gd name="connsiteY111" fmla="*/ 3258660 h 6867039"/>
                  <a:gd name="connsiteX112" fmla="*/ 8623 w 6054642"/>
                  <a:gd name="connsiteY112" fmla="*/ 3155162 h 6867039"/>
                  <a:gd name="connsiteX113" fmla="*/ 15090 w 6054642"/>
                  <a:gd name="connsiteY113" fmla="*/ 3055977 h 6867039"/>
                  <a:gd name="connsiteX114" fmla="*/ 28023 w 6054642"/>
                  <a:gd name="connsiteY114" fmla="*/ 2956791 h 6867039"/>
                  <a:gd name="connsiteX115" fmla="*/ 38802 w 6054642"/>
                  <a:gd name="connsiteY115" fmla="*/ 2857605 h 6867039"/>
                  <a:gd name="connsiteX116" fmla="*/ 56047 w 6054642"/>
                  <a:gd name="connsiteY116" fmla="*/ 2758419 h 6867039"/>
                  <a:gd name="connsiteX117" fmla="*/ 71136 w 6054642"/>
                  <a:gd name="connsiteY117" fmla="*/ 2659234 h 6867039"/>
                  <a:gd name="connsiteX118" fmla="*/ 90537 w 6054642"/>
                  <a:gd name="connsiteY118" fmla="*/ 2560048 h 6867039"/>
                  <a:gd name="connsiteX119" fmla="*/ 112093 w 6054642"/>
                  <a:gd name="connsiteY119" fmla="*/ 2463018 h 6867039"/>
                  <a:gd name="connsiteX120" fmla="*/ 137961 w 6054642"/>
                  <a:gd name="connsiteY120" fmla="*/ 2363833 h 6867039"/>
                  <a:gd name="connsiteX121" fmla="*/ 161673 w 6054642"/>
                  <a:gd name="connsiteY121" fmla="*/ 2268959 h 6867039"/>
                  <a:gd name="connsiteX122" fmla="*/ 226343 w 6054642"/>
                  <a:gd name="connsiteY122" fmla="*/ 2079213 h 6867039"/>
                  <a:gd name="connsiteX123" fmla="*/ 293167 w 6054642"/>
                  <a:gd name="connsiteY123" fmla="*/ 1891622 h 6867039"/>
                  <a:gd name="connsiteX124" fmla="*/ 334125 w 6054642"/>
                  <a:gd name="connsiteY124" fmla="*/ 1801062 h 6867039"/>
                  <a:gd name="connsiteX125" fmla="*/ 372926 w 6054642"/>
                  <a:gd name="connsiteY125" fmla="*/ 1710501 h 6867039"/>
                  <a:gd name="connsiteX126" fmla="*/ 411728 w 6054642"/>
                  <a:gd name="connsiteY126" fmla="*/ 1617784 h 6867039"/>
                  <a:gd name="connsiteX127" fmla="*/ 461307 w 6054642"/>
                  <a:gd name="connsiteY127" fmla="*/ 1527223 h 6867039"/>
                  <a:gd name="connsiteX128" fmla="*/ 504420 w 6054642"/>
                  <a:gd name="connsiteY128" fmla="*/ 1438818 h 6867039"/>
                  <a:gd name="connsiteX129" fmla="*/ 556156 w 6054642"/>
                  <a:gd name="connsiteY129" fmla="*/ 1352570 h 6867039"/>
                  <a:gd name="connsiteX130" fmla="*/ 603580 w 6054642"/>
                  <a:gd name="connsiteY130" fmla="*/ 1264165 h 6867039"/>
                  <a:gd name="connsiteX131" fmla="*/ 659626 w 6054642"/>
                  <a:gd name="connsiteY131" fmla="*/ 1182229 h 6867039"/>
                  <a:gd name="connsiteX132" fmla="*/ 713518 w 6054642"/>
                  <a:gd name="connsiteY132" fmla="*/ 1098137 h 6867039"/>
                  <a:gd name="connsiteX133" fmla="*/ 769564 w 6054642"/>
                  <a:gd name="connsiteY133" fmla="*/ 1014044 h 6867039"/>
                  <a:gd name="connsiteX134" fmla="*/ 829922 w 6054642"/>
                  <a:gd name="connsiteY134" fmla="*/ 932108 h 6867039"/>
                  <a:gd name="connsiteX135" fmla="*/ 892436 w 6054642"/>
                  <a:gd name="connsiteY135" fmla="*/ 852329 h 6867039"/>
                  <a:gd name="connsiteX136" fmla="*/ 957105 w 6054642"/>
                  <a:gd name="connsiteY136" fmla="*/ 772549 h 6867039"/>
                  <a:gd name="connsiteX137" fmla="*/ 1019619 w 6054642"/>
                  <a:gd name="connsiteY137" fmla="*/ 697081 h 6867039"/>
                  <a:gd name="connsiteX138" fmla="*/ 1086444 w 6054642"/>
                  <a:gd name="connsiteY138" fmla="*/ 621614 h 6867039"/>
                  <a:gd name="connsiteX139" fmla="*/ 1159735 w 6054642"/>
                  <a:gd name="connsiteY139" fmla="*/ 546147 h 6867039"/>
                  <a:gd name="connsiteX140" fmla="*/ 1230872 w 6054642"/>
                  <a:gd name="connsiteY140" fmla="*/ 474991 h 6867039"/>
                  <a:gd name="connsiteX141" fmla="*/ 1302008 w 6054642"/>
                  <a:gd name="connsiteY141" fmla="*/ 403836 h 6867039"/>
                  <a:gd name="connsiteX142" fmla="*/ 1377455 w 6054642"/>
                  <a:gd name="connsiteY142" fmla="*/ 332682 h 6867039"/>
                  <a:gd name="connsiteX143" fmla="*/ 1452903 w 6054642"/>
                  <a:gd name="connsiteY143" fmla="*/ 263683 h 6867039"/>
                  <a:gd name="connsiteX144" fmla="*/ 1532661 w 6054642"/>
                  <a:gd name="connsiteY144" fmla="*/ 201153 h 6867039"/>
                  <a:gd name="connsiteX145" fmla="*/ 1614576 w 6054642"/>
                  <a:gd name="connsiteY145" fmla="*/ 136466 h 6867039"/>
                  <a:gd name="connsiteX146" fmla="*/ 1698646 w 6054642"/>
                  <a:gd name="connsiteY146" fmla="*/ 73936 h 6867039"/>
                  <a:gd name="connsiteX147" fmla="*/ 1782716 w 6054642"/>
                  <a:gd name="connsiteY147" fmla="*/ 13562 h 6867039"/>
                  <a:gd name="connsiteX148" fmla="*/ 1802802 w 6054642"/>
                  <a:gd name="connsiteY148" fmla="*/ 0 h 6867039"/>
                  <a:gd name="connsiteX0" fmla="*/ 6335996 w 6335996"/>
                  <a:gd name="connsiteY0" fmla="*/ 6497762 h 6864928"/>
                  <a:gd name="connsiteX1" fmla="*/ 5977765 w 6335996"/>
                  <a:gd name="connsiteY1" fmla="*/ 6864928 h 6864928"/>
                  <a:gd name="connsiteX2" fmla="*/ 6016396 w 6335996"/>
                  <a:gd name="connsiteY2" fmla="*/ 6848753 h 6864928"/>
                  <a:gd name="connsiteX3" fmla="*/ 6335996 w 6335996"/>
                  <a:gd name="connsiteY3" fmla="*/ 6497762 h 6864928"/>
                  <a:gd name="connsiteX4" fmla="*/ 1802802 w 6335996"/>
                  <a:gd name="connsiteY4" fmla="*/ 0 h 6864928"/>
                  <a:gd name="connsiteX5" fmla="*/ 2367371 w 6335996"/>
                  <a:gd name="connsiteY5" fmla="*/ 0 h 6864928"/>
                  <a:gd name="connsiteX6" fmla="*/ 2345338 w 6335996"/>
                  <a:gd name="connsiteY6" fmla="*/ 13562 h 6864928"/>
                  <a:gd name="connsiteX7" fmla="*/ 2261268 w 6335996"/>
                  <a:gd name="connsiteY7" fmla="*/ 69624 h 6864928"/>
                  <a:gd name="connsiteX8" fmla="*/ 2181509 w 6335996"/>
                  <a:gd name="connsiteY8" fmla="*/ 129998 h 6864928"/>
                  <a:gd name="connsiteX9" fmla="*/ 2103906 w 6335996"/>
                  <a:gd name="connsiteY9" fmla="*/ 183903 h 6864928"/>
                  <a:gd name="connsiteX10" fmla="*/ 1953011 w 6335996"/>
                  <a:gd name="connsiteY10" fmla="*/ 308963 h 6864928"/>
                  <a:gd name="connsiteX11" fmla="*/ 1806428 w 6335996"/>
                  <a:gd name="connsiteY11" fmla="*/ 434024 h 6864928"/>
                  <a:gd name="connsiteX12" fmla="*/ 1666311 w 6335996"/>
                  <a:gd name="connsiteY12" fmla="*/ 569865 h 6864928"/>
                  <a:gd name="connsiteX13" fmla="*/ 1534817 w 6335996"/>
                  <a:gd name="connsiteY13" fmla="*/ 712175 h 6864928"/>
                  <a:gd name="connsiteX14" fmla="*/ 1411945 w 6335996"/>
                  <a:gd name="connsiteY14" fmla="*/ 858797 h 6864928"/>
                  <a:gd name="connsiteX15" fmla="*/ 1293385 w 6335996"/>
                  <a:gd name="connsiteY15" fmla="*/ 1009732 h 6864928"/>
                  <a:gd name="connsiteX16" fmla="*/ 1185603 w 6335996"/>
                  <a:gd name="connsiteY16" fmla="*/ 1164979 h 6864928"/>
                  <a:gd name="connsiteX17" fmla="*/ 1084288 w 6335996"/>
                  <a:gd name="connsiteY17" fmla="*/ 1328851 h 6864928"/>
                  <a:gd name="connsiteX18" fmla="*/ 987284 w 6335996"/>
                  <a:gd name="connsiteY18" fmla="*/ 1490567 h 6864928"/>
                  <a:gd name="connsiteX19" fmla="*/ 905370 w 6335996"/>
                  <a:gd name="connsiteY19" fmla="*/ 1660908 h 6864928"/>
                  <a:gd name="connsiteX20" fmla="*/ 825611 w 6335996"/>
                  <a:gd name="connsiteY20" fmla="*/ 1833405 h 6864928"/>
                  <a:gd name="connsiteX21" fmla="*/ 758786 w 6335996"/>
                  <a:gd name="connsiteY21" fmla="*/ 2008058 h 6864928"/>
                  <a:gd name="connsiteX22" fmla="*/ 694117 w 6335996"/>
                  <a:gd name="connsiteY22" fmla="*/ 2187023 h 6864928"/>
                  <a:gd name="connsiteX23" fmla="*/ 642381 w 6335996"/>
                  <a:gd name="connsiteY23" fmla="*/ 2368145 h 6864928"/>
                  <a:gd name="connsiteX24" fmla="*/ 599269 w 6335996"/>
                  <a:gd name="connsiteY24" fmla="*/ 2551423 h 6864928"/>
                  <a:gd name="connsiteX25" fmla="*/ 562623 w 6335996"/>
                  <a:gd name="connsiteY25" fmla="*/ 2739014 h 6864928"/>
                  <a:gd name="connsiteX26" fmla="*/ 538911 w 6335996"/>
                  <a:gd name="connsiteY26" fmla="*/ 2924448 h 6864928"/>
                  <a:gd name="connsiteX27" fmla="*/ 523821 w 6335996"/>
                  <a:gd name="connsiteY27" fmla="*/ 3112038 h 6864928"/>
                  <a:gd name="connsiteX28" fmla="*/ 515198 w 6335996"/>
                  <a:gd name="connsiteY28" fmla="*/ 3301785 h 6864928"/>
                  <a:gd name="connsiteX29" fmla="*/ 515198 w 6335996"/>
                  <a:gd name="connsiteY29" fmla="*/ 3396658 h 6864928"/>
                  <a:gd name="connsiteX30" fmla="*/ 515198 w 6335996"/>
                  <a:gd name="connsiteY30" fmla="*/ 3491531 h 6864928"/>
                  <a:gd name="connsiteX31" fmla="*/ 519510 w 6335996"/>
                  <a:gd name="connsiteY31" fmla="*/ 3584249 h 6864928"/>
                  <a:gd name="connsiteX32" fmla="*/ 528132 w 6335996"/>
                  <a:gd name="connsiteY32" fmla="*/ 3679122 h 6864928"/>
                  <a:gd name="connsiteX33" fmla="*/ 538911 w 6335996"/>
                  <a:gd name="connsiteY33" fmla="*/ 3773995 h 6864928"/>
                  <a:gd name="connsiteX34" fmla="*/ 551844 w 6335996"/>
                  <a:gd name="connsiteY34" fmla="*/ 3868868 h 6864928"/>
                  <a:gd name="connsiteX35" fmla="*/ 562623 w 6335996"/>
                  <a:gd name="connsiteY35" fmla="*/ 3965898 h 6864928"/>
                  <a:gd name="connsiteX36" fmla="*/ 579868 w 6335996"/>
                  <a:gd name="connsiteY36" fmla="*/ 4060771 h 6864928"/>
                  <a:gd name="connsiteX37" fmla="*/ 599269 w 6335996"/>
                  <a:gd name="connsiteY37" fmla="*/ 4155645 h 6864928"/>
                  <a:gd name="connsiteX38" fmla="*/ 622981 w 6335996"/>
                  <a:gd name="connsiteY38" fmla="*/ 4246205 h 6864928"/>
                  <a:gd name="connsiteX39" fmla="*/ 646693 w 6335996"/>
                  <a:gd name="connsiteY39" fmla="*/ 4343235 h 6864928"/>
                  <a:gd name="connsiteX40" fmla="*/ 674716 w 6335996"/>
                  <a:gd name="connsiteY40" fmla="*/ 4433796 h 6864928"/>
                  <a:gd name="connsiteX41" fmla="*/ 702739 w 6335996"/>
                  <a:gd name="connsiteY41" fmla="*/ 4528669 h 6864928"/>
                  <a:gd name="connsiteX42" fmla="*/ 737230 w 6335996"/>
                  <a:gd name="connsiteY42" fmla="*/ 4619230 h 6864928"/>
                  <a:gd name="connsiteX43" fmla="*/ 769564 w 6335996"/>
                  <a:gd name="connsiteY43" fmla="*/ 4716260 h 6864928"/>
                  <a:gd name="connsiteX44" fmla="*/ 810521 w 6335996"/>
                  <a:gd name="connsiteY44" fmla="*/ 4806820 h 6864928"/>
                  <a:gd name="connsiteX45" fmla="*/ 849323 w 6335996"/>
                  <a:gd name="connsiteY45" fmla="*/ 4897381 h 6864928"/>
                  <a:gd name="connsiteX46" fmla="*/ 892436 w 6335996"/>
                  <a:gd name="connsiteY46" fmla="*/ 4990098 h 6864928"/>
                  <a:gd name="connsiteX47" fmla="*/ 935549 w 6335996"/>
                  <a:gd name="connsiteY47" fmla="*/ 5076347 h 6864928"/>
                  <a:gd name="connsiteX48" fmla="*/ 985128 w 6335996"/>
                  <a:gd name="connsiteY48" fmla="*/ 5164751 h 6864928"/>
                  <a:gd name="connsiteX49" fmla="*/ 1034708 w 6335996"/>
                  <a:gd name="connsiteY49" fmla="*/ 5251000 h 6864928"/>
                  <a:gd name="connsiteX50" fmla="*/ 1086444 w 6335996"/>
                  <a:gd name="connsiteY50" fmla="*/ 5335092 h 6864928"/>
                  <a:gd name="connsiteX51" fmla="*/ 1138179 w 6335996"/>
                  <a:gd name="connsiteY51" fmla="*/ 5419184 h 6864928"/>
                  <a:gd name="connsiteX52" fmla="*/ 1194226 w 6335996"/>
                  <a:gd name="connsiteY52" fmla="*/ 5501120 h 6864928"/>
                  <a:gd name="connsiteX53" fmla="*/ 1254584 w 6335996"/>
                  <a:gd name="connsiteY53" fmla="*/ 5580900 h 6864928"/>
                  <a:gd name="connsiteX54" fmla="*/ 1312786 w 6335996"/>
                  <a:gd name="connsiteY54" fmla="*/ 5656368 h 6864928"/>
                  <a:gd name="connsiteX55" fmla="*/ 1373144 w 6335996"/>
                  <a:gd name="connsiteY55" fmla="*/ 5731835 h 6864928"/>
                  <a:gd name="connsiteX56" fmla="*/ 1435657 w 6335996"/>
                  <a:gd name="connsiteY56" fmla="*/ 5807303 h 6864928"/>
                  <a:gd name="connsiteX57" fmla="*/ 1500327 w 6335996"/>
                  <a:gd name="connsiteY57" fmla="*/ 5878457 h 6864928"/>
                  <a:gd name="connsiteX58" fmla="*/ 1567152 w 6335996"/>
                  <a:gd name="connsiteY58" fmla="*/ 5949612 h 6864928"/>
                  <a:gd name="connsiteX59" fmla="*/ 1633977 w 6335996"/>
                  <a:gd name="connsiteY59" fmla="*/ 6018611 h 6864928"/>
                  <a:gd name="connsiteX60" fmla="*/ 1707268 w 6335996"/>
                  <a:gd name="connsiteY60" fmla="*/ 6085454 h 6864928"/>
                  <a:gd name="connsiteX61" fmla="*/ 1774093 w 6335996"/>
                  <a:gd name="connsiteY61" fmla="*/ 6147984 h 6864928"/>
                  <a:gd name="connsiteX62" fmla="*/ 1849541 w 6335996"/>
                  <a:gd name="connsiteY62" fmla="*/ 6212670 h 6864928"/>
                  <a:gd name="connsiteX63" fmla="*/ 1996124 w 6335996"/>
                  <a:gd name="connsiteY63" fmla="*/ 6335574 h 6864928"/>
                  <a:gd name="connsiteX64" fmla="*/ 2151330 w 6335996"/>
                  <a:gd name="connsiteY64" fmla="*/ 6447697 h 6864928"/>
                  <a:gd name="connsiteX65" fmla="*/ 2313004 w 6335996"/>
                  <a:gd name="connsiteY65" fmla="*/ 6551195 h 6864928"/>
                  <a:gd name="connsiteX66" fmla="*/ 2476832 w 6335996"/>
                  <a:gd name="connsiteY66" fmla="*/ 6650381 h 6864928"/>
                  <a:gd name="connsiteX67" fmla="*/ 2647128 w 6335996"/>
                  <a:gd name="connsiteY67" fmla="*/ 6736630 h 6864928"/>
                  <a:gd name="connsiteX68" fmla="*/ 2821735 w 6335996"/>
                  <a:gd name="connsiteY68" fmla="*/ 6820722 h 6864928"/>
                  <a:gd name="connsiteX69" fmla="*/ 2930212 w 6335996"/>
                  <a:gd name="connsiteY69" fmla="*/ 6864928 h 6864928"/>
                  <a:gd name="connsiteX70" fmla="*/ 1812362 w 6335996"/>
                  <a:gd name="connsiteY70" fmla="*/ 6864928 h 6864928"/>
                  <a:gd name="connsiteX71" fmla="*/ 1746070 w 6335996"/>
                  <a:gd name="connsiteY71" fmla="*/ 6820722 h 6864928"/>
                  <a:gd name="connsiteX72" fmla="*/ 1662000 w 6335996"/>
                  <a:gd name="connsiteY72" fmla="*/ 6760348 h 6864928"/>
                  <a:gd name="connsiteX73" fmla="*/ 1582241 w 6335996"/>
                  <a:gd name="connsiteY73" fmla="*/ 6697818 h 6864928"/>
                  <a:gd name="connsiteX74" fmla="*/ 1504638 w 6335996"/>
                  <a:gd name="connsiteY74" fmla="*/ 6633131 h 6864928"/>
                  <a:gd name="connsiteX75" fmla="*/ 1429191 w 6335996"/>
                  <a:gd name="connsiteY75" fmla="*/ 6570601 h 6864928"/>
                  <a:gd name="connsiteX76" fmla="*/ 1353743 w 6335996"/>
                  <a:gd name="connsiteY76" fmla="*/ 6501603 h 6864928"/>
                  <a:gd name="connsiteX77" fmla="*/ 1278296 w 6335996"/>
                  <a:gd name="connsiteY77" fmla="*/ 6430448 h 6864928"/>
                  <a:gd name="connsiteX78" fmla="*/ 1207159 w 6335996"/>
                  <a:gd name="connsiteY78" fmla="*/ 6359293 h 6864928"/>
                  <a:gd name="connsiteX79" fmla="*/ 1133868 w 6335996"/>
                  <a:gd name="connsiteY79" fmla="*/ 6288138 h 6864928"/>
                  <a:gd name="connsiteX80" fmla="*/ 1062731 w 6335996"/>
                  <a:gd name="connsiteY80" fmla="*/ 6212670 h 6864928"/>
                  <a:gd name="connsiteX81" fmla="*/ 995907 w 6335996"/>
                  <a:gd name="connsiteY81" fmla="*/ 6137203 h 6864928"/>
                  <a:gd name="connsiteX82" fmla="*/ 933393 w 6335996"/>
                  <a:gd name="connsiteY82" fmla="*/ 6057423 h 6864928"/>
                  <a:gd name="connsiteX83" fmla="*/ 868724 w 6335996"/>
                  <a:gd name="connsiteY83" fmla="*/ 5973331 h 6864928"/>
                  <a:gd name="connsiteX84" fmla="*/ 806210 w 6335996"/>
                  <a:gd name="connsiteY84" fmla="*/ 5891395 h 6864928"/>
                  <a:gd name="connsiteX85" fmla="*/ 745852 w 6335996"/>
                  <a:gd name="connsiteY85" fmla="*/ 5807303 h 6864928"/>
                  <a:gd name="connsiteX86" fmla="*/ 685494 w 6335996"/>
                  <a:gd name="connsiteY86" fmla="*/ 5721054 h 6864928"/>
                  <a:gd name="connsiteX87" fmla="*/ 631603 w 6335996"/>
                  <a:gd name="connsiteY87" fmla="*/ 5632649 h 6864928"/>
                  <a:gd name="connsiteX88" fmla="*/ 575556 w 6335996"/>
                  <a:gd name="connsiteY88" fmla="*/ 5542088 h 6864928"/>
                  <a:gd name="connsiteX89" fmla="*/ 523821 w 6335996"/>
                  <a:gd name="connsiteY89" fmla="*/ 5449371 h 6864928"/>
                  <a:gd name="connsiteX90" fmla="*/ 472086 w 6335996"/>
                  <a:gd name="connsiteY90" fmla="*/ 5354498 h 6864928"/>
                  <a:gd name="connsiteX91" fmla="*/ 424662 w 6335996"/>
                  <a:gd name="connsiteY91" fmla="*/ 5259625 h 6864928"/>
                  <a:gd name="connsiteX92" fmla="*/ 377237 w 6335996"/>
                  <a:gd name="connsiteY92" fmla="*/ 5160439 h 6864928"/>
                  <a:gd name="connsiteX93" fmla="*/ 334125 w 6335996"/>
                  <a:gd name="connsiteY93" fmla="*/ 5065566 h 6864928"/>
                  <a:gd name="connsiteX94" fmla="*/ 293167 w 6335996"/>
                  <a:gd name="connsiteY94" fmla="*/ 4966380 h 6864928"/>
                  <a:gd name="connsiteX95" fmla="*/ 254366 w 6335996"/>
                  <a:gd name="connsiteY95" fmla="*/ 4867194 h 6864928"/>
                  <a:gd name="connsiteX96" fmla="*/ 217720 w 6335996"/>
                  <a:gd name="connsiteY96" fmla="*/ 4768009 h 6864928"/>
                  <a:gd name="connsiteX97" fmla="*/ 187541 w 6335996"/>
                  <a:gd name="connsiteY97" fmla="*/ 4668823 h 6864928"/>
                  <a:gd name="connsiteX98" fmla="*/ 159518 w 6335996"/>
                  <a:gd name="connsiteY98" fmla="*/ 4569637 h 6864928"/>
                  <a:gd name="connsiteX99" fmla="*/ 131494 w 6335996"/>
                  <a:gd name="connsiteY99" fmla="*/ 4470451 h 6864928"/>
                  <a:gd name="connsiteX100" fmla="*/ 107782 w 6335996"/>
                  <a:gd name="connsiteY100" fmla="*/ 4366953 h 6864928"/>
                  <a:gd name="connsiteX101" fmla="*/ 84070 w 6335996"/>
                  <a:gd name="connsiteY101" fmla="*/ 4267768 h 6864928"/>
                  <a:gd name="connsiteX102" fmla="*/ 62514 w 6335996"/>
                  <a:gd name="connsiteY102" fmla="*/ 4168582 h 6864928"/>
                  <a:gd name="connsiteX103" fmla="*/ 47424 w 6335996"/>
                  <a:gd name="connsiteY103" fmla="*/ 4065084 h 6864928"/>
                  <a:gd name="connsiteX104" fmla="*/ 32335 w 6335996"/>
                  <a:gd name="connsiteY104" fmla="*/ 3965898 h 6864928"/>
                  <a:gd name="connsiteX105" fmla="*/ 19401 w 6335996"/>
                  <a:gd name="connsiteY105" fmla="*/ 3862400 h 6864928"/>
                  <a:gd name="connsiteX106" fmla="*/ 12934 w 6335996"/>
                  <a:gd name="connsiteY106" fmla="*/ 3763214 h 6864928"/>
                  <a:gd name="connsiteX107" fmla="*/ 4311 w 6335996"/>
                  <a:gd name="connsiteY107" fmla="*/ 3659716 h 6864928"/>
                  <a:gd name="connsiteX108" fmla="*/ 0 w 6335996"/>
                  <a:gd name="connsiteY108" fmla="*/ 3560530 h 6864928"/>
                  <a:gd name="connsiteX109" fmla="*/ 0 w 6335996"/>
                  <a:gd name="connsiteY109" fmla="*/ 3457032 h 6864928"/>
                  <a:gd name="connsiteX110" fmla="*/ 0 w 6335996"/>
                  <a:gd name="connsiteY110" fmla="*/ 3357846 h 6864928"/>
                  <a:gd name="connsiteX111" fmla="*/ 4311 w 6335996"/>
                  <a:gd name="connsiteY111" fmla="*/ 3258660 h 6864928"/>
                  <a:gd name="connsiteX112" fmla="*/ 8623 w 6335996"/>
                  <a:gd name="connsiteY112" fmla="*/ 3155162 h 6864928"/>
                  <a:gd name="connsiteX113" fmla="*/ 15090 w 6335996"/>
                  <a:gd name="connsiteY113" fmla="*/ 3055977 h 6864928"/>
                  <a:gd name="connsiteX114" fmla="*/ 28023 w 6335996"/>
                  <a:gd name="connsiteY114" fmla="*/ 2956791 h 6864928"/>
                  <a:gd name="connsiteX115" fmla="*/ 38802 w 6335996"/>
                  <a:gd name="connsiteY115" fmla="*/ 2857605 h 6864928"/>
                  <a:gd name="connsiteX116" fmla="*/ 56047 w 6335996"/>
                  <a:gd name="connsiteY116" fmla="*/ 2758419 h 6864928"/>
                  <a:gd name="connsiteX117" fmla="*/ 71136 w 6335996"/>
                  <a:gd name="connsiteY117" fmla="*/ 2659234 h 6864928"/>
                  <a:gd name="connsiteX118" fmla="*/ 90537 w 6335996"/>
                  <a:gd name="connsiteY118" fmla="*/ 2560048 h 6864928"/>
                  <a:gd name="connsiteX119" fmla="*/ 112093 w 6335996"/>
                  <a:gd name="connsiteY119" fmla="*/ 2463018 h 6864928"/>
                  <a:gd name="connsiteX120" fmla="*/ 137961 w 6335996"/>
                  <a:gd name="connsiteY120" fmla="*/ 2363833 h 6864928"/>
                  <a:gd name="connsiteX121" fmla="*/ 161673 w 6335996"/>
                  <a:gd name="connsiteY121" fmla="*/ 2268959 h 6864928"/>
                  <a:gd name="connsiteX122" fmla="*/ 226343 w 6335996"/>
                  <a:gd name="connsiteY122" fmla="*/ 2079213 h 6864928"/>
                  <a:gd name="connsiteX123" fmla="*/ 293167 w 6335996"/>
                  <a:gd name="connsiteY123" fmla="*/ 1891622 h 6864928"/>
                  <a:gd name="connsiteX124" fmla="*/ 334125 w 6335996"/>
                  <a:gd name="connsiteY124" fmla="*/ 1801062 h 6864928"/>
                  <a:gd name="connsiteX125" fmla="*/ 372926 w 6335996"/>
                  <a:gd name="connsiteY125" fmla="*/ 1710501 h 6864928"/>
                  <a:gd name="connsiteX126" fmla="*/ 411728 w 6335996"/>
                  <a:gd name="connsiteY126" fmla="*/ 1617784 h 6864928"/>
                  <a:gd name="connsiteX127" fmla="*/ 461307 w 6335996"/>
                  <a:gd name="connsiteY127" fmla="*/ 1527223 h 6864928"/>
                  <a:gd name="connsiteX128" fmla="*/ 504420 w 6335996"/>
                  <a:gd name="connsiteY128" fmla="*/ 1438818 h 6864928"/>
                  <a:gd name="connsiteX129" fmla="*/ 556156 w 6335996"/>
                  <a:gd name="connsiteY129" fmla="*/ 1352570 h 6864928"/>
                  <a:gd name="connsiteX130" fmla="*/ 603580 w 6335996"/>
                  <a:gd name="connsiteY130" fmla="*/ 1264165 h 6864928"/>
                  <a:gd name="connsiteX131" fmla="*/ 659626 w 6335996"/>
                  <a:gd name="connsiteY131" fmla="*/ 1182229 h 6864928"/>
                  <a:gd name="connsiteX132" fmla="*/ 713518 w 6335996"/>
                  <a:gd name="connsiteY132" fmla="*/ 1098137 h 6864928"/>
                  <a:gd name="connsiteX133" fmla="*/ 769564 w 6335996"/>
                  <a:gd name="connsiteY133" fmla="*/ 1014044 h 6864928"/>
                  <a:gd name="connsiteX134" fmla="*/ 829922 w 6335996"/>
                  <a:gd name="connsiteY134" fmla="*/ 932108 h 6864928"/>
                  <a:gd name="connsiteX135" fmla="*/ 892436 w 6335996"/>
                  <a:gd name="connsiteY135" fmla="*/ 852329 h 6864928"/>
                  <a:gd name="connsiteX136" fmla="*/ 957105 w 6335996"/>
                  <a:gd name="connsiteY136" fmla="*/ 772549 h 6864928"/>
                  <a:gd name="connsiteX137" fmla="*/ 1019619 w 6335996"/>
                  <a:gd name="connsiteY137" fmla="*/ 697081 h 6864928"/>
                  <a:gd name="connsiteX138" fmla="*/ 1086444 w 6335996"/>
                  <a:gd name="connsiteY138" fmla="*/ 621614 h 6864928"/>
                  <a:gd name="connsiteX139" fmla="*/ 1159735 w 6335996"/>
                  <a:gd name="connsiteY139" fmla="*/ 546147 h 6864928"/>
                  <a:gd name="connsiteX140" fmla="*/ 1230872 w 6335996"/>
                  <a:gd name="connsiteY140" fmla="*/ 474991 h 6864928"/>
                  <a:gd name="connsiteX141" fmla="*/ 1302008 w 6335996"/>
                  <a:gd name="connsiteY141" fmla="*/ 403836 h 6864928"/>
                  <a:gd name="connsiteX142" fmla="*/ 1377455 w 6335996"/>
                  <a:gd name="connsiteY142" fmla="*/ 332682 h 6864928"/>
                  <a:gd name="connsiteX143" fmla="*/ 1452903 w 6335996"/>
                  <a:gd name="connsiteY143" fmla="*/ 263683 h 6864928"/>
                  <a:gd name="connsiteX144" fmla="*/ 1532661 w 6335996"/>
                  <a:gd name="connsiteY144" fmla="*/ 201153 h 6864928"/>
                  <a:gd name="connsiteX145" fmla="*/ 1614576 w 6335996"/>
                  <a:gd name="connsiteY145" fmla="*/ 136466 h 6864928"/>
                  <a:gd name="connsiteX146" fmla="*/ 1698646 w 6335996"/>
                  <a:gd name="connsiteY146" fmla="*/ 73936 h 6864928"/>
                  <a:gd name="connsiteX147" fmla="*/ 1782716 w 6335996"/>
                  <a:gd name="connsiteY147" fmla="*/ 13562 h 6864928"/>
                  <a:gd name="connsiteX148" fmla="*/ 1802802 w 6335996"/>
                  <a:gd name="connsiteY148" fmla="*/ 0 h 6864928"/>
                  <a:gd name="connsiteX0" fmla="*/ 6016396 w 6016396"/>
                  <a:gd name="connsiteY0" fmla="*/ 6848753 h 6864928"/>
                  <a:gd name="connsiteX1" fmla="*/ 5977765 w 6016396"/>
                  <a:gd name="connsiteY1" fmla="*/ 6864928 h 6864928"/>
                  <a:gd name="connsiteX2" fmla="*/ 6016396 w 6016396"/>
                  <a:gd name="connsiteY2" fmla="*/ 6848753 h 6864928"/>
                  <a:gd name="connsiteX3" fmla="*/ 1802802 w 6016396"/>
                  <a:gd name="connsiteY3" fmla="*/ 0 h 6864928"/>
                  <a:gd name="connsiteX4" fmla="*/ 2367371 w 6016396"/>
                  <a:gd name="connsiteY4" fmla="*/ 0 h 6864928"/>
                  <a:gd name="connsiteX5" fmla="*/ 2345338 w 6016396"/>
                  <a:gd name="connsiteY5" fmla="*/ 13562 h 6864928"/>
                  <a:gd name="connsiteX6" fmla="*/ 2261268 w 6016396"/>
                  <a:gd name="connsiteY6" fmla="*/ 69624 h 6864928"/>
                  <a:gd name="connsiteX7" fmla="*/ 2181509 w 6016396"/>
                  <a:gd name="connsiteY7" fmla="*/ 129998 h 6864928"/>
                  <a:gd name="connsiteX8" fmla="*/ 2103906 w 6016396"/>
                  <a:gd name="connsiteY8" fmla="*/ 183903 h 6864928"/>
                  <a:gd name="connsiteX9" fmla="*/ 1953011 w 6016396"/>
                  <a:gd name="connsiteY9" fmla="*/ 308963 h 6864928"/>
                  <a:gd name="connsiteX10" fmla="*/ 1806428 w 6016396"/>
                  <a:gd name="connsiteY10" fmla="*/ 434024 h 6864928"/>
                  <a:gd name="connsiteX11" fmla="*/ 1666311 w 6016396"/>
                  <a:gd name="connsiteY11" fmla="*/ 569865 h 6864928"/>
                  <a:gd name="connsiteX12" fmla="*/ 1534817 w 6016396"/>
                  <a:gd name="connsiteY12" fmla="*/ 712175 h 6864928"/>
                  <a:gd name="connsiteX13" fmla="*/ 1411945 w 6016396"/>
                  <a:gd name="connsiteY13" fmla="*/ 858797 h 6864928"/>
                  <a:gd name="connsiteX14" fmla="*/ 1293385 w 6016396"/>
                  <a:gd name="connsiteY14" fmla="*/ 1009732 h 6864928"/>
                  <a:gd name="connsiteX15" fmla="*/ 1185603 w 6016396"/>
                  <a:gd name="connsiteY15" fmla="*/ 1164979 h 6864928"/>
                  <a:gd name="connsiteX16" fmla="*/ 1084288 w 6016396"/>
                  <a:gd name="connsiteY16" fmla="*/ 1328851 h 6864928"/>
                  <a:gd name="connsiteX17" fmla="*/ 987284 w 6016396"/>
                  <a:gd name="connsiteY17" fmla="*/ 1490567 h 6864928"/>
                  <a:gd name="connsiteX18" fmla="*/ 905370 w 6016396"/>
                  <a:gd name="connsiteY18" fmla="*/ 1660908 h 6864928"/>
                  <a:gd name="connsiteX19" fmla="*/ 825611 w 6016396"/>
                  <a:gd name="connsiteY19" fmla="*/ 1833405 h 6864928"/>
                  <a:gd name="connsiteX20" fmla="*/ 758786 w 6016396"/>
                  <a:gd name="connsiteY20" fmla="*/ 2008058 h 6864928"/>
                  <a:gd name="connsiteX21" fmla="*/ 694117 w 6016396"/>
                  <a:gd name="connsiteY21" fmla="*/ 2187023 h 6864928"/>
                  <a:gd name="connsiteX22" fmla="*/ 642381 w 6016396"/>
                  <a:gd name="connsiteY22" fmla="*/ 2368145 h 6864928"/>
                  <a:gd name="connsiteX23" fmla="*/ 599269 w 6016396"/>
                  <a:gd name="connsiteY23" fmla="*/ 2551423 h 6864928"/>
                  <a:gd name="connsiteX24" fmla="*/ 562623 w 6016396"/>
                  <a:gd name="connsiteY24" fmla="*/ 2739014 h 6864928"/>
                  <a:gd name="connsiteX25" fmla="*/ 538911 w 6016396"/>
                  <a:gd name="connsiteY25" fmla="*/ 2924448 h 6864928"/>
                  <a:gd name="connsiteX26" fmla="*/ 523821 w 6016396"/>
                  <a:gd name="connsiteY26" fmla="*/ 3112038 h 6864928"/>
                  <a:gd name="connsiteX27" fmla="*/ 515198 w 6016396"/>
                  <a:gd name="connsiteY27" fmla="*/ 3301785 h 6864928"/>
                  <a:gd name="connsiteX28" fmla="*/ 515198 w 6016396"/>
                  <a:gd name="connsiteY28" fmla="*/ 3396658 h 6864928"/>
                  <a:gd name="connsiteX29" fmla="*/ 515198 w 6016396"/>
                  <a:gd name="connsiteY29" fmla="*/ 3491531 h 6864928"/>
                  <a:gd name="connsiteX30" fmla="*/ 519510 w 6016396"/>
                  <a:gd name="connsiteY30" fmla="*/ 3584249 h 6864928"/>
                  <a:gd name="connsiteX31" fmla="*/ 528132 w 6016396"/>
                  <a:gd name="connsiteY31" fmla="*/ 3679122 h 6864928"/>
                  <a:gd name="connsiteX32" fmla="*/ 538911 w 6016396"/>
                  <a:gd name="connsiteY32" fmla="*/ 3773995 h 6864928"/>
                  <a:gd name="connsiteX33" fmla="*/ 551844 w 6016396"/>
                  <a:gd name="connsiteY33" fmla="*/ 3868868 h 6864928"/>
                  <a:gd name="connsiteX34" fmla="*/ 562623 w 6016396"/>
                  <a:gd name="connsiteY34" fmla="*/ 3965898 h 6864928"/>
                  <a:gd name="connsiteX35" fmla="*/ 579868 w 6016396"/>
                  <a:gd name="connsiteY35" fmla="*/ 4060771 h 6864928"/>
                  <a:gd name="connsiteX36" fmla="*/ 599269 w 6016396"/>
                  <a:gd name="connsiteY36" fmla="*/ 4155645 h 6864928"/>
                  <a:gd name="connsiteX37" fmla="*/ 622981 w 6016396"/>
                  <a:gd name="connsiteY37" fmla="*/ 4246205 h 6864928"/>
                  <a:gd name="connsiteX38" fmla="*/ 646693 w 6016396"/>
                  <a:gd name="connsiteY38" fmla="*/ 4343235 h 6864928"/>
                  <a:gd name="connsiteX39" fmla="*/ 674716 w 6016396"/>
                  <a:gd name="connsiteY39" fmla="*/ 4433796 h 6864928"/>
                  <a:gd name="connsiteX40" fmla="*/ 702739 w 6016396"/>
                  <a:gd name="connsiteY40" fmla="*/ 4528669 h 6864928"/>
                  <a:gd name="connsiteX41" fmla="*/ 737230 w 6016396"/>
                  <a:gd name="connsiteY41" fmla="*/ 4619230 h 6864928"/>
                  <a:gd name="connsiteX42" fmla="*/ 769564 w 6016396"/>
                  <a:gd name="connsiteY42" fmla="*/ 4716260 h 6864928"/>
                  <a:gd name="connsiteX43" fmla="*/ 810521 w 6016396"/>
                  <a:gd name="connsiteY43" fmla="*/ 4806820 h 6864928"/>
                  <a:gd name="connsiteX44" fmla="*/ 849323 w 6016396"/>
                  <a:gd name="connsiteY44" fmla="*/ 4897381 h 6864928"/>
                  <a:gd name="connsiteX45" fmla="*/ 892436 w 6016396"/>
                  <a:gd name="connsiteY45" fmla="*/ 4990098 h 6864928"/>
                  <a:gd name="connsiteX46" fmla="*/ 935549 w 6016396"/>
                  <a:gd name="connsiteY46" fmla="*/ 5076347 h 6864928"/>
                  <a:gd name="connsiteX47" fmla="*/ 985128 w 6016396"/>
                  <a:gd name="connsiteY47" fmla="*/ 5164751 h 6864928"/>
                  <a:gd name="connsiteX48" fmla="*/ 1034708 w 6016396"/>
                  <a:gd name="connsiteY48" fmla="*/ 5251000 h 6864928"/>
                  <a:gd name="connsiteX49" fmla="*/ 1086444 w 6016396"/>
                  <a:gd name="connsiteY49" fmla="*/ 5335092 h 6864928"/>
                  <a:gd name="connsiteX50" fmla="*/ 1138179 w 6016396"/>
                  <a:gd name="connsiteY50" fmla="*/ 5419184 h 6864928"/>
                  <a:gd name="connsiteX51" fmla="*/ 1194226 w 6016396"/>
                  <a:gd name="connsiteY51" fmla="*/ 5501120 h 6864928"/>
                  <a:gd name="connsiteX52" fmla="*/ 1254584 w 6016396"/>
                  <a:gd name="connsiteY52" fmla="*/ 5580900 h 6864928"/>
                  <a:gd name="connsiteX53" fmla="*/ 1312786 w 6016396"/>
                  <a:gd name="connsiteY53" fmla="*/ 5656368 h 6864928"/>
                  <a:gd name="connsiteX54" fmla="*/ 1373144 w 6016396"/>
                  <a:gd name="connsiteY54" fmla="*/ 5731835 h 6864928"/>
                  <a:gd name="connsiteX55" fmla="*/ 1435657 w 6016396"/>
                  <a:gd name="connsiteY55" fmla="*/ 5807303 h 6864928"/>
                  <a:gd name="connsiteX56" fmla="*/ 1500327 w 6016396"/>
                  <a:gd name="connsiteY56" fmla="*/ 5878457 h 6864928"/>
                  <a:gd name="connsiteX57" fmla="*/ 1567152 w 6016396"/>
                  <a:gd name="connsiteY57" fmla="*/ 5949612 h 6864928"/>
                  <a:gd name="connsiteX58" fmla="*/ 1633977 w 6016396"/>
                  <a:gd name="connsiteY58" fmla="*/ 6018611 h 6864928"/>
                  <a:gd name="connsiteX59" fmla="*/ 1707268 w 6016396"/>
                  <a:gd name="connsiteY59" fmla="*/ 6085454 h 6864928"/>
                  <a:gd name="connsiteX60" fmla="*/ 1774093 w 6016396"/>
                  <a:gd name="connsiteY60" fmla="*/ 6147984 h 6864928"/>
                  <a:gd name="connsiteX61" fmla="*/ 1849541 w 6016396"/>
                  <a:gd name="connsiteY61" fmla="*/ 6212670 h 6864928"/>
                  <a:gd name="connsiteX62" fmla="*/ 1996124 w 6016396"/>
                  <a:gd name="connsiteY62" fmla="*/ 6335574 h 6864928"/>
                  <a:gd name="connsiteX63" fmla="*/ 2151330 w 6016396"/>
                  <a:gd name="connsiteY63" fmla="*/ 6447697 h 6864928"/>
                  <a:gd name="connsiteX64" fmla="*/ 2313004 w 6016396"/>
                  <a:gd name="connsiteY64" fmla="*/ 6551195 h 6864928"/>
                  <a:gd name="connsiteX65" fmla="*/ 2476832 w 6016396"/>
                  <a:gd name="connsiteY65" fmla="*/ 6650381 h 6864928"/>
                  <a:gd name="connsiteX66" fmla="*/ 2647128 w 6016396"/>
                  <a:gd name="connsiteY66" fmla="*/ 6736630 h 6864928"/>
                  <a:gd name="connsiteX67" fmla="*/ 2821735 w 6016396"/>
                  <a:gd name="connsiteY67" fmla="*/ 6820722 h 6864928"/>
                  <a:gd name="connsiteX68" fmla="*/ 2930212 w 6016396"/>
                  <a:gd name="connsiteY68" fmla="*/ 6864928 h 6864928"/>
                  <a:gd name="connsiteX69" fmla="*/ 1812362 w 6016396"/>
                  <a:gd name="connsiteY69" fmla="*/ 6864928 h 6864928"/>
                  <a:gd name="connsiteX70" fmla="*/ 1746070 w 6016396"/>
                  <a:gd name="connsiteY70" fmla="*/ 6820722 h 6864928"/>
                  <a:gd name="connsiteX71" fmla="*/ 1662000 w 6016396"/>
                  <a:gd name="connsiteY71" fmla="*/ 6760348 h 6864928"/>
                  <a:gd name="connsiteX72" fmla="*/ 1582241 w 6016396"/>
                  <a:gd name="connsiteY72" fmla="*/ 6697818 h 6864928"/>
                  <a:gd name="connsiteX73" fmla="*/ 1504638 w 6016396"/>
                  <a:gd name="connsiteY73" fmla="*/ 6633131 h 6864928"/>
                  <a:gd name="connsiteX74" fmla="*/ 1429191 w 6016396"/>
                  <a:gd name="connsiteY74" fmla="*/ 6570601 h 6864928"/>
                  <a:gd name="connsiteX75" fmla="*/ 1353743 w 6016396"/>
                  <a:gd name="connsiteY75" fmla="*/ 6501603 h 6864928"/>
                  <a:gd name="connsiteX76" fmla="*/ 1278296 w 6016396"/>
                  <a:gd name="connsiteY76" fmla="*/ 6430448 h 6864928"/>
                  <a:gd name="connsiteX77" fmla="*/ 1207159 w 6016396"/>
                  <a:gd name="connsiteY77" fmla="*/ 6359293 h 6864928"/>
                  <a:gd name="connsiteX78" fmla="*/ 1133868 w 6016396"/>
                  <a:gd name="connsiteY78" fmla="*/ 6288138 h 6864928"/>
                  <a:gd name="connsiteX79" fmla="*/ 1062731 w 6016396"/>
                  <a:gd name="connsiteY79" fmla="*/ 6212670 h 6864928"/>
                  <a:gd name="connsiteX80" fmla="*/ 995907 w 6016396"/>
                  <a:gd name="connsiteY80" fmla="*/ 6137203 h 6864928"/>
                  <a:gd name="connsiteX81" fmla="*/ 933393 w 6016396"/>
                  <a:gd name="connsiteY81" fmla="*/ 6057423 h 6864928"/>
                  <a:gd name="connsiteX82" fmla="*/ 868724 w 6016396"/>
                  <a:gd name="connsiteY82" fmla="*/ 5973331 h 6864928"/>
                  <a:gd name="connsiteX83" fmla="*/ 806210 w 6016396"/>
                  <a:gd name="connsiteY83" fmla="*/ 5891395 h 6864928"/>
                  <a:gd name="connsiteX84" fmla="*/ 745852 w 6016396"/>
                  <a:gd name="connsiteY84" fmla="*/ 5807303 h 6864928"/>
                  <a:gd name="connsiteX85" fmla="*/ 685494 w 6016396"/>
                  <a:gd name="connsiteY85" fmla="*/ 5721054 h 6864928"/>
                  <a:gd name="connsiteX86" fmla="*/ 631603 w 6016396"/>
                  <a:gd name="connsiteY86" fmla="*/ 5632649 h 6864928"/>
                  <a:gd name="connsiteX87" fmla="*/ 575556 w 6016396"/>
                  <a:gd name="connsiteY87" fmla="*/ 5542088 h 6864928"/>
                  <a:gd name="connsiteX88" fmla="*/ 523821 w 6016396"/>
                  <a:gd name="connsiteY88" fmla="*/ 5449371 h 6864928"/>
                  <a:gd name="connsiteX89" fmla="*/ 472086 w 6016396"/>
                  <a:gd name="connsiteY89" fmla="*/ 5354498 h 6864928"/>
                  <a:gd name="connsiteX90" fmla="*/ 424662 w 6016396"/>
                  <a:gd name="connsiteY90" fmla="*/ 5259625 h 6864928"/>
                  <a:gd name="connsiteX91" fmla="*/ 377237 w 6016396"/>
                  <a:gd name="connsiteY91" fmla="*/ 5160439 h 6864928"/>
                  <a:gd name="connsiteX92" fmla="*/ 334125 w 6016396"/>
                  <a:gd name="connsiteY92" fmla="*/ 5065566 h 6864928"/>
                  <a:gd name="connsiteX93" fmla="*/ 293167 w 6016396"/>
                  <a:gd name="connsiteY93" fmla="*/ 4966380 h 6864928"/>
                  <a:gd name="connsiteX94" fmla="*/ 254366 w 6016396"/>
                  <a:gd name="connsiteY94" fmla="*/ 4867194 h 6864928"/>
                  <a:gd name="connsiteX95" fmla="*/ 217720 w 6016396"/>
                  <a:gd name="connsiteY95" fmla="*/ 4768009 h 6864928"/>
                  <a:gd name="connsiteX96" fmla="*/ 187541 w 6016396"/>
                  <a:gd name="connsiteY96" fmla="*/ 4668823 h 6864928"/>
                  <a:gd name="connsiteX97" fmla="*/ 159518 w 6016396"/>
                  <a:gd name="connsiteY97" fmla="*/ 4569637 h 6864928"/>
                  <a:gd name="connsiteX98" fmla="*/ 131494 w 6016396"/>
                  <a:gd name="connsiteY98" fmla="*/ 4470451 h 6864928"/>
                  <a:gd name="connsiteX99" fmla="*/ 107782 w 6016396"/>
                  <a:gd name="connsiteY99" fmla="*/ 4366953 h 6864928"/>
                  <a:gd name="connsiteX100" fmla="*/ 84070 w 6016396"/>
                  <a:gd name="connsiteY100" fmla="*/ 4267768 h 6864928"/>
                  <a:gd name="connsiteX101" fmla="*/ 62514 w 6016396"/>
                  <a:gd name="connsiteY101" fmla="*/ 4168582 h 6864928"/>
                  <a:gd name="connsiteX102" fmla="*/ 47424 w 6016396"/>
                  <a:gd name="connsiteY102" fmla="*/ 4065084 h 6864928"/>
                  <a:gd name="connsiteX103" fmla="*/ 32335 w 6016396"/>
                  <a:gd name="connsiteY103" fmla="*/ 3965898 h 6864928"/>
                  <a:gd name="connsiteX104" fmla="*/ 19401 w 6016396"/>
                  <a:gd name="connsiteY104" fmla="*/ 3862400 h 6864928"/>
                  <a:gd name="connsiteX105" fmla="*/ 12934 w 6016396"/>
                  <a:gd name="connsiteY105" fmla="*/ 3763214 h 6864928"/>
                  <a:gd name="connsiteX106" fmla="*/ 4311 w 6016396"/>
                  <a:gd name="connsiteY106" fmla="*/ 3659716 h 6864928"/>
                  <a:gd name="connsiteX107" fmla="*/ 0 w 6016396"/>
                  <a:gd name="connsiteY107" fmla="*/ 3560530 h 6864928"/>
                  <a:gd name="connsiteX108" fmla="*/ 0 w 6016396"/>
                  <a:gd name="connsiteY108" fmla="*/ 3457032 h 6864928"/>
                  <a:gd name="connsiteX109" fmla="*/ 0 w 6016396"/>
                  <a:gd name="connsiteY109" fmla="*/ 3357846 h 6864928"/>
                  <a:gd name="connsiteX110" fmla="*/ 4311 w 6016396"/>
                  <a:gd name="connsiteY110" fmla="*/ 3258660 h 6864928"/>
                  <a:gd name="connsiteX111" fmla="*/ 8623 w 6016396"/>
                  <a:gd name="connsiteY111" fmla="*/ 3155162 h 6864928"/>
                  <a:gd name="connsiteX112" fmla="*/ 15090 w 6016396"/>
                  <a:gd name="connsiteY112" fmla="*/ 3055977 h 6864928"/>
                  <a:gd name="connsiteX113" fmla="*/ 28023 w 6016396"/>
                  <a:gd name="connsiteY113" fmla="*/ 2956791 h 6864928"/>
                  <a:gd name="connsiteX114" fmla="*/ 38802 w 6016396"/>
                  <a:gd name="connsiteY114" fmla="*/ 2857605 h 6864928"/>
                  <a:gd name="connsiteX115" fmla="*/ 56047 w 6016396"/>
                  <a:gd name="connsiteY115" fmla="*/ 2758419 h 6864928"/>
                  <a:gd name="connsiteX116" fmla="*/ 71136 w 6016396"/>
                  <a:gd name="connsiteY116" fmla="*/ 2659234 h 6864928"/>
                  <a:gd name="connsiteX117" fmla="*/ 90537 w 6016396"/>
                  <a:gd name="connsiteY117" fmla="*/ 2560048 h 6864928"/>
                  <a:gd name="connsiteX118" fmla="*/ 112093 w 6016396"/>
                  <a:gd name="connsiteY118" fmla="*/ 2463018 h 6864928"/>
                  <a:gd name="connsiteX119" fmla="*/ 137961 w 6016396"/>
                  <a:gd name="connsiteY119" fmla="*/ 2363833 h 6864928"/>
                  <a:gd name="connsiteX120" fmla="*/ 161673 w 6016396"/>
                  <a:gd name="connsiteY120" fmla="*/ 2268959 h 6864928"/>
                  <a:gd name="connsiteX121" fmla="*/ 226343 w 6016396"/>
                  <a:gd name="connsiteY121" fmla="*/ 2079213 h 6864928"/>
                  <a:gd name="connsiteX122" fmla="*/ 293167 w 6016396"/>
                  <a:gd name="connsiteY122" fmla="*/ 1891622 h 6864928"/>
                  <a:gd name="connsiteX123" fmla="*/ 334125 w 6016396"/>
                  <a:gd name="connsiteY123" fmla="*/ 1801062 h 6864928"/>
                  <a:gd name="connsiteX124" fmla="*/ 372926 w 6016396"/>
                  <a:gd name="connsiteY124" fmla="*/ 1710501 h 6864928"/>
                  <a:gd name="connsiteX125" fmla="*/ 411728 w 6016396"/>
                  <a:gd name="connsiteY125" fmla="*/ 1617784 h 6864928"/>
                  <a:gd name="connsiteX126" fmla="*/ 461307 w 6016396"/>
                  <a:gd name="connsiteY126" fmla="*/ 1527223 h 6864928"/>
                  <a:gd name="connsiteX127" fmla="*/ 504420 w 6016396"/>
                  <a:gd name="connsiteY127" fmla="*/ 1438818 h 6864928"/>
                  <a:gd name="connsiteX128" fmla="*/ 556156 w 6016396"/>
                  <a:gd name="connsiteY128" fmla="*/ 1352570 h 6864928"/>
                  <a:gd name="connsiteX129" fmla="*/ 603580 w 6016396"/>
                  <a:gd name="connsiteY129" fmla="*/ 1264165 h 6864928"/>
                  <a:gd name="connsiteX130" fmla="*/ 659626 w 6016396"/>
                  <a:gd name="connsiteY130" fmla="*/ 1182229 h 6864928"/>
                  <a:gd name="connsiteX131" fmla="*/ 713518 w 6016396"/>
                  <a:gd name="connsiteY131" fmla="*/ 1098137 h 6864928"/>
                  <a:gd name="connsiteX132" fmla="*/ 769564 w 6016396"/>
                  <a:gd name="connsiteY132" fmla="*/ 1014044 h 6864928"/>
                  <a:gd name="connsiteX133" fmla="*/ 829922 w 6016396"/>
                  <a:gd name="connsiteY133" fmla="*/ 932108 h 6864928"/>
                  <a:gd name="connsiteX134" fmla="*/ 892436 w 6016396"/>
                  <a:gd name="connsiteY134" fmla="*/ 852329 h 6864928"/>
                  <a:gd name="connsiteX135" fmla="*/ 957105 w 6016396"/>
                  <a:gd name="connsiteY135" fmla="*/ 772549 h 6864928"/>
                  <a:gd name="connsiteX136" fmla="*/ 1019619 w 6016396"/>
                  <a:gd name="connsiteY136" fmla="*/ 697081 h 6864928"/>
                  <a:gd name="connsiteX137" fmla="*/ 1086444 w 6016396"/>
                  <a:gd name="connsiteY137" fmla="*/ 621614 h 6864928"/>
                  <a:gd name="connsiteX138" fmla="*/ 1159735 w 6016396"/>
                  <a:gd name="connsiteY138" fmla="*/ 546147 h 6864928"/>
                  <a:gd name="connsiteX139" fmla="*/ 1230872 w 6016396"/>
                  <a:gd name="connsiteY139" fmla="*/ 474991 h 6864928"/>
                  <a:gd name="connsiteX140" fmla="*/ 1302008 w 6016396"/>
                  <a:gd name="connsiteY140" fmla="*/ 403836 h 6864928"/>
                  <a:gd name="connsiteX141" fmla="*/ 1377455 w 6016396"/>
                  <a:gd name="connsiteY141" fmla="*/ 332682 h 6864928"/>
                  <a:gd name="connsiteX142" fmla="*/ 1452903 w 6016396"/>
                  <a:gd name="connsiteY142" fmla="*/ 263683 h 6864928"/>
                  <a:gd name="connsiteX143" fmla="*/ 1532661 w 6016396"/>
                  <a:gd name="connsiteY143" fmla="*/ 201153 h 6864928"/>
                  <a:gd name="connsiteX144" fmla="*/ 1614576 w 6016396"/>
                  <a:gd name="connsiteY144" fmla="*/ 136466 h 6864928"/>
                  <a:gd name="connsiteX145" fmla="*/ 1698646 w 6016396"/>
                  <a:gd name="connsiteY145" fmla="*/ 73936 h 6864928"/>
                  <a:gd name="connsiteX146" fmla="*/ 1782716 w 6016396"/>
                  <a:gd name="connsiteY146" fmla="*/ 13562 h 6864928"/>
                  <a:gd name="connsiteX147" fmla="*/ 1802802 w 6016396"/>
                  <a:gd name="connsiteY147" fmla="*/ 0 h 6864928"/>
                  <a:gd name="connsiteX0" fmla="*/ 1802802 w 2930212"/>
                  <a:gd name="connsiteY0" fmla="*/ 0 h 6864928"/>
                  <a:gd name="connsiteX1" fmla="*/ 2367371 w 2930212"/>
                  <a:gd name="connsiteY1" fmla="*/ 0 h 6864928"/>
                  <a:gd name="connsiteX2" fmla="*/ 2345338 w 2930212"/>
                  <a:gd name="connsiteY2" fmla="*/ 13562 h 6864928"/>
                  <a:gd name="connsiteX3" fmla="*/ 2261268 w 2930212"/>
                  <a:gd name="connsiteY3" fmla="*/ 69624 h 6864928"/>
                  <a:gd name="connsiteX4" fmla="*/ 2181509 w 2930212"/>
                  <a:gd name="connsiteY4" fmla="*/ 129998 h 6864928"/>
                  <a:gd name="connsiteX5" fmla="*/ 2103906 w 2930212"/>
                  <a:gd name="connsiteY5" fmla="*/ 183903 h 6864928"/>
                  <a:gd name="connsiteX6" fmla="*/ 1953011 w 2930212"/>
                  <a:gd name="connsiteY6" fmla="*/ 308963 h 6864928"/>
                  <a:gd name="connsiteX7" fmla="*/ 1806428 w 2930212"/>
                  <a:gd name="connsiteY7" fmla="*/ 434024 h 6864928"/>
                  <a:gd name="connsiteX8" fmla="*/ 1666311 w 2930212"/>
                  <a:gd name="connsiteY8" fmla="*/ 569865 h 6864928"/>
                  <a:gd name="connsiteX9" fmla="*/ 1534817 w 2930212"/>
                  <a:gd name="connsiteY9" fmla="*/ 712175 h 6864928"/>
                  <a:gd name="connsiteX10" fmla="*/ 1411945 w 2930212"/>
                  <a:gd name="connsiteY10" fmla="*/ 858797 h 6864928"/>
                  <a:gd name="connsiteX11" fmla="*/ 1293385 w 2930212"/>
                  <a:gd name="connsiteY11" fmla="*/ 1009732 h 6864928"/>
                  <a:gd name="connsiteX12" fmla="*/ 1185603 w 2930212"/>
                  <a:gd name="connsiteY12" fmla="*/ 1164979 h 6864928"/>
                  <a:gd name="connsiteX13" fmla="*/ 1084288 w 2930212"/>
                  <a:gd name="connsiteY13" fmla="*/ 1328851 h 6864928"/>
                  <a:gd name="connsiteX14" fmla="*/ 987284 w 2930212"/>
                  <a:gd name="connsiteY14" fmla="*/ 1490567 h 6864928"/>
                  <a:gd name="connsiteX15" fmla="*/ 905370 w 2930212"/>
                  <a:gd name="connsiteY15" fmla="*/ 1660908 h 6864928"/>
                  <a:gd name="connsiteX16" fmla="*/ 825611 w 2930212"/>
                  <a:gd name="connsiteY16" fmla="*/ 1833405 h 6864928"/>
                  <a:gd name="connsiteX17" fmla="*/ 758786 w 2930212"/>
                  <a:gd name="connsiteY17" fmla="*/ 2008058 h 6864928"/>
                  <a:gd name="connsiteX18" fmla="*/ 694117 w 2930212"/>
                  <a:gd name="connsiteY18" fmla="*/ 2187023 h 6864928"/>
                  <a:gd name="connsiteX19" fmla="*/ 642381 w 2930212"/>
                  <a:gd name="connsiteY19" fmla="*/ 2368145 h 6864928"/>
                  <a:gd name="connsiteX20" fmla="*/ 599269 w 2930212"/>
                  <a:gd name="connsiteY20" fmla="*/ 2551423 h 6864928"/>
                  <a:gd name="connsiteX21" fmla="*/ 562623 w 2930212"/>
                  <a:gd name="connsiteY21" fmla="*/ 2739014 h 6864928"/>
                  <a:gd name="connsiteX22" fmla="*/ 538911 w 2930212"/>
                  <a:gd name="connsiteY22" fmla="*/ 2924448 h 6864928"/>
                  <a:gd name="connsiteX23" fmla="*/ 523821 w 2930212"/>
                  <a:gd name="connsiteY23" fmla="*/ 3112038 h 6864928"/>
                  <a:gd name="connsiteX24" fmla="*/ 515198 w 2930212"/>
                  <a:gd name="connsiteY24" fmla="*/ 3301785 h 6864928"/>
                  <a:gd name="connsiteX25" fmla="*/ 515198 w 2930212"/>
                  <a:gd name="connsiteY25" fmla="*/ 3396658 h 6864928"/>
                  <a:gd name="connsiteX26" fmla="*/ 515198 w 2930212"/>
                  <a:gd name="connsiteY26" fmla="*/ 3491531 h 6864928"/>
                  <a:gd name="connsiteX27" fmla="*/ 519510 w 2930212"/>
                  <a:gd name="connsiteY27" fmla="*/ 3584249 h 6864928"/>
                  <a:gd name="connsiteX28" fmla="*/ 528132 w 2930212"/>
                  <a:gd name="connsiteY28" fmla="*/ 3679122 h 6864928"/>
                  <a:gd name="connsiteX29" fmla="*/ 538911 w 2930212"/>
                  <a:gd name="connsiteY29" fmla="*/ 3773995 h 6864928"/>
                  <a:gd name="connsiteX30" fmla="*/ 551844 w 2930212"/>
                  <a:gd name="connsiteY30" fmla="*/ 3868868 h 6864928"/>
                  <a:gd name="connsiteX31" fmla="*/ 562623 w 2930212"/>
                  <a:gd name="connsiteY31" fmla="*/ 3965898 h 6864928"/>
                  <a:gd name="connsiteX32" fmla="*/ 579868 w 2930212"/>
                  <a:gd name="connsiteY32" fmla="*/ 4060771 h 6864928"/>
                  <a:gd name="connsiteX33" fmla="*/ 599269 w 2930212"/>
                  <a:gd name="connsiteY33" fmla="*/ 4155645 h 6864928"/>
                  <a:gd name="connsiteX34" fmla="*/ 622981 w 2930212"/>
                  <a:gd name="connsiteY34" fmla="*/ 4246205 h 6864928"/>
                  <a:gd name="connsiteX35" fmla="*/ 646693 w 2930212"/>
                  <a:gd name="connsiteY35" fmla="*/ 4343235 h 6864928"/>
                  <a:gd name="connsiteX36" fmla="*/ 674716 w 2930212"/>
                  <a:gd name="connsiteY36" fmla="*/ 4433796 h 6864928"/>
                  <a:gd name="connsiteX37" fmla="*/ 702739 w 2930212"/>
                  <a:gd name="connsiteY37" fmla="*/ 4528669 h 6864928"/>
                  <a:gd name="connsiteX38" fmla="*/ 737230 w 2930212"/>
                  <a:gd name="connsiteY38" fmla="*/ 4619230 h 6864928"/>
                  <a:gd name="connsiteX39" fmla="*/ 769564 w 2930212"/>
                  <a:gd name="connsiteY39" fmla="*/ 4716260 h 6864928"/>
                  <a:gd name="connsiteX40" fmla="*/ 810521 w 2930212"/>
                  <a:gd name="connsiteY40" fmla="*/ 4806820 h 6864928"/>
                  <a:gd name="connsiteX41" fmla="*/ 849323 w 2930212"/>
                  <a:gd name="connsiteY41" fmla="*/ 4897381 h 6864928"/>
                  <a:gd name="connsiteX42" fmla="*/ 892436 w 2930212"/>
                  <a:gd name="connsiteY42" fmla="*/ 4990098 h 6864928"/>
                  <a:gd name="connsiteX43" fmla="*/ 935549 w 2930212"/>
                  <a:gd name="connsiteY43" fmla="*/ 5076347 h 6864928"/>
                  <a:gd name="connsiteX44" fmla="*/ 985128 w 2930212"/>
                  <a:gd name="connsiteY44" fmla="*/ 5164751 h 6864928"/>
                  <a:gd name="connsiteX45" fmla="*/ 1034708 w 2930212"/>
                  <a:gd name="connsiteY45" fmla="*/ 5251000 h 6864928"/>
                  <a:gd name="connsiteX46" fmla="*/ 1086444 w 2930212"/>
                  <a:gd name="connsiteY46" fmla="*/ 5335092 h 6864928"/>
                  <a:gd name="connsiteX47" fmla="*/ 1138179 w 2930212"/>
                  <a:gd name="connsiteY47" fmla="*/ 5419184 h 6864928"/>
                  <a:gd name="connsiteX48" fmla="*/ 1194226 w 2930212"/>
                  <a:gd name="connsiteY48" fmla="*/ 5501120 h 6864928"/>
                  <a:gd name="connsiteX49" fmla="*/ 1254584 w 2930212"/>
                  <a:gd name="connsiteY49" fmla="*/ 5580900 h 6864928"/>
                  <a:gd name="connsiteX50" fmla="*/ 1312786 w 2930212"/>
                  <a:gd name="connsiteY50" fmla="*/ 5656368 h 6864928"/>
                  <a:gd name="connsiteX51" fmla="*/ 1373144 w 2930212"/>
                  <a:gd name="connsiteY51" fmla="*/ 5731835 h 6864928"/>
                  <a:gd name="connsiteX52" fmla="*/ 1435657 w 2930212"/>
                  <a:gd name="connsiteY52" fmla="*/ 5807303 h 6864928"/>
                  <a:gd name="connsiteX53" fmla="*/ 1500327 w 2930212"/>
                  <a:gd name="connsiteY53" fmla="*/ 5878457 h 6864928"/>
                  <a:gd name="connsiteX54" fmla="*/ 1567152 w 2930212"/>
                  <a:gd name="connsiteY54" fmla="*/ 5949612 h 6864928"/>
                  <a:gd name="connsiteX55" fmla="*/ 1633977 w 2930212"/>
                  <a:gd name="connsiteY55" fmla="*/ 6018611 h 6864928"/>
                  <a:gd name="connsiteX56" fmla="*/ 1707268 w 2930212"/>
                  <a:gd name="connsiteY56" fmla="*/ 6085454 h 6864928"/>
                  <a:gd name="connsiteX57" fmla="*/ 1774093 w 2930212"/>
                  <a:gd name="connsiteY57" fmla="*/ 6147984 h 6864928"/>
                  <a:gd name="connsiteX58" fmla="*/ 1849541 w 2930212"/>
                  <a:gd name="connsiteY58" fmla="*/ 6212670 h 6864928"/>
                  <a:gd name="connsiteX59" fmla="*/ 1996124 w 2930212"/>
                  <a:gd name="connsiteY59" fmla="*/ 6335574 h 6864928"/>
                  <a:gd name="connsiteX60" fmla="*/ 2151330 w 2930212"/>
                  <a:gd name="connsiteY60" fmla="*/ 6447697 h 6864928"/>
                  <a:gd name="connsiteX61" fmla="*/ 2313004 w 2930212"/>
                  <a:gd name="connsiteY61" fmla="*/ 6551195 h 6864928"/>
                  <a:gd name="connsiteX62" fmla="*/ 2476832 w 2930212"/>
                  <a:gd name="connsiteY62" fmla="*/ 6650381 h 6864928"/>
                  <a:gd name="connsiteX63" fmla="*/ 2647128 w 2930212"/>
                  <a:gd name="connsiteY63" fmla="*/ 6736630 h 6864928"/>
                  <a:gd name="connsiteX64" fmla="*/ 2821735 w 2930212"/>
                  <a:gd name="connsiteY64" fmla="*/ 6820722 h 6864928"/>
                  <a:gd name="connsiteX65" fmla="*/ 2930212 w 2930212"/>
                  <a:gd name="connsiteY65" fmla="*/ 6864928 h 6864928"/>
                  <a:gd name="connsiteX66" fmla="*/ 1812362 w 2930212"/>
                  <a:gd name="connsiteY66" fmla="*/ 6864928 h 6864928"/>
                  <a:gd name="connsiteX67" fmla="*/ 1746070 w 2930212"/>
                  <a:gd name="connsiteY67" fmla="*/ 6820722 h 6864928"/>
                  <a:gd name="connsiteX68" fmla="*/ 1662000 w 2930212"/>
                  <a:gd name="connsiteY68" fmla="*/ 6760348 h 6864928"/>
                  <a:gd name="connsiteX69" fmla="*/ 1582241 w 2930212"/>
                  <a:gd name="connsiteY69" fmla="*/ 6697818 h 6864928"/>
                  <a:gd name="connsiteX70" fmla="*/ 1504638 w 2930212"/>
                  <a:gd name="connsiteY70" fmla="*/ 6633131 h 6864928"/>
                  <a:gd name="connsiteX71" fmla="*/ 1429191 w 2930212"/>
                  <a:gd name="connsiteY71" fmla="*/ 6570601 h 6864928"/>
                  <a:gd name="connsiteX72" fmla="*/ 1353743 w 2930212"/>
                  <a:gd name="connsiteY72" fmla="*/ 6501603 h 6864928"/>
                  <a:gd name="connsiteX73" fmla="*/ 1278296 w 2930212"/>
                  <a:gd name="connsiteY73" fmla="*/ 6430448 h 6864928"/>
                  <a:gd name="connsiteX74" fmla="*/ 1207159 w 2930212"/>
                  <a:gd name="connsiteY74" fmla="*/ 6359293 h 6864928"/>
                  <a:gd name="connsiteX75" fmla="*/ 1133868 w 2930212"/>
                  <a:gd name="connsiteY75" fmla="*/ 6288138 h 6864928"/>
                  <a:gd name="connsiteX76" fmla="*/ 1062731 w 2930212"/>
                  <a:gd name="connsiteY76" fmla="*/ 6212670 h 6864928"/>
                  <a:gd name="connsiteX77" fmla="*/ 995907 w 2930212"/>
                  <a:gd name="connsiteY77" fmla="*/ 6137203 h 6864928"/>
                  <a:gd name="connsiteX78" fmla="*/ 933393 w 2930212"/>
                  <a:gd name="connsiteY78" fmla="*/ 6057423 h 6864928"/>
                  <a:gd name="connsiteX79" fmla="*/ 868724 w 2930212"/>
                  <a:gd name="connsiteY79" fmla="*/ 5973331 h 6864928"/>
                  <a:gd name="connsiteX80" fmla="*/ 806210 w 2930212"/>
                  <a:gd name="connsiteY80" fmla="*/ 5891395 h 6864928"/>
                  <a:gd name="connsiteX81" fmla="*/ 745852 w 2930212"/>
                  <a:gd name="connsiteY81" fmla="*/ 5807303 h 6864928"/>
                  <a:gd name="connsiteX82" fmla="*/ 685494 w 2930212"/>
                  <a:gd name="connsiteY82" fmla="*/ 5721054 h 6864928"/>
                  <a:gd name="connsiteX83" fmla="*/ 631603 w 2930212"/>
                  <a:gd name="connsiteY83" fmla="*/ 5632649 h 6864928"/>
                  <a:gd name="connsiteX84" fmla="*/ 575556 w 2930212"/>
                  <a:gd name="connsiteY84" fmla="*/ 5542088 h 6864928"/>
                  <a:gd name="connsiteX85" fmla="*/ 523821 w 2930212"/>
                  <a:gd name="connsiteY85" fmla="*/ 5449371 h 6864928"/>
                  <a:gd name="connsiteX86" fmla="*/ 472086 w 2930212"/>
                  <a:gd name="connsiteY86" fmla="*/ 5354498 h 6864928"/>
                  <a:gd name="connsiteX87" fmla="*/ 424662 w 2930212"/>
                  <a:gd name="connsiteY87" fmla="*/ 5259625 h 6864928"/>
                  <a:gd name="connsiteX88" fmla="*/ 377237 w 2930212"/>
                  <a:gd name="connsiteY88" fmla="*/ 5160439 h 6864928"/>
                  <a:gd name="connsiteX89" fmla="*/ 334125 w 2930212"/>
                  <a:gd name="connsiteY89" fmla="*/ 5065566 h 6864928"/>
                  <a:gd name="connsiteX90" fmla="*/ 293167 w 2930212"/>
                  <a:gd name="connsiteY90" fmla="*/ 4966380 h 6864928"/>
                  <a:gd name="connsiteX91" fmla="*/ 254366 w 2930212"/>
                  <a:gd name="connsiteY91" fmla="*/ 4867194 h 6864928"/>
                  <a:gd name="connsiteX92" fmla="*/ 217720 w 2930212"/>
                  <a:gd name="connsiteY92" fmla="*/ 4768009 h 6864928"/>
                  <a:gd name="connsiteX93" fmla="*/ 187541 w 2930212"/>
                  <a:gd name="connsiteY93" fmla="*/ 4668823 h 6864928"/>
                  <a:gd name="connsiteX94" fmla="*/ 159518 w 2930212"/>
                  <a:gd name="connsiteY94" fmla="*/ 4569637 h 6864928"/>
                  <a:gd name="connsiteX95" fmla="*/ 131494 w 2930212"/>
                  <a:gd name="connsiteY95" fmla="*/ 4470451 h 6864928"/>
                  <a:gd name="connsiteX96" fmla="*/ 107782 w 2930212"/>
                  <a:gd name="connsiteY96" fmla="*/ 4366953 h 6864928"/>
                  <a:gd name="connsiteX97" fmla="*/ 84070 w 2930212"/>
                  <a:gd name="connsiteY97" fmla="*/ 4267768 h 6864928"/>
                  <a:gd name="connsiteX98" fmla="*/ 62514 w 2930212"/>
                  <a:gd name="connsiteY98" fmla="*/ 4168582 h 6864928"/>
                  <a:gd name="connsiteX99" fmla="*/ 47424 w 2930212"/>
                  <a:gd name="connsiteY99" fmla="*/ 4065084 h 6864928"/>
                  <a:gd name="connsiteX100" fmla="*/ 32335 w 2930212"/>
                  <a:gd name="connsiteY100" fmla="*/ 3965898 h 6864928"/>
                  <a:gd name="connsiteX101" fmla="*/ 19401 w 2930212"/>
                  <a:gd name="connsiteY101" fmla="*/ 3862400 h 6864928"/>
                  <a:gd name="connsiteX102" fmla="*/ 12934 w 2930212"/>
                  <a:gd name="connsiteY102" fmla="*/ 3763214 h 6864928"/>
                  <a:gd name="connsiteX103" fmla="*/ 4311 w 2930212"/>
                  <a:gd name="connsiteY103" fmla="*/ 3659716 h 6864928"/>
                  <a:gd name="connsiteX104" fmla="*/ 0 w 2930212"/>
                  <a:gd name="connsiteY104" fmla="*/ 3560530 h 6864928"/>
                  <a:gd name="connsiteX105" fmla="*/ 0 w 2930212"/>
                  <a:gd name="connsiteY105" fmla="*/ 3457032 h 6864928"/>
                  <a:gd name="connsiteX106" fmla="*/ 0 w 2930212"/>
                  <a:gd name="connsiteY106" fmla="*/ 3357846 h 6864928"/>
                  <a:gd name="connsiteX107" fmla="*/ 4311 w 2930212"/>
                  <a:gd name="connsiteY107" fmla="*/ 3258660 h 6864928"/>
                  <a:gd name="connsiteX108" fmla="*/ 8623 w 2930212"/>
                  <a:gd name="connsiteY108" fmla="*/ 3155162 h 6864928"/>
                  <a:gd name="connsiteX109" fmla="*/ 15090 w 2930212"/>
                  <a:gd name="connsiteY109" fmla="*/ 3055977 h 6864928"/>
                  <a:gd name="connsiteX110" fmla="*/ 28023 w 2930212"/>
                  <a:gd name="connsiteY110" fmla="*/ 2956791 h 6864928"/>
                  <a:gd name="connsiteX111" fmla="*/ 38802 w 2930212"/>
                  <a:gd name="connsiteY111" fmla="*/ 2857605 h 6864928"/>
                  <a:gd name="connsiteX112" fmla="*/ 56047 w 2930212"/>
                  <a:gd name="connsiteY112" fmla="*/ 2758419 h 6864928"/>
                  <a:gd name="connsiteX113" fmla="*/ 71136 w 2930212"/>
                  <a:gd name="connsiteY113" fmla="*/ 2659234 h 6864928"/>
                  <a:gd name="connsiteX114" fmla="*/ 90537 w 2930212"/>
                  <a:gd name="connsiteY114" fmla="*/ 2560048 h 6864928"/>
                  <a:gd name="connsiteX115" fmla="*/ 112093 w 2930212"/>
                  <a:gd name="connsiteY115" fmla="*/ 2463018 h 6864928"/>
                  <a:gd name="connsiteX116" fmla="*/ 137961 w 2930212"/>
                  <a:gd name="connsiteY116" fmla="*/ 2363833 h 6864928"/>
                  <a:gd name="connsiteX117" fmla="*/ 161673 w 2930212"/>
                  <a:gd name="connsiteY117" fmla="*/ 2268959 h 6864928"/>
                  <a:gd name="connsiteX118" fmla="*/ 226343 w 2930212"/>
                  <a:gd name="connsiteY118" fmla="*/ 2079213 h 6864928"/>
                  <a:gd name="connsiteX119" fmla="*/ 293167 w 2930212"/>
                  <a:gd name="connsiteY119" fmla="*/ 1891622 h 6864928"/>
                  <a:gd name="connsiteX120" fmla="*/ 334125 w 2930212"/>
                  <a:gd name="connsiteY120" fmla="*/ 1801062 h 6864928"/>
                  <a:gd name="connsiteX121" fmla="*/ 372926 w 2930212"/>
                  <a:gd name="connsiteY121" fmla="*/ 1710501 h 6864928"/>
                  <a:gd name="connsiteX122" fmla="*/ 411728 w 2930212"/>
                  <a:gd name="connsiteY122" fmla="*/ 1617784 h 6864928"/>
                  <a:gd name="connsiteX123" fmla="*/ 461307 w 2930212"/>
                  <a:gd name="connsiteY123" fmla="*/ 1527223 h 6864928"/>
                  <a:gd name="connsiteX124" fmla="*/ 504420 w 2930212"/>
                  <a:gd name="connsiteY124" fmla="*/ 1438818 h 6864928"/>
                  <a:gd name="connsiteX125" fmla="*/ 556156 w 2930212"/>
                  <a:gd name="connsiteY125" fmla="*/ 1352570 h 6864928"/>
                  <a:gd name="connsiteX126" fmla="*/ 603580 w 2930212"/>
                  <a:gd name="connsiteY126" fmla="*/ 1264165 h 6864928"/>
                  <a:gd name="connsiteX127" fmla="*/ 659626 w 2930212"/>
                  <a:gd name="connsiteY127" fmla="*/ 1182229 h 6864928"/>
                  <a:gd name="connsiteX128" fmla="*/ 713518 w 2930212"/>
                  <a:gd name="connsiteY128" fmla="*/ 1098137 h 6864928"/>
                  <a:gd name="connsiteX129" fmla="*/ 769564 w 2930212"/>
                  <a:gd name="connsiteY129" fmla="*/ 1014044 h 6864928"/>
                  <a:gd name="connsiteX130" fmla="*/ 829922 w 2930212"/>
                  <a:gd name="connsiteY130" fmla="*/ 932108 h 6864928"/>
                  <a:gd name="connsiteX131" fmla="*/ 892436 w 2930212"/>
                  <a:gd name="connsiteY131" fmla="*/ 852329 h 6864928"/>
                  <a:gd name="connsiteX132" fmla="*/ 957105 w 2930212"/>
                  <a:gd name="connsiteY132" fmla="*/ 772549 h 6864928"/>
                  <a:gd name="connsiteX133" fmla="*/ 1019619 w 2930212"/>
                  <a:gd name="connsiteY133" fmla="*/ 697081 h 6864928"/>
                  <a:gd name="connsiteX134" fmla="*/ 1086444 w 2930212"/>
                  <a:gd name="connsiteY134" fmla="*/ 621614 h 6864928"/>
                  <a:gd name="connsiteX135" fmla="*/ 1159735 w 2930212"/>
                  <a:gd name="connsiteY135" fmla="*/ 546147 h 6864928"/>
                  <a:gd name="connsiteX136" fmla="*/ 1230872 w 2930212"/>
                  <a:gd name="connsiteY136" fmla="*/ 474991 h 6864928"/>
                  <a:gd name="connsiteX137" fmla="*/ 1302008 w 2930212"/>
                  <a:gd name="connsiteY137" fmla="*/ 403836 h 6864928"/>
                  <a:gd name="connsiteX138" fmla="*/ 1377455 w 2930212"/>
                  <a:gd name="connsiteY138" fmla="*/ 332682 h 6864928"/>
                  <a:gd name="connsiteX139" fmla="*/ 1452903 w 2930212"/>
                  <a:gd name="connsiteY139" fmla="*/ 263683 h 6864928"/>
                  <a:gd name="connsiteX140" fmla="*/ 1532661 w 2930212"/>
                  <a:gd name="connsiteY140" fmla="*/ 201153 h 6864928"/>
                  <a:gd name="connsiteX141" fmla="*/ 1614576 w 2930212"/>
                  <a:gd name="connsiteY141" fmla="*/ 136466 h 6864928"/>
                  <a:gd name="connsiteX142" fmla="*/ 1698646 w 2930212"/>
                  <a:gd name="connsiteY142" fmla="*/ 73936 h 6864928"/>
                  <a:gd name="connsiteX143" fmla="*/ 1782716 w 2930212"/>
                  <a:gd name="connsiteY143" fmla="*/ 13562 h 6864928"/>
                  <a:gd name="connsiteX144" fmla="*/ 1802802 w 2930212"/>
                  <a:gd name="connsiteY144" fmla="*/ 0 h 686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930212" h="6864928">
                    <a:moveTo>
                      <a:pt x="1802802" y="0"/>
                    </a:moveTo>
                    <a:lnTo>
                      <a:pt x="2367371" y="0"/>
                    </a:lnTo>
                    <a:lnTo>
                      <a:pt x="2345338" y="13562"/>
                    </a:lnTo>
                    <a:lnTo>
                      <a:pt x="2261268" y="69624"/>
                    </a:lnTo>
                    <a:lnTo>
                      <a:pt x="2181509" y="129998"/>
                    </a:lnTo>
                    <a:lnTo>
                      <a:pt x="2103906" y="183903"/>
                    </a:lnTo>
                    <a:lnTo>
                      <a:pt x="1953011" y="308963"/>
                    </a:lnTo>
                    <a:lnTo>
                      <a:pt x="1806428" y="434024"/>
                    </a:lnTo>
                    <a:lnTo>
                      <a:pt x="1666311" y="569865"/>
                    </a:lnTo>
                    <a:lnTo>
                      <a:pt x="1534817" y="712175"/>
                    </a:lnTo>
                    <a:lnTo>
                      <a:pt x="1411945" y="858797"/>
                    </a:lnTo>
                    <a:lnTo>
                      <a:pt x="1293385" y="1009732"/>
                    </a:lnTo>
                    <a:lnTo>
                      <a:pt x="1185603" y="1164979"/>
                    </a:lnTo>
                    <a:lnTo>
                      <a:pt x="1084288" y="1328851"/>
                    </a:lnTo>
                    <a:lnTo>
                      <a:pt x="987284" y="1490567"/>
                    </a:lnTo>
                    <a:lnTo>
                      <a:pt x="905370" y="1660908"/>
                    </a:lnTo>
                    <a:lnTo>
                      <a:pt x="825611" y="1833405"/>
                    </a:lnTo>
                    <a:lnTo>
                      <a:pt x="758786" y="2008058"/>
                    </a:lnTo>
                    <a:lnTo>
                      <a:pt x="694117" y="2187023"/>
                    </a:lnTo>
                    <a:lnTo>
                      <a:pt x="642381" y="2368145"/>
                    </a:lnTo>
                    <a:lnTo>
                      <a:pt x="599269" y="2551423"/>
                    </a:lnTo>
                    <a:lnTo>
                      <a:pt x="562623" y="2739014"/>
                    </a:lnTo>
                    <a:lnTo>
                      <a:pt x="538911" y="2924448"/>
                    </a:lnTo>
                    <a:lnTo>
                      <a:pt x="523821" y="3112038"/>
                    </a:lnTo>
                    <a:lnTo>
                      <a:pt x="515198" y="3301785"/>
                    </a:lnTo>
                    <a:lnTo>
                      <a:pt x="515198" y="3396658"/>
                    </a:lnTo>
                    <a:lnTo>
                      <a:pt x="515198" y="3491531"/>
                    </a:lnTo>
                    <a:lnTo>
                      <a:pt x="519510" y="3584249"/>
                    </a:lnTo>
                    <a:lnTo>
                      <a:pt x="528132" y="3679122"/>
                    </a:lnTo>
                    <a:lnTo>
                      <a:pt x="538911" y="3773995"/>
                    </a:lnTo>
                    <a:lnTo>
                      <a:pt x="551844" y="3868868"/>
                    </a:lnTo>
                    <a:lnTo>
                      <a:pt x="562623" y="3965898"/>
                    </a:lnTo>
                    <a:lnTo>
                      <a:pt x="579868" y="4060771"/>
                    </a:lnTo>
                    <a:lnTo>
                      <a:pt x="599269" y="4155645"/>
                    </a:lnTo>
                    <a:lnTo>
                      <a:pt x="622981" y="4246205"/>
                    </a:lnTo>
                    <a:lnTo>
                      <a:pt x="646693" y="4343235"/>
                    </a:lnTo>
                    <a:lnTo>
                      <a:pt x="674716" y="4433796"/>
                    </a:lnTo>
                    <a:lnTo>
                      <a:pt x="702739" y="4528669"/>
                    </a:lnTo>
                    <a:lnTo>
                      <a:pt x="737230" y="4619230"/>
                    </a:lnTo>
                    <a:lnTo>
                      <a:pt x="769564" y="4716260"/>
                    </a:lnTo>
                    <a:lnTo>
                      <a:pt x="810521" y="4806820"/>
                    </a:lnTo>
                    <a:lnTo>
                      <a:pt x="849323" y="4897381"/>
                    </a:lnTo>
                    <a:lnTo>
                      <a:pt x="892436" y="4990098"/>
                    </a:lnTo>
                    <a:lnTo>
                      <a:pt x="935549" y="5076347"/>
                    </a:lnTo>
                    <a:lnTo>
                      <a:pt x="985128" y="5164751"/>
                    </a:lnTo>
                    <a:lnTo>
                      <a:pt x="1034708" y="5251000"/>
                    </a:lnTo>
                    <a:lnTo>
                      <a:pt x="1086444" y="5335092"/>
                    </a:lnTo>
                    <a:lnTo>
                      <a:pt x="1138179" y="5419184"/>
                    </a:lnTo>
                    <a:lnTo>
                      <a:pt x="1194226" y="5501120"/>
                    </a:lnTo>
                    <a:lnTo>
                      <a:pt x="1254584" y="5580900"/>
                    </a:lnTo>
                    <a:lnTo>
                      <a:pt x="1312786" y="5656368"/>
                    </a:lnTo>
                    <a:lnTo>
                      <a:pt x="1373144" y="5731835"/>
                    </a:lnTo>
                    <a:lnTo>
                      <a:pt x="1435657" y="5807303"/>
                    </a:lnTo>
                    <a:lnTo>
                      <a:pt x="1500327" y="5878457"/>
                    </a:lnTo>
                    <a:lnTo>
                      <a:pt x="1567152" y="5949612"/>
                    </a:lnTo>
                    <a:lnTo>
                      <a:pt x="1633977" y="6018611"/>
                    </a:lnTo>
                    <a:lnTo>
                      <a:pt x="1707268" y="6085454"/>
                    </a:lnTo>
                    <a:lnTo>
                      <a:pt x="1774093" y="6147984"/>
                    </a:lnTo>
                    <a:lnTo>
                      <a:pt x="1849541" y="6212670"/>
                    </a:lnTo>
                    <a:lnTo>
                      <a:pt x="1996124" y="6335574"/>
                    </a:lnTo>
                    <a:lnTo>
                      <a:pt x="2151330" y="6447697"/>
                    </a:lnTo>
                    <a:lnTo>
                      <a:pt x="2313004" y="6551195"/>
                    </a:lnTo>
                    <a:lnTo>
                      <a:pt x="2476832" y="6650381"/>
                    </a:lnTo>
                    <a:lnTo>
                      <a:pt x="2647128" y="6736630"/>
                    </a:lnTo>
                    <a:lnTo>
                      <a:pt x="2821735" y="6820722"/>
                    </a:lnTo>
                    <a:lnTo>
                      <a:pt x="2930212" y="6864928"/>
                    </a:lnTo>
                    <a:lnTo>
                      <a:pt x="1812362" y="6864928"/>
                    </a:lnTo>
                    <a:lnTo>
                      <a:pt x="1746070" y="6820722"/>
                    </a:lnTo>
                    <a:lnTo>
                      <a:pt x="1662000" y="6760348"/>
                    </a:lnTo>
                    <a:lnTo>
                      <a:pt x="1582241" y="6697818"/>
                    </a:lnTo>
                    <a:lnTo>
                      <a:pt x="1504638" y="6633131"/>
                    </a:lnTo>
                    <a:lnTo>
                      <a:pt x="1429191" y="6570601"/>
                    </a:lnTo>
                    <a:lnTo>
                      <a:pt x="1353743" y="6501603"/>
                    </a:lnTo>
                    <a:lnTo>
                      <a:pt x="1278296" y="6430448"/>
                    </a:lnTo>
                    <a:lnTo>
                      <a:pt x="1207159" y="6359293"/>
                    </a:lnTo>
                    <a:lnTo>
                      <a:pt x="1133868" y="6288138"/>
                    </a:lnTo>
                    <a:lnTo>
                      <a:pt x="1062731" y="6212670"/>
                    </a:lnTo>
                    <a:lnTo>
                      <a:pt x="995907" y="6137203"/>
                    </a:lnTo>
                    <a:lnTo>
                      <a:pt x="933393" y="6057423"/>
                    </a:lnTo>
                    <a:lnTo>
                      <a:pt x="868724" y="5973331"/>
                    </a:lnTo>
                    <a:lnTo>
                      <a:pt x="806210" y="5891395"/>
                    </a:lnTo>
                    <a:lnTo>
                      <a:pt x="745852" y="5807303"/>
                    </a:lnTo>
                    <a:lnTo>
                      <a:pt x="685494" y="5721054"/>
                    </a:lnTo>
                    <a:lnTo>
                      <a:pt x="631603" y="5632649"/>
                    </a:lnTo>
                    <a:lnTo>
                      <a:pt x="575556" y="5542088"/>
                    </a:lnTo>
                    <a:lnTo>
                      <a:pt x="523821" y="5449371"/>
                    </a:lnTo>
                    <a:lnTo>
                      <a:pt x="472086" y="5354498"/>
                    </a:lnTo>
                    <a:lnTo>
                      <a:pt x="424662" y="5259625"/>
                    </a:lnTo>
                    <a:lnTo>
                      <a:pt x="377237" y="5160439"/>
                    </a:lnTo>
                    <a:lnTo>
                      <a:pt x="334125" y="5065566"/>
                    </a:lnTo>
                    <a:lnTo>
                      <a:pt x="293167" y="4966380"/>
                    </a:lnTo>
                    <a:lnTo>
                      <a:pt x="254366" y="4867194"/>
                    </a:lnTo>
                    <a:lnTo>
                      <a:pt x="217720" y="4768009"/>
                    </a:lnTo>
                    <a:lnTo>
                      <a:pt x="187541" y="4668823"/>
                    </a:lnTo>
                    <a:lnTo>
                      <a:pt x="159518" y="4569637"/>
                    </a:lnTo>
                    <a:lnTo>
                      <a:pt x="131494" y="4470451"/>
                    </a:lnTo>
                    <a:lnTo>
                      <a:pt x="107782" y="4366953"/>
                    </a:lnTo>
                    <a:lnTo>
                      <a:pt x="84070" y="4267768"/>
                    </a:lnTo>
                    <a:lnTo>
                      <a:pt x="62514" y="4168582"/>
                    </a:lnTo>
                    <a:lnTo>
                      <a:pt x="47424" y="4065084"/>
                    </a:lnTo>
                    <a:lnTo>
                      <a:pt x="32335" y="3965898"/>
                    </a:lnTo>
                    <a:lnTo>
                      <a:pt x="19401" y="3862400"/>
                    </a:lnTo>
                    <a:lnTo>
                      <a:pt x="12934" y="3763214"/>
                    </a:lnTo>
                    <a:lnTo>
                      <a:pt x="4311" y="3659716"/>
                    </a:lnTo>
                    <a:lnTo>
                      <a:pt x="0" y="3560530"/>
                    </a:lnTo>
                    <a:lnTo>
                      <a:pt x="0" y="3457032"/>
                    </a:lnTo>
                    <a:lnTo>
                      <a:pt x="0" y="3357846"/>
                    </a:lnTo>
                    <a:lnTo>
                      <a:pt x="4311" y="3258660"/>
                    </a:lnTo>
                    <a:lnTo>
                      <a:pt x="8623" y="3155162"/>
                    </a:lnTo>
                    <a:lnTo>
                      <a:pt x="15090" y="3055977"/>
                    </a:lnTo>
                    <a:lnTo>
                      <a:pt x="28023" y="2956791"/>
                    </a:lnTo>
                    <a:lnTo>
                      <a:pt x="38802" y="2857605"/>
                    </a:lnTo>
                    <a:lnTo>
                      <a:pt x="56047" y="2758419"/>
                    </a:lnTo>
                    <a:lnTo>
                      <a:pt x="71136" y="2659234"/>
                    </a:lnTo>
                    <a:lnTo>
                      <a:pt x="90537" y="2560048"/>
                    </a:lnTo>
                    <a:lnTo>
                      <a:pt x="112093" y="2463018"/>
                    </a:lnTo>
                    <a:lnTo>
                      <a:pt x="137961" y="2363833"/>
                    </a:lnTo>
                    <a:lnTo>
                      <a:pt x="161673" y="2268959"/>
                    </a:lnTo>
                    <a:lnTo>
                      <a:pt x="226343" y="2079213"/>
                    </a:lnTo>
                    <a:lnTo>
                      <a:pt x="293167" y="1891622"/>
                    </a:lnTo>
                    <a:lnTo>
                      <a:pt x="334125" y="1801062"/>
                    </a:lnTo>
                    <a:lnTo>
                      <a:pt x="372926" y="1710501"/>
                    </a:lnTo>
                    <a:lnTo>
                      <a:pt x="411728" y="1617784"/>
                    </a:lnTo>
                    <a:lnTo>
                      <a:pt x="461307" y="1527223"/>
                    </a:lnTo>
                    <a:lnTo>
                      <a:pt x="504420" y="1438818"/>
                    </a:lnTo>
                    <a:lnTo>
                      <a:pt x="556156" y="1352570"/>
                    </a:lnTo>
                    <a:lnTo>
                      <a:pt x="603580" y="1264165"/>
                    </a:lnTo>
                    <a:lnTo>
                      <a:pt x="659626" y="1182229"/>
                    </a:lnTo>
                    <a:lnTo>
                      <a:pt x="713518" y="1098137"/>
                    </a:lnTo>
                    <a:lnTo>
                      <a:pt x="769564" y="1014044"/>
                    </a:lnTo>
                    <a:lnTo>
                      <a:pt x="829922" y="932108"/>
                    </a:lnTo>
                    <a:lnTo>
                      <a:pt x="892436" y="852329"/>
                    </a:lnTo>
                    <a:lnTo>
                      <a:pt x="957105" y="772549"/>
                    </a:lnTo>
                    <a:lnTo>
                      <a:pt x="1019619" y="697081"/>
                    </a:lnTo>
                    <a:lnTo>
                      <a:pt x="1086444" y="621614"/>
                    </a:lnTo>
                    <a:lnTo>
                      <a:pt x="1159735" y="546147"/>
                    </a:lnTo>
                    <a:lnTo>
                      <a:pt x="1230872" y="474991"/>
                    </a:lnTo>
                    <a:lnTo>
                      <a:pt x="1302008" y="403836"/>
                    </a:lnTo>
                    <a:lnTo>
                      <a:pt x="1377455" y="332682"/>
                    </a:lnTo>
                    <a:lnTo>
                      <a:pt x="1452903" y="263683"/>
                    </a:lnTo>
                    <a:lnTo>
                      <a:pt x="1532661" y="201153"/>
                    </a:lnTo>
                    <a:lnTo>
                      <a:pt x="1614576" y="136466"/>
                    </a:lnTo>
                    <a:lnTo>
                      <a:pt x="1698646" y="73936"/>
                    </a:lnTo>
                    <a:lnTo>
                      <a:pt x="1782716" y="13562"/>
                    </a:lnTo>
                    <a:lnTo>
                      <a:pt x="1802802"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65" name="Freeform 28"/>
              <p:cNvSpPr>
                <a:spLocks/>
              </p:cNvSpPr>
              <p:nvPr/>
            </p:nvSpPr>
            <p:spPr bwMode="auto">
              <a:xfrm>
                <a:off x="5167770" y="4913194"/>
                <a:ext cx="3984692" cy="1555712"/>
              </a:xfrm>
              <a:custGeom>
                <a:avLst/>
                <a:gdLst>
                  <a:gd name="T0" fmla="*/ 93 w 1925"/>
                  <a:gd name="T1" fmla="*/ 606 h 722"/>
                  <a:gd name="T2" fmla="*/ 186 w 1925"/>
                  <a:gd name="T3" fmla="*/ 642 h 722"/>
                  <a:gd name="T4" fmla="*/ 285 w 1925"/>
                  <a:gd name="T5" fmla="*/ 674 h 722"/>
                  <a:gd name="T6" fmla="*/ 390 w 1925"/>
                  <a:gd name="T7" fmla="*/ 696 h 722"/>
                  <a:gd name="T8" fmla="*/ 498 w 1925"/>
                  <a:gd name="T9" fmla="*/ 712 h 722"/>
                  <a:gd name="T10" fmla="*/ 613 w 1925"/>
                  <a:gd name="T11" fmla="*/ 720 h 722"/>
                  <a:gd name="T12" fmla="*/ 729 w 1925"/>
                  <a:gd name="T13" fmla="*/ 720 h 722"/>
                  <a:gd name="T14" fmla="*/ 848 w 1925"/>
                  <a:gd name="T15" fmla="*/ 712 h 722"/>
                  <a:gd name="T16" fmla="*/ 970 w 1925"/>
                  <a:gd name="T17" fmla="*/ 694 h 722"/>
                  <a:gd name="T18" fmla="*/ 1093 w 1925"/>
                  <a:gd name="T19" fmla="*/ 668 h 722"/>
                  <a:gd name="T20" fmla="*/ 1215 w 1925"/>
                  <a:gd name="T21" fmla="*/ 633 h 722"/>
                  <a:gd name="T22" fmla="*/ 1338 w 1925"/>
                  <a:gd name="T23" fmla="*/ 587 h 722"/>
                  <a:gd name="T24" fmla="*/ 1459 w 1925"/>
                  <a:gd name="T25" fmla="*/ 530 h 722"/>
                  <a:gd name="T26" fmla="*/ 1581 w 1925"/>
                  <a:gd name="T27" fmla="*/ 464 h 722"/>
                  <a:gd name="T28" fmla="*/ 1699 w 1925"/>
                  <a:gd name="T29" fmla="*/ 385 h 722"/>
                  <a:gd name="T30" fmla="*/ 1815 w 1925"/>
                  <a:gd name="T31" fmla="*/ 294 h 722"/>
                  <a:gd name="T32" fmla="*/ 1925 w 1925"/>
                  <a:gd name="T33" fmla="*/ 193 h 722"/>
                  <a:gd name="T34" fmla="*/ 1783 w 1925"/>
                  <a:gd name="T35" fmla="*/ 0 h 722"/>
                  <a:gd name="T36" fmla="*/ 1673 w 1925"/>
                  <a:gd name="T37" fmla="*/ 107 h 722"/>
                  <a:gd name="T38" fmla="*/ 1559 w 1925"/>
                  <a:gd name="T39" fmla="*/ 200 h 722"/>
                  <a:gd name="T40" fmla="*/ 1441 w 1925"/>
                  <a:gd name="T41" fmla="*/ 285 h 722"/>
                  <a:gd name="T42" fmla="*/ 1321 w 1925"/>
                  <a:gd name="T43" fmla="*/ 361 h 722"/>
                  <a:gd name="T44" fmla="*/ 1202 w 1925"/>
                  <a:gd name="T45" fmla="*/ 425 h 722"/>
                  <a:gd name="T46" fmla="*/ 1080 w 1925"/>
                  <a:gd name="T47" fmla="*/ 480 h 722"/>
                  <a:gd name="T48" fmla="*/ 961 w 1925"/>
                  <a:gd name="T49" fmla="*/ 526 h 722"/>
                  <a:gd name="T50" fmla="*/ 841 w 1925"/>
                  <a:gd name="T51" fmla="*/ 563 h 722"/>
                  <a:gd name="T52" fmla="*/ 723 w 1925"/>
                  <a:gd name="T53" fmla="*/ 591 h 722"/>
                  <a:gd name="T54" fmla="*/ 609 w 1925"/>
                  <a:gd name="T55" fmla="*/ 609 h 722"/>
                  <a:gd name="T56" fmla="*/ 497 w 1925"/>
                  <a:gd name="T57" fmla="*/ 619 h 722"/>
                  <a:gd name="T58" fmla="*/ 390 w 1925"/>
                  <a:gd name="T59" fmla="*/ 620 h 722"/>
                  <a:gd name="T60" fmla="*/ 287 w 1925"/>
                  <a:gd name="T61" fmla="*/ 613 h 722"/>
                  <a:gd name="T62" fmla="*/ 187 w 1925"/>
                  <a:gd name="T63" fmla="*/ 598 h 722"/>
                  <a:gd name="T64" fmla="*/ 97 w 1925"/>
                  <a:gd name="T65" fmla="*/ 576 h 722"/>
                  <a:gd name="T66" fmla="*/ 11 w 1925"/>
                  <a:gd name="T67" fmla="*/ 545 h 722"/>
                  <a:gd name="T68" fmla="*/ 5 w 1925"/>
                  <a:gd name="T69" fmla="*/ 543 h 722"/>
                  <a:gd name="T70" fmla="*/ 0 w 1925"/>
                  <a:gd name="T71" fmla="*/ 547 h 722"/>
                  <a:gd name="T72" fmla="*/ 3 w 1925"/>
                  <a:gd name="T73" fmla="*/ 556 h 722"/>
                  <a:gd name="T74" fmla="*/ 20 w 1925"/>
                  <a:gd name="T75" fmla="*/ 571 h 722"/>
                  <a:gd name="T76" fmla="*/ 36 w 1925"/>
                  <a:gd name="T77" fmla="*/ 580 h 722"/>
                  <a:gd name="connsiteX0" fmla="*/ 483 w 10000"/>
                  <a:gd name="connsiteY0" fmla="*/ 8393 h 10000"/>
                  <a:gd name="connsiteX1" fmla="*/ 483 w 10000"/>
                  <a:gd name="connsiteY1" fmla="*/ 8393 h 10000"/>
                  <a:gd name="connsiteX2" fmla="*/ 717 w 10000"/>
                  <a:gd name="connsiteY2" fmla="*/ 8670 h 10000"/>
                  <a:gd name="connsiteX3" fmla="*/ 966 w 10000"/>
                  <a:gd name="connsiteY3" fmla="*/ 8892 h 10000"/>
                  <a:gd name="connsiteX4" fmla="*/ 1221 w 10000"/>
                  <a:gd name="connsiteY4" fmla="*/ 9127 h 10000"/>
                  <a:gd name="connsiteX5" fmla="*/ 1481 w 10000"/>
                  <a:gd name="connsiteY5" fmla="*/ 9335 h 10000"/>
                  <a:gd name="connsiteX6" fmla="*/ 1745 w 10000"/>
                  <a:gd name="connsiteY6" fmla="*/ 9488 h 10000"/>
                  <a:gd name="connsiteX7" fmla="*/ 2026 w 10000"/>
                  <a:gd name="connsiteY7" fmla="*/ 9640 h 10000"/>
                  <a:gd name="connsiteX8" fmla="*/ 2301 w 10000"/>
                  <a:gd name="connsiteY8" fmla="*/ 9765 h 10000"/>
                  <a:gd name="connsiteX9" fmla="*/ 2587 w 10000"/>
                  <a:gd name="connsiteY9" fmla="*/ 9861 h 10000"/>
                  <a:gd name="connsiteX10" fmla="*/ 2888 w 10000"/>
                  <a:gd name="connsiteY10" fmla="*/ 9917 h 10000"/>
                  <a:gd name="connsiteX11" fmla="*/ 3184 w 10000"/>
                  <a:gd name="connsiteY11" fmla="*/ 9972 h 10000"/>
                  <a:gd name="connsiteX12" fmla="*/ 3481 w 10000"/>
                  <a:gd name="connsiteY12" fmla="*/ 10000 h 10000"/>
                  <a:gd name="connsiteX13" fmla="*/ 3787 w 10000"/>
                  <a:gd name="connsiteY13" fmla="*/ 9972 h 10000"/>
                  <a:gd name="connsiteX14" fmla="*/ 4099 w 10000"/>
                  <a:gd name="connsiteY14" fmla="*/ 9945 h 10000"/>
                  <a:gd name="connsiteX15" fmla="*/ 4405 w 10000"/>
                  <a:gd name="connsiteY15" fmla="*/ 9861 h 10000"/>
                  <a:gd name="connsiteX16" fmla="*/ 4722 w 10000"/>
                  <a:gd name="connsiteY16" fmla="*/ 9765 h 10000"/>
                  <a:gd name="connsiteX17" fmla="*/ 5039 w 10000"/>
                  <a:gd name="connsiteY17" fmla="*/ 9612 h 10000"/>
                  <a:gd name="connsiteX18" fmla="*/ 5351 w 10000"/>
                  <a:gd name="connsiteY18" fmla="*/ 9460 h 10000"/>
                  <a:gd name="connsiteX19" fmla="*/ 5678 w 10000"/>
                  <a:gd name="connsiteY19" fmla="*/ 9252 h 10000"/>
                  <a:gd name="connsiteX20" fmla="*/ 5995 w 10000"/>
                  <a:gd name="connsiteY20" fmla="*/ 9030 h 10000"/>
                  <a:gd name="connsiteX21" fmla="*/ 6312 w 10000"/>
                  <a:gd name="connsiteY21" fmla="*/ 8767 h 10000"/>
                  <a:gd name="connsiteX22" fmla="*/ 6634 w 10000"/>
                  <a:gd name="connsiteY22" fmla="*/ 8463 h 10000"/>
                  <a:gd name="connsiteX23" fmla="*/ 6951 w 10000"/>
                  <a:gd name="connsiteY23" fmla="*/ 8130 h 10000"/>
                  <a:gd name="connsiteX24" fmla="*/ 7268 w 10000"/>
                  <a:gd name="connsiteY24" fmla="*/ 7756 h 10000"/>
                  <a:gd name="connsiteX25" fmla="*/ 7579 w 10000"/>
                  <a:gd name="connsiteY25" fmla="*/ 7341 h 10000"/>
                  <a:gd name="connsiteX26" fmla="*/ 7896 w 10000"/>
                  <a:gd name="connsiteY26" fmla="*/ 6884 h 10000"/>
                  <a:gd name="connsiteX27" fmla="*/ 8213 w 10000"/>
                  <a:gd name="connsiteY27" fmla="*/ 6427 h 10000"/>
                  <a:gd name="connsiteX28" fmla="*/ 8519 w 10000"/>
                  <a:gd name="connsiteY28" fmla="*/ 5886 h 10000"/>
                  <a:gd name="connsiteX29" fmla="*/ 8826 w 10000"/>
                  <a:gd name="connsiteY29" fmla="*/ 5332 h 10000"/>
                  <a:gd name="connsiteX30" fmla="*/ 9132 w 10000"/>
                  <a:gd name="connsiteY30" fmla="*/ 4709 h 10000"/>
                  <a:gd name="connsiteX31" fmla="*/ 9429 w 10000"/>
                  <a:gd name="connsiteY31" fmla="*/ 4072 h 10000"/>
                  <a:gd name="connsiteX32" fmla="*/ 9588 w 10000"/>
                  <a:gd name="connsiteY32" fmla="*/ 3727 h 10000"/>
                  <a:gd name="connsiteX33" fmla="*/ 10000 w 10000"/>
                  <a:gd name="connsiteY33" fmla="*/ 2673 h 10000"/>
                  <a:gd name="connsiteX34" fmla="*/ 9262 w 10000"/>
                  <a:gd name="connsiteY34" fmla="*/ 0 h 10000"/>
                  <a:gd name="connsiteX35" fmla="*/ 9262 w 10000"/>
                  <a:gd name="connsiteY35" fmla="*/ 0 h 10000"/>
                  <a:gd name="connsiteX36" fmla="*/ 8977 w 10000"/>
                  <a:gd name="connsiteY36" fmla="*/ 762 h 10000"/>
                  <a:gd name="connsiteX37" fmla="*/ 8691 w 10000"/>
                  <a:gd name="connsiteY37" fmla="*/ 1482 h 10000"/>
                  <a:gd name="connsiteX38" fmla="*/ 8395 w 10000"/>
                  <a:gd name="connsiteY38" fmla="*/ 2133 h 10000"/>
                  <a:gd name="connsiteX39" fmla="*/ 8099 w 10000"/>
                  <a:gd name="connsiteY39" fmla="*/ 2770 h 10000"/>
                  <a:gd name="connsiteX40" fmla="*/ 7792 w 10000"/>
                  <a:gd name="connsiteY40" fmla="*/ 3393 h 10000"/>
                  <a:gd name="connsiteX41" fmla="*/ 7486 w 10000"/>
                  <a:gd name="connsiteY41" fmla="*/ 3947 h 10000"/>
                  <a:gd name="connsiteX42" fmla="*/ 7179 w 10000"/>
                  <a:gd name="connsiteY42" fmla="*/ 4488 h 10000"/>
                  <a:gd name="connsiteX43" fmla="*/ 6862 w 10000"/>
                  <a:gd name="connsiteY43" fmla="*/ 5000 h 10000"/>
                  <a:gd name="connsiteX44" fmla="*/ 6551 w 10000"/>
                  <a:gd name="connsiteY44" fmla="*/ 5457 h 10000"/>
                  <a:gd name="connsiteX45" fmla="*/ 6244 w 10000"/>
                  <a:gd name="connsiteY45" fmla="*/ 5886 h 10000"/>
                  <a:gd name="connsiteX46" fmla="*/ 5927 w 10000"/>
                  <a:gd name="connsiteY46" fmla="*/ 6302 h 10000"/>
                  <a:gd name="connsiteX47" fmla="*/ 5610 w 10000"/>
                  <a:gd name="connsiteY47" fmla="*/ 6648 h 10000"/>
                  <a:gd name="connsiteX48" fmla="*/ 5304 w 10000"/>
                  <a:gd name="connsiteY48" fmla="*/ 6981 h 10000"/>
                  <a:gd name="connsiteX49" fmla="*/ 4992 w 10000"/>
                  <a:gd name="connsiteY49" fmla="*/ 7285 h 10000"/>
                  <a:gd name="connsiteX50" fmla="*/ 4675 w 10000"/>
                  <a:gd name="connsiteY50" fmla="*/ 7576 h 10000"/>
                  <a:gd name="connsiteX51" fmla="*/ 4369 w 10000"/>
                  <a:gd name="connsiteY51" fmla="*/ 7798 h 10000"/>
                  <a:gd name="connsiteX52" fmla="*/ 4062 w 10000"/>
                  <a:gd name="connsiteY52" fmla="*/ 8006 h 10000"/>
                  <a:gd name="connsiteX53" fmla="*/ 3756 w 10000"/>
                  <a:gd name="connsiteY53" fmla="*/ 8186 h 10000"/>
                  <a:gd name="connsiteX54" fmla="*/ 3460 w 10000"/>
                  <a:gd name="connsiteY54" fmla="*/ 8310 h 10000"/>
                  <a:gd name="connsiteX55" fmla="*/ 3164 w 10000"/>
                  <a:gd name="connsiteY55" fmla="*/ 8435 h 10000"/>
                  <a:gd name="connsiteX56" fmla="*/ 2868 w 10000"/>
                  <a:gd name="connsiteY56" fmla="*/ 8518 h 10000"/>
                  <a:gd name="connsiteX57" fmla="*/ 2582 w 10000"/>
                  <a:gd name="connsiteY57" fmla="*/ 8573 h 10000"/>
                  <a:gd name="connsiteX58" fmla="*/ 2301 w 10000"/>
                  <a:gd name="connsiteY58" fmla="*/ 8587 h 10000"/>
                  <a:gd name="connsiteX59" fmla="*/ 2026 w 10000"/>
                  <a:gd name="connsiteY59" fmla="*/ 8587 h 10000"/>
                  <a:gd name="connsiteX60" fmla="*/ 1745 w 10000"/>
                  <a:gd name="connsiteY60" fmla="*/ 8573 h 10000"/>
                  <a:gd name="connsiteX61" fmla="*/ 1491 w 10000"/>
                  <a:gd name="connsiteY61" fmla="*/ 8490 h 10000"/>
                  <a:gd name="connsiteX62" fmla="*/ 1231 w 10000"/>
                  <a:gd name="connsiteY62" fmla="*/ 8407 h 10000"/>
                  <a:gd name="connsiteX63" fmla="*/ 971 w 10000"/>
                  <a:gd name="connsiteY63" fmla="*/ 8283 h 10000"/>
                  <a:gd name="connsiteX64" fmla="*/ 732 w 10000"/>
                  <a:gd name="connsiteY64" fmla="*/ 8130 h 10000"/>
                  <a:gd name="connsiteX65" fmla="*/ 504 w 10000"/>
                  <a:gd name="connsiteY65" fmla="*/ 7978 h 10000"/>
                  <a:gd name="connsiteX66" fmla="*/ 275 w 10000"/>
                  <a:gd name="connsiteY66" fmla="*/ 7770 h 10000"/>
                  <a:gd name="connsiteX67" fmla="*/ 57 w 10000"/>
                  <a:gd name="connsiteY67" fmla="*/ 7548 h 10000"/>
                  <a:gd name="connsiteX68" fmla="*/ 57 w 10000"/>
                  <a:gd name="connsiteY68" fmla="*/ 7548 h 10000"/>
                  <a:gd name="connsiteX69" fmla="*/ 26 w 10000"/>
                  <a:gd name="connsiteY69" fmla="*/ 7521 h 10000"/>
                  <a:gd name="connsiteX70" fmla="*/ 5 w 10000"/>
                  <a:gd name="connsiteY70" fmla="*/ 7521 h 10000"/>
                  <a:gd name="connsiteX71" fmla="*/ 0 w 10000"/>
                  <a:gd name="connsiteY71" fmla="*/ 7576 h 10000"/>
                  <a:gd name="connsiteX72" fmla="*/ 0 w 10000"/>
                  <a:gd name="connsiteY72" fmla="*/ 7618 h 10000"/>
                  <a:gd name="connsiteX73" fmla="*/ 16 w 10000"/>
                  <a:gd name="connsiteY73" fmla="*/ 7701 h 10000"/>
                  <a:gd name="connsiteX74" fmla="*/ 57 w 10000"/>
                  <a:gd name="connsiteY74" fmla="*/ 7798 h 10000"/>
                  <a:gd name="connsiteX75" fmla="*/ 104 w 10000"/>
                  <a:gd name="connsiteY75" fmla="*/ 7909 h 10000"/>
                  <a:gd name="connsiteX76" fmla="*/ 187 w 10000"/>
                  <a:gd name="connsiteY76" fmla="*/ 8033 h 10000"/>
                  <a:gd name="connsiteX77" fmla="*/ 187 w 10000"/>
                  <a:gd name="connsiteY77" fmla="*/ 8033 h 10000"/>
                  <a:gd name="connsiteX78" fmla="*/ 483 w 10000"/>
                  <a:gd name="connsiteY78" fmla="*/ 8393 h 10000"/>
                  <a:gd name="connsiteX0" fmla="*/ 483 w 9593"/>
                  <a:gd name="connsiteY0" fmla="*/ 8393 h 10000"/>
                  <a:gd name="connsiteX1" fmla="*/ 483 w 9593"/>
                  <a:gd name="connsiteY1" fmla="*/ 8393 h 10000"/>
                  <a:gd name="connsiteX2" fmla="*/ 717 w 9593"/>
                  <a:gd name="connsiteY2" fmla="*/ 8670 h 10000"/>
                  <a:gd name="connsiteX3" fmla="*/ 966 w 9593"/>
                  <a:gd name="connsiteY3" fmla="*/ 8892 h 10000"/>
                  <a:gd name="connsiteX4" fmla="*/ 1221 w 9593"/>
                  <a:gd name="connsiteY4" fmla="*/ 9127 h 10000"/>
                  <a:gd name="connsiteX5" fmla="*/ 1481 w 9593"/>
                  <a:gd name="connsiteY5" fmla="*/ 9335 h 10000"/>
                  <a:gd name="connsiteX6" fmla="*/ 1745 w 9593"/>
                  <a:gd name="connsiteY6" fmla="*/ 9488 h 10000"/>
                  <a:gd name="connsiteX7" fmla="*/ 2026 w 9593"/>
                  <a:gd name="connsiteY7" fmla="*/ 9640 h 10000"/>
                  <a:gd name="connsiteX8" fmla="*/ 2301 w 9593"/>
                  <a:gd name="connsiteY8" fmla="*/ 9765 h 10000"/>
                  <a:gd name="connsiteX9" fmla="*/ 2587 w 9593"/>
                  <a:gd name="connsiteY9" fmla="*/ 9861 h 10000"/>
                  <a:gd name="connsiteX10" fmla="*/ 2888 w 9593"/>
                  <a:gd name="connsiteY10" fmla="*/ 9917 h 10000"/>
                  <a:gd name="connsiteX11" fmla="*/ 3184 w 9593"/>
                  <a:gd name="connsiteY11" fmla="*/ 9972 h 10000"/>
                  <a:gd name="connsiteX12" fmla="*/ 3481 w 9593"/>
                  <a:gd name="connsiteY12" fmla="*/ 10000 h 10000"/>
                  <a:gd name="connsiteX13" fmla="*/ 3787 w 9593"/>
                  <a:gd name="connsiteY13" fmla="*/ 9972 h 10000"/>
                  <a:gd name="connsiteX14" fmla="*/ 4099 w 9593"/>
                  <a:gd name="connsiteY14" fmla="*/ 9945 h 10000"/>
                  <a:gd name="connsiteX15" fmla="*/ 4405 w 9593"/>
                  <a:gd name="connsiteY15" fmla="*/ 9861 h 10000"/>
                  <a:gd name="connsiteX16" fmla="*/ 4722 w 9593"/>
                  <a:gd name="connsiteY16" fmla="*/ 9765 h 10000"/>
                  <a:gd name="connsiteX17" fmla="*/ 5039 w 9593"/>
                  <a:gd name="connsiteY17" fmla="*/ 9612 h 10000"/>
                  <a:gd name="connsiteX18" fmla="*/ 5351 w 9593"/>
                  <a:gd name="connsiteY18" fmla="*/ 9460 h 10000"/>
                  <a:gd name="connsiteX19" fmla="*/ 5678 w 9593"/>
                  <a:gd name="connsiteY19" fmla="*/ 9252 h 10000"/>
                  <a:gd name="connsiteX20" fmla="*/ 5995 w 9593"/>
                  <a:gd name="connsiteY20" fmla="*/ 9030 h 10000"/>
                  <a:gd name="connsiteX21" fmla="*/ 6312 w 9593"/>
                  <a:gd name="connsiteY21" fmla="*/ 8767 h 10000"/>
                  <a:gd name="connsiteX22" fmla="*/ 6634 w 9593"/>
                  <a:gd name="connsiteY22" fmla="*/ 8463 h 10000"/>
                  <a:gd name="connsiteX23" fmla="*/ 6951 w 9593"/>
                  <a:gd name="connsiteY23" fmla="*/ 8130 h 10000"/>
                  <a:gd name="connsiteX24" fmla="*/ 7268 w 9593"/>
                  <a:gd name="connsiteY24" fmla="*/ 7756 h 10000"/>
                  <a:gd name="connsiteX25" fmla="*/ 7579 w 9593"/>
                  <a:gd name="connsiteY25" fmla="*/ 7341 h 10000"/>
                  <a:gd name="connsiteX26" fmla="*/ 7896 w 9593"/>
                  <a:gd name="connsiteY26" fmla="*/ 6884 h 10000"/>
                  <a:gd name="connsiteX27" fmla="*/ 8213 w 9593"/>
                  <a:gd name="connsiteY27" fmla="*/ 6427 h 10000"/>
                  <a:gd name="connsiteX28" fmla="*/ 8519 w 9593"/>
                  <a:gd name="connsiteY28" fmla="*/ 5886 h 10000"/>
                  <a:gd name="connsiteX29" fmla="*/ 8826 w 9593"/>
                  <a:gd name="connsiteY29" fmla="*/ 5332 h 10000"/>
                  <a:gd name="connsiteX30" fmla="*/ 9132 w 9593"/>
                  <a:gd name="connsiteY30" fmla="*/ 4709 h 10000"/>
                  <a:gd name="connsiteX31" fmla="*/ 9429 w 9593"/>
                  <a:gd name="connsiteY31" fmla="*/ 4072 h 10000"/>
                  <a:gd name="connsiteX32" fmla="*/ 9588 w 9593"/>
                  <a:gd name="connsiteY32" fmla="*/ 3727 h 10000"/>
                  <a:gd name="connsiteX33" fmla="*/ 9593 w 9593"/>
                  <a:gd name="connsiteY33" fmla="*/ 1189 h 10000"/>
                  <a:gd name="connsiteX34" fmla="*/ 9262 w 9593"/>
                  <a:gd name="connsiteY34" fmla="*/ 0 h 10000"/>
                  <a:gd name="connsiteX35" fmla="*/ 9262 w 9593"/>
                  <a:gd name="connsiteY35" fmla="*/ 0 h 10000"/>
                  <a:gd name="connsiteX36" fmla="*/ 8977 w 9593"/>
                  <a:gd name="connsiteY36" fmla="*/ 762 h 10000"/>
                  <a:gd name="connsiteX37" fmla="*/ 8691 w 9593"/>
                  <a:gd name="connsiteY37" fmla="*/ 1482 h 10000"/>
                  <a:gd name="connsiteX38" fmla="*/ 8395 w 9593"/>
                  <a:gd name="connsiteY38" fmla="*/ 2133 h 10000"/>
                  <a:gd name="connsiteX39" fmla="*/ 8099 w 9593"/>
                  <a:gd name="connsiteY39" fmla="*/ 2770 h 10000"/>
                  <a:gd name="connsiteX40" fmla="*/ 7792 w 9593"/>
                  <a:gd name="connsiteY40" fmla="*/ 3393 h 10000"/>
                  <a:gd name="connsiteX41" fmla="*/ 7486 w 9593"/>
                  <a:gd name="connsiteY41" fmla="*/ 3947 h 10000"/>
                  <a:gd name="connsiteX42" fmla="*/ 7179 w 9593"/>
                  <a:gd name="connsiteY42" fmla="*/ 4488 h 10000"/>
                  <a:gd name="connsiteX43" fmla="*/ 6862 w 9593"/>
                  <a:gd name="connsiteY43" fmla="*/ 5000 h 10000"/>
                  <a:gd name="connsiteX44" fmla="*/ 6551 w 9593"/>
                  <a:gd name="connsiteY44" fmla="*/ 5457 h 10000"/>
                  <a:gd name="connsiteX45" fmla="*/ 6244 w 9593"/>
                  <a:gd name="connsiteY45" fmla="*/ 5886 h 10000"/>
                  <a:gd name="connsiteX46" fmla="*/ 5927 w 9593"/>
                  <a:gd name="connsiteY46" fmla="*/ 6302 h 10000"/>
                  <a:gd name="connsiteX47" fmla="*/ 5610 w 9593"/>
                  <a:gd name="connsiteY47" fmla="*/ 6648 h 10000"/>
                  <a:gd name="connsiteX48" fmla="*/ 5304 w 9593"/>
                  <a:gd name="connsiteY48" fmla="*/ 6981 h 10000"/>
                  <a:gd name="connsiteX49" fmla="*/ 4992 w 9593"/>
                  <a:gd name="connsiteY49" fmla="*/ 7285 h 10000"/>
                  <a:gd name="connsiteX50" fmla="*/ 4675 w 9593"/>
                  <a:gd name="connsiteY50" fmla="*/ 7576 h 10000"/>
                  <a:gd name="connsiteX51" fmla="*/ 4369 w 9593"/>
                  <a:gd name="connsiteY51" fmla="*/ 7798 h 10000"/>
                  <a:gd name="connsiteX52" fmla="*/ 4062 w 9593"/>
                  <a:gd name="connsiteY52" fmla="*/ 8006 h 10000"/>
                  <a:gd name="connsiteX53" fmla="*/ 3756 w 9593"/>
                  <a:gd name="connsiteY53" fmla="*/ 8186 h 10000"/>
                  <a:gd name="connsiteX54" fmla="*/ 3460 w 9593"/>
                  <a:gd name="connsiteY54" fmla="*/ 8310 h 10000"/>
                  <a:gd name="connsiteX55" fmla="*/ 3164 w 9593"/>
                  <a:gd name="connsiteY55" fmla="*/ 8435 h 10000"/>
                  <a:gd name="connsiteX56" fmla="*/ 2868 w 9593"/>
                  <a:gd name="connsiteY56" fmla="*/ 8518 h 10000"/>
                  <a:gd name="connsiteX57" fmla="*/ 2582 w 9593"/>
                  <a:gd name="connsiteY57" fmla="*/ 8573 h 10000"/>
                  <a:gd name="connsiteX58" fmla="*/ 2301 w 9593"/>
                  <a:gd name="connsiteY58" fmla="*/ 8587 h 10000"/>
                  <a:gd name="connsiteX59" fmla="*/ 2026 w 9593"/>
                  <a:gd name="connsiteY59" fmla="*/ 8587 h 10000"/>
                  <a:gd name="connsiteX60" fmla="*/ 1745 w 9593"/>
                  <a:gd name="connsiteY60" fmla="*/ 8573 h 10000"/>
                  <a:gd name="connsiteX61" fmla="*/ 1491 w 9593"/>
                  <a:gd name="connsiteY61" fmla="*/ 8490 h 10000"/>
                  <a:gd name="connsiteX62" fmla="*/ 1231 w 9593"/>
                  <a:gd name="connsiteY62" fmla="*/ 8407 h 10000"/>
                  <a:gd name="connsiteX63" fmla="*/ 971 w 9593"/>
                  <a:gd name="connsiteY63" fmla="*/ 8283 h 10000"/>
                  <a:gd name="connsiteX64" fmla="*/ 732 w 9593"/>
                  <a:gd name="connsiteY64" fmla="*/ 8130 h 10000"/>
                  <a:gd name="connsiteX65" fmla="*/ 504 w 9593"/>
                  <a:gd name="connsiteY65" fmla="*/ 7978 h 10000"/>
                  <a:gd name="connsiteX66" fmla="*/ 275 w 9593"/>
                  <a:gd name="connsiteY66" fmla="*/ 7770 h 10000"/>
                  <a:gd name="connsiteX67" fmla="*/ 57 w 9593"/>
                  <a:gd name="connsiteY67" fmla="*/ 7548 h 10000"/>
                  <a:gd name="connsiteX68" fmla="*/ 57 w 9593"/>
                  <a:gd name="connsiteY68" fmla="*/ 7548 h 10000"/>
                  <a:gd name="connsiteX69" fmla="*/ 26 w 9593"/>
                  <a:gd name="connsiteY69" fmla="*/ 7521 h 10000"/>
                  <a:gd name="connsiteX70" fmla="*/ 5 w 9593"/>
                  <a:gd name="connsiteY70" fmla="*/ 7521 h 10000"/>
                  <a:gd name="connsiteX71" fmla="*/ 0 w 9593"/>
                  <a:gd name="connsiteY71" fmla="*/ 7576 h 10000"/>
                  <a:gd name="connsiteX72" fmla="*/ 0 w 9593"/>
                  <a:gd name="connsiteY72" fmla="*/ 7618 h 10000"/>
                  <a:gd name="connsiteX73" fmla="*/ 16 w 9593"/>
                  <a:gd name="connsiteY73" fmla="*/ 7701 h 10000"/>
                  <a:gd name="connsiteX74" fmla="*/ 57 w 9593"/>
                  <a:gd name="connsiteY74" fmla="*/ 7798 h 10000"/>
                  <a:gd name="connsiteX75" fmla="*/ 104 w 9593"/>
                  <a:gd name="connsiteY75" fmla="*/ 7909 h 10000"/>
                  <a:gd name="connsiteX76" fmla="*/ 187 w 9593"/>
                  <a:gd name="connsiteY76" fmla="*/ 8033 h 10000"/>
                  <a:gd name="connsiteX77" fmla="*/ 187 w 9593"/>
                  <a:gd name="connsiteY77" fmla="*/ 8033 h 10000"/>
                  <a:gd name="connsiteX78" fmla="*/ 483 w 9593"/>
                  <a:gd name="connsiteY78" fmla="*/ 83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9593" h="10000">
                    <a:moveTo>
                      <a:pt x="483" y="8393"/>
                    </a:moveTo>
                    <a:lnTo>
                      <a:pt x="483" y="8393"/>
                    </a:lnTo>
                    <a:lnTo>
                      <a:pt x="717" y="8670"/>
                    </a:lnTo>
                    <a:lnTo>
                      <a:pt x="966" y="8892"/>
                    </a:lnTo>
                    <a:lnTo>
                      <a:pt x="1221" y="9127"/>
                    </a:lnTo>
                    <a:lnTo>
                      <a:pt x="1481" y="9335"/>
                    </a:lnTo>
                    <a:lnTo>
                      <a:pt x="1745" y="9488"/>
                    </a:lnTo>
                    <a:lnTo>
                      <a:pt x="2026" y="9640"/>
                    </a:lnTo>
                    <a:lnTo>
                      <a:pt x="2301" y="9765"/>
                    </a:lnTo>
                    <a:lnTo>
                      <a:pt x="2587" y="9861"/>
                    </a:lnTo>
                    <a:lnTo>
                      <a:pt x="2888" y="9917"/>
                    </a:lnTo>
                    <a:lnTo>
                      <a:pt x="3184" y="9972"/>
                    </a:lnTo>
                    <a:lnTo>
                      <a:pt x="3481" y="10000"/>
                    </a:lnTo>
                    <a:lnTo>
                      <a:pt x="3787" y="9972"/>
                    </a:lnTo>
                    <a:lnTo>
                      <a:pt x="4099" y="9945"/>
                    </a:lnTo>
                    <a:lnTo>
                      <a:pt x="4405" y="9861"/>
                    </a:lnTo>
                    <a:lnTo>
                      <a:pt x="4722" y="9765"/>
                    </a:lnTo>
                    <a:lnTo>
                      <a:pt x="5039" y="9612"/>
                    </a:lnTo>
                    <a:lnTo>
                      <a:pt x="5351" y="9460"/>
                    </a:lnTo>
                    <a:lnTo>
                      <a:pt x="5678" y="9252"/>
                    </a:lnTo>
                    <a:lnTo>
                      <a:pt x="5995" y="9030"/>
                    </a:lnTo>
                    <a:lnTo>
                      <a:pt x="6312" y="8767"/>
                    </a:lnTo>
                    <a:lnTo>
                      <a:pt x="6634" y="8463"/>
                    </a:lnTo>
                    <a:lnTo>
                      <a:pt x="6951" y="8130"/>
                    </a:lnTo>
                    <a:lnTo>
                      <a:pt x="7268" y="7756"/>
                    </a:lnTo>
                    <a:lnTo>
                      <a:pt x="7579" y="7341"/>
                    </a:lnTo>
                    <a:lnTo>
                      <a:pt x="7896" y="6884"/>
                    </a:lnTo>
                    <a:lnTo>
                      <a:pt x="8213" y="6427"/>
                    </a:lnTo>
                    <a:lnTo>
                      <a:pt x="8519" y="5886"/>
                    </a:lnTo>
                    <a:lnTo>
                      <a:pt x="8826" y="5332"/>
                    </a:lnTo>
                    <a:lnTo>
                      <a:pt x="9132" y="4709"/>
                    </a:lnTo>
                    <a:lnTo>
                      <a:pt x="9429" y="4072"/>
                    </a:lnTo>
                    <a:lnTo>
                      <a:pt x="9588" y="3727"/>
                    </a:lnTo>
                    <a:cubicBezTo>
                      <a:pt x="9590" y="2881"/>
                      <a:pt x="9591" y="2035"/>
                      <a:pt x="9593" y="1189"/>
                    </a:cubicBezTo>
                    <a:lnTo>
                      <a:pt x="9262" y="0"/>
                    </a:lnTo>
                    <a:lnTo>
                      <a:pt x="9262" y="0"/>
                    </a:lnTo>
                    <a:lnTo>
                      <a:pt x="8977" y="762"/>
                    </a:lnTo>
                    <a:lnTo>
                      <a:pt x="8691" y="1482"/>
                    </a:lnTo>
                    <a:lnTo>
                      <a:pt x="8395" y="2133"/>
                    </a:lnTo>
                    <a:cubicBezTo>
                      <a:pt x="8296" y="2345"/>
                      <a:pt x="8198" y="2558"/>
                      <a:pt x="8099" y="2770"/>
                    </a:cubicBezTo>
                    <a:lnTo>
                      <a:pt x="7792" y="3393"/>
                    </a:lnTo>
                    <a:lnTo>
                      <a:pt x="7486" y="3947"/>
                    </a:lnTo>
                    <a:lnTo>
                      <a:pt x="7179" y="4488"/>
                    </a:lnTo>
                    <a:lnTo>
                      <a:pt x="6862" y="5000"/>
                    </a:lnTo>
                    <a:lnTo>
                      <a:pt x="6551" y="5457"/>
                    </a:lnTo>
                    <a:lnTo>
                      <a:pt x="6244" y="5886"/>
                    </a:lnTo>
                    <a:lnTo>
                      <a:pt x="5927" y="6302"/>
                    </a:lnTo>
                    <a:lnTo>
                      <a:pt x="5610" y="6648"/>
                    </a:lnTo>
                    <a:lnTo>
                      <a:pt x="5304" y="6981"/>
                    </a:lnTo>
                    <a:lnTo>
                      <a:pt x="4992" y="7285"/>
                    </a:lnTo>
                    <a:lnTo>
                      <a:pt x="4675" y="7576"/>
                    </a:lnTo>
                    <a:lnTo>
                      <a:pt x="4369" y="7798"/>
                    </a:lnTo>
                    <a:lnTo>
                      <a:pt x="4062" y="8006"/>
                    </a:lnTo>
                    <a:lnTo>
                      <a:pt x="3756" y="8186"/>
                    </a:lnTo>
                    <a:lnTo>
                      <a:pt x="3460" y="8310"/>
                    </a:lnTo>
                    <a:lnTo>
                      <a:pt x="3164" y="8435"/>
                    </a:lnTo>
                    <a:lnTo>
                      <a:pt x="2868" y="8518"/>
                    </a:lnTo>
                    <a:lnTo>
                      <a:pt x="2582" y="8573"/>
                    </a:lnTo>
                    <a:lnTo>
                      <a:pt x="2301" y="8587"/>
                    </a:lnTo>
                    <a:lnTo>
                      <a:pt x="2026" y="8587"/>
                    </a:lnTo>
                    <a:lnTo>
                      <a:pt x="1745" y="8573"/>
                    </a:lnTo>
                    <a:lnTo>
                      <a:pt x="1491" y="8490"/>
                    </a:lnTo>
                    <a:lnTo>
                      <a:pt x="1231" y="8407"/>
                    </a:lnTo>
                    <a:lnTo>
                      <a:pt x="971" y="8283"/>
                    </a:lnTo>
                    <a:lnTo>
                      <a:pt x="732" y="8130"/>
                    </a:lnTo>
                    <a:lnTo>
                      <a:pt x="504" y="7978"/>
                    </a:lnTo>
                    <a:lnTo>
                      <a:pt x="275" y="7770"/>
                    </a:lnTo>
                    <a:lnTo>
                      <a:pt x="57" y="7548"/>
                    </a:lnTo>
                    <a:lnTo>
                      <a:pt x="57" y="7548"/>
                    </a:lnTo>
                    <a:cubicBezTo>
                      <a:pt x="47" y="7539"/>
                      <a:pt x="36" y="7530"/>
                      <a:pt x="26" y="7521"/>
                    </a:cubicBezTo>
                    <a:lnTo>
                      <a:pt x="5" y="7521"/>
                    </a:lnTo>
                    <a:cubicBezTo>
                      <a:pt x="3" y="7539"/>
                      <a:pt x="2" y="7558"/>
                      <a:pt x="0" y="7576"/>
                    </a:cubicBezTo>
                    <a:lnTo>
                      <a:pt x="0" y="7618"/>
                    </a:lnTo>
                    <a:cubicBezTo>
                      <a:pt x="5" y="7646"/>
                      <a:pt x="11" y="7673"/>
                      <a:pt x="16" y="7701"/>
                    </a:cubicBezTo>
                    <a:cubicBezTo>
                      <a:pt x="30" y="7733"/>
                      <a:pt x="43" y="7766"/>
                      <a:pt x="57" y="7798"/>
                    </a:cubicBezTo>
                    <a:cubicBezTo>
                      <a:pt x="73" y="7835"/>
                      <a:pt x="88" y="7872"/>
                      <a:pt x="104" y="7909"/>
                    </a:cubicBezTo>
                    <a:cubicBezTo>
                      <a:pt x="132" y="7950"/>
                      <a:pt x="159" y="7992"/>
                      <a:pt x="187" y="8033"/>
                    </a:cubicBezTo>
                    <a:lnTo>
                      <a:pt x="187" y="8033"/>
                    </a:lnTo>
                    <a:lnTo>
                      <a:pt x="483" y="8393"/>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70" name="Freeform 30"/>
              <p:cNvSpPr>
                <a:spLocks/>
              </p:cNvSpPr>
              <p:nvPr/>
            </p:nvSpPr>
            <p:spPr bwMode="auto">
              <a:xfrm>
                <a:off x="5637678" y="6010130"/>
                <a:ext cx="3517959" cy="855642"/>
              </a:xfrm>
              <a:custGeom>
                <a:avLst/>
                <a:gdLst>
                  <a:gd name="T0" fmla="*/ 77 w 1802"/>
                  <a:gd name="T1" fmla="*/ 284 h 459"/>
                  <a:gd name="T2" fmla="*/ 195 w 1802"/>
                  <a:gd name="T3" fmla="*/ 334 h 459"/>
                  <a:gd name="T4" fmla="*/ 313 w 1802"/>
                  <a:gd name="T5" fmla="*/ 374 h 459"/>
                  <a:gd name="T6" fmla="*/ 431 w 1802"/>
                  <a:gd name="T7" fmla="*/ 407 h 459"/>
                  <a:gd name="T8" fmla="*/ 547 w 1802"/>
                  <a:gd name="T9" fmla="*/ 431 h 459"/>
                  <a:gd name="T10" fmla="*/ 664 w 1802"/>
                  <a:gd name="T11" fmla="*/ 448 h 459"/>
                  <a:gd name="T12" fmla="*/ 778 w 1802"/>
                  <a:gd name="T13" fmla="*/ 457 h 459"/>
                  <a:gd name="T14" fmla="*/ 893 w 1802"/>
                  <a:gd name="T15" fmla="*/ 459 h 459"/>
                  <a:gd name="T16" fmla="*/ 1005 w 1802"/>
                  <a:gd name="T17" fmla="*/ 453 h 459"/>
                  <a:gd name="T18" fmla="*/ 1115 w 1802"/>
                  <a:gd name="T19" fmla="*/ 440 h 459"/>
                  <a:gd name="T20" fmla="*/ 1222 w 1802"/>
                  <a:gd name="T21" fmla="*/ 422 h 459"/>
                  <a:gd name="T22" fmla="*/ 1327 w 1802"/>
                  <a:gd name="T23" fmla="*/ 396 h 459"/>
                  <a:gd name="T24" fmla="*/ 1428 w 1802"/>
                  <a:gd name="T25" fmla="*/ 365 h 459"/>
                  <a:gd name="T26" fmla="*/ 1528 w 1802"/>
                  <a:gd name="T27" fmla="*/ 328 h 459"/>
                  <a:gd name="T28" fmla="*/ 1623 w 1802"/>
                  <a:gd name="T29" fmla="*/ 286 h 459"/>
                  <a:gd name="T30" fmla="*/ 1714 w 1802"/>
                  <a:gd name="T31" fmla="*/ 238 h 459"/>
                  <a:gd name="T32" fmla="*/ 1802 w 1802"/>
                  <a:gd name="T33" fmla="*/ 186 h 459"/>
                  <a:gd name="T34" fmla="*/ 1662 w 1802"/>
                  <a:gd name="T35" fmla="*/ 0 h 459"/>
                  <a:gd name="T36" fmla="*/ 1570 w 1802"/>
                  <a:gd name="T37" fmla="*/ 61 h 459"/>
                  <a:gd name="T38" fmla="*/ 1474 w 1802"/>
                  <a:gd name="T39" fmla="*/ 116 h 459"/>
                  <a:gd name="T40" fmla="*/ 1375 w 1802"/>
                  <a:gd name="T41" fmla="*/ 166 h 459"/>
                  <a:gd name="T42" fmla="*/ 1274 w 1802"/>
                  <a:gd name="T43" fmla="*/ 208 h 459"/>
                  <a:gd name="T44" fmla="*/ 1169 w 1802"/>
                  <a:gd name="T45" fmla="*/ 245 h 459"/>
                  <a:gd name="T46" fmla="*/ 1062 w 1802"/>
                  <a:gd name="T47" fmla="*/ 277 h 459"/>
                  <a:gd name="T48" fmla="*/ 955 w 1802"/>
                  <a:gd name="T49" fmla="*/ 300 h 459"/>
                  <a:gd name="T50" fmla="*/ 847 w 1802"/>
                  <a:gd name="T51" fmla="*/ 321 h 459"/>
                  <a:gd name="T52" fmla="*/ 738 w 1802"/>
                  <a:gd name="T53" fmla="*/ 332 h 459"/>
                  <a:gd name="T54" fmla="*/ 629 w 1802"/>
                  <a:gd name="T55" fmla="*/ 337 h 459"/>
                  <a:gd name="T56" fmla="*/ 523 w 1802"/>
                  <a:gd name="T57" fmla="*/ 337 h 459"/>
                  <a:gd name="T58" fmla="*/ 416 w 1802"/>
                  <a:gd name="T59" fmla="*/ 330 h 459"/>
                  <a:gd name="T60" fmla="*/ 313 w 1802"/>
                  <a:gd name="T61" fmla="*/ 315 h 459"/>
                  <a:gd name="T62" fmla="*/ 212 w 1802"/>
                  <a:gd name="T63" fmla="*/ 293 h 459"/>
                  <a:gd name="T64" fmla="*/ 114 w 1802"/>
                  <a:gd name="T65" fmla="*/ 265 h 459"/>
                  <a:gd name="T66" fmla="*/ 18 w 1802"/>
                  <a:gd name="T67" fmla="*/ 230 h 459"/>
                  <a:gd name="T68" fmla="*/ 11 w 1802"/>
                  <a:gd name="T69" fmla="*/ 227 h 459"/>
                  <a:gd name="T70" fmla="*/ 0 w 1802"/>
                  <a:gd name="T71" fmla="*/ 229 h 459"/>
                  <a:gd name="T72" fmla="*/ 2 w 1802"/>
                  <a:gd name="T73" fmla="*/ 238 h 459"/>
                  <a:gd name="T74" fmla="*/ 18 w 1802"/>
                  <a:gd name="T75" fmla="*/ 253 h 459"/>
                  <a:gd name="T76" fmla="*/ 33 w 1802"/>
                  <a:gd name="T77" fmla="*/ 264 h 459"/>
                  <a:gd name="connsiteX0" fmla="*/ 427 w 10000"/>
                  <a:gd name="connsiteY0" fmla="*/ 6187 h 10000"/>
                  <a:gd name="connsiteX1" fmla="*/ 427 w 10000"/>
                  <a:gd name="connsiteY1" fmla="*/ 6187 h 10000"/>
                  <a:gd name="connsiteX2" fmla="*/ 755 w 10000"/>
                  <a:gd name="connsiteY2" fmla="*/ 6754 h 10000"/>
                  <a:gd name="connsiteX3" fmla="*/ 1082 w 10000"/>
                  <a:gd name="connsiteY3" fmla="*/ 7277 h 10000"/>
                  <a:gd name="connsiteX4" fmla="*/ 1410 w 10000"/>
                  <a:gd name="connsiteY4" fmla="*/ 7756 h 10000"/>
                  <a:gd name="connsiteX5" fmla="*/ 1737 w 10000"/>
                  <a:gd name="connsiteY5" fmla="*/ 8148 h 10000"/>
                  <a:gd name="connsiteX6" fmla="*/ 2064 w 10000"/>
                  <a:gd name="connsiteY6" fmla="*/ 8562 h 10000"/>
                  <a:gd name="connsiteX7" fmla="*/ 2392 w 10000"/>
                  <a:gd name="connsiteY7" fmla="*/ 8867 h 10000"/>
                  <a:gd name="connsiteX8" fmla="*/ 2714 w 10000"/>
                  <a:gd name="connsiteY8" fmla="*/ 9150 h 10000"/>
                  <a:gd name="connsiteX9" fmla="*/ 3036 w 10000"/>
                  <a:gd name="connsiteY9" fmla="*/ 9390 h 10000"/>
                  <a:gd name="connsiteX10" fmla="*/ 3357 w 10000"/>
                  <a:gd name="connsiteY10" fmla="*/ 9586 h 10000"/>
                  <a:gd name="connsiteX11" fmla="*/ 3685 w 10000"/>
                  <a:gd name="connsiteY11" fmla="*/ 9760 h 10000"/>
                  <a:gd name="connsiteX12" fmla="*/ 4001 w 10000"/>
                  <a:gd name="connsiteY12" fmla="*/ 9869 h 10000"/>
                  <a:gd name="connsiteX13" fmla="*/ 4317 w 10000"/>
                  <a:gd name="connsiteY13" fmla="*/ 9956 h 10000"/>
                  <a:gd name="connsiteX14" fmla="*/ 4639 w 10000"/>
                  <a:gd name="connsiteY14" fmla="*/ 10000 h 10000"/>
                  <a:gd name="connsiteX15" fmla="*/ 4956 w 10000"/>
                  <a:gd name="connsiteY15" fmla="*/ 10000 h 10000"/>
                  <a:gd name="connsiteX16" fmla="*/ 5272 w 10000"/>
                  <a:gd name="connsiteY16" fmla="*/ 9956 h 10000"/>
                  <a:gd name="connsiteX17" fmla="*/ 5577 w 10000"/>
                  <a:gd name="connsiteY17" fmla="*/ 9869 h 10000"/>
                  <a:gd name="connsiteX18" fmla="*/ 5882 w 10000"/>
                  <a:gd name="connsiteY18" fmla="*/ 9760 h 10000"/>
                  <a:gd name="connsiteX19" fmla="*/ 6188 w 10000"/>
                  <a:gd name="connsiteY19" fmla="*/ 9586 h 10000"/>
                  <a:gd name="connsiteX20" fmla="*/ 6487 w 10000"/>
                  <a:gd name="connsiteY20" fmla="*/ 9390 h 10000"/>
                  <a:gd name="connsiteX21" fmla="*/ 6781 w 10000"/>
                  <a:gd name="connsiteY21" fmla="*/ 9194 h 10000"/>
                  <a:gd name="connsiteX22" fmla="*/ 7081 w 10000"/>
                  <a:gd name="connsiteY22" fmla="*/ 8911 h 10000"/>
                  <a:gd name="connsiteX23" fmla="*/ 7364 w 10000"/>
                  <a:gd name="connsiteY23" fmla="*/ 8627 h 10000"/>
                  <a:gd name="connsiteX24" fmla="*/ 7653 w 10000"/>
                  <a:gd name="connsiteY24" fmla="*/ 8301 h 10000"/>
                  <a:gd name="connsiteX25" fmla="*/ 7925 w 10000"/>
                  <a:gd name="connsiteY25" fmla="*/ 7952 h 10000"/>
                  <a:gd name="connsiteX26" fmla="*/ 8202 w 10000"/>
                  <a:gd name="connsiteY26" fmla="*/ 7582 h 10000"/>
                  <a:gd name="connsiteX27" fmla="*/ 8479 w 10000"/>
                  <a:gd name="connsiteY27" fmla="*/ 7146 h 10000"/>
                  <a:gd name="connsiteX28" fmla="*/ 8746 w 10000"/>
                  <a:gd name="connsiteY28" fmla="*/ 6710 h 10000"/>
                  <a:gd name="connsiteX29" fmla="*/ 9007 w 10000"/>
                  <a:gd name="connsiteY29" fmla="*/ 6231 h 10000"/>
                  <a:gd name="connsiteX30" fmla="*/ 9262 w 10000"/>
                  <a:gd name="connsiteY30" fmla="*/ 5752 h 10000"/>
                  <a:gd name="connsiteX31" fmla="*/ 9512 w 10000"/>
                  <a:gd name="connsiteY31" fmla="*/ 5185 h 10000"/>
                  <a:gd name="connsiteX32" fmla="*/ 9756 w 10000"/>
                  <a:gd name="connsiteY32" fmla="*/ 4619 h 10000"/>
                  <a:gd name="connsiteX33" fmla="*/ 10000 w 10000"/>
                  <a:gd name="connsiteY33" fmla="*/ 4052 h 10000"/>
                  <a:gd name="connsiteX34" fmla="*/ 9223 w 10000"/>
                  <a:gd name="connsiteY34" fmla="*/ 0 h 10000"/>
                  <a:gd name="connsiteX35" fmla="*/ 9021 w 10000"/>
                  <a:gd name="connsiteY35" fmla="*/ 555 h 10000"/>
                  <a:gd name="connsiteX36" fmla="*/ 8968 w 10000"/>
                  <a:gd name="connsiteY36" fmla="*/ 697 h 10000"/>
                  <a:gd name="connsiteX37" fmla="*/ 8713 w 10000"/>
                  <a:gd name="connsiteY37" fmla="*/ 1329 h 10000"/>
                  <a:gd name="connsiteX38" fmla="*/ 8446 w 10000"/>
                  <a:gd name="connsiteY38" fmla="*/ 1939 h 10000"/>
                  <a:gd name="connsiteX39" fmla="*/ 8180 w 10000"/>
                  <a:gd name="connsiteY39" fmla="*/ 2527 h 10000"/>
                  <a:gd name="connsiteX40" fmla="*/ 7908 w 10000"/>
                  <a:gd name="connsiteY40" fmla="*/ 3094 h 10000"/>
                  <a:gd name="connsiteX41" fmla="*/ 7630 w 10000"/>
                  <a:gd name="connsiteY41" fmla="*/ 3617 h 10000"/>
                  <a:gd name="connsiteX42" fmla="*/ 7353 w 10000"/>
                  <a:gd name="connsiteY42" fmla="*/ 4096 h 10000"/>
                  <a:gd name="connsiteX43" fmla="*/ 7070 w 10000"/>
                  <a:gd name="connsiteY43" fmla="*/ 4532 h 10000"/>
                  <a:gd name="connsiteX44" fmla="*/ 6770 w 10000"/>
                  <a:gd name="connsiteY44" fmla="*/ 4946 h 10000"/>
                  <a:gd name="connsiteX45" fmla="*/ 6487 w 10000"/>
                  <a:gd name="connsiteY45" fmla="*/ 5338 h 10000"/>
                  <a:gd name="connsiteX46" fmla="*/ 6188 w 10000"/>
                  <a:gd name="connsiteY46" fmla="*/ 5708 h 10000"/>
                  <a:gd name="connsiteX47" fmla="*/ 5893 w 10000"/>
                  <a:gd name="connsiteY47" fmla="*/ 6035 h 10000"/>
                  <a:gd name="connsiteX48" fmla="*/ 5599 w 10000"/>
                  <a:gd name="connsiteY48" fmla="*/ 6296 h 10000"/>
                  <a:gd name="connsiteX49" fmla="*/ 5300 w 10000"/>
                  <a:gd name="connsiteY49" fmla="*/ 6536 h 10000"/>
                  <a:gd name="connsiteX50" fmla="*/ 4994 w 10000"/>
                  <a:gd name="connsiteY50" fmla="*/ 6776 h 10000"/>
                  <a:gd name="connsiteX51" fmla="*/ 4700 w 10000"/>
                  <a:gd name="connsiteY51" fmla="*/ 6993 h 10000"/>
                  <a:gd name="connsiteX52" fmla="*/ 4390 w 10000"/>
                  <a:gd name="connsiteY52" fmla="*/ 7102 h 10000"/>
                  <a:gd name="connsiteX53" fmla="*/ 4095 w 10000"/>
                  <a:gd name="connsiteY53" fmla="*/ 7233 h 10000"/>
                  <a:gd name="connsiteX54" fmla="*/ 3790 w 10000"/>
                  <a:gd name="connsiteY54" fmla="*/ 7298 h 10000"/>
                  <a:gd name="connsiteX55" fmla="*/ 3491 w 10000"/>
                  <a:gd name="connsiteY55" fmla="*/ 7342 h 10000"/>
                  <a:gd name="connsiteX56" fmla="*/ 3196 w 10000"/>
                  <a:gd name="connsiteY56" fmla="*/ 7342 h 10000"/>
                  <a:gd name="connsiteX57" fmla="*/ 2902 w 10000"/>
                  <a:gd name="connsiteY57" fmla="*/ 7342 h 10000"/>
                  <a:gd name="connsiteX58" fmla="*/ 2603 w 10000"/>
                  <a:gd name="connsiteY58" fmla="*/ 7277 h 10000"/>
                  <a:gd name="connsiteX59" fmla="*/ 2309 w 10000"/>
                  <a:gd name="connsiteY59" fmla="*/ 7190 h 10000"/>
                  <a:gd name="connsiteX60" fmla="*/ 2020 w 10000"/>
                  <a:gd name="connsiteY60" fmla="*/ 7037 h 10000"/>
                  <a:gd name="connsiteX61" fmla="*/ 1737 w 10000"/>
                  <a:gd name="connsiteY61" fmla="*/ 6863 h 10000"/>
                  <a:gd name="connsiteX62" fmla="*/ 1448 w 10000"/>
                  <a:gd name="connsiteY62" fmla="*/ 6667 h 10000"/>
                  <a:gd name="connsiteX63" fmla="*/ 1176 w 10000"/>
                  <a:gd name="connsiteY63" fmla="*/ 6383 h 10000"/>
                  <a:gd name="connsiteX64" fmla="*/ 899 w 10000"/>
                  <a:gd name="connsiteY64" fmla="*/ 6100 h 10000"/>
                  <a:gd name="connsiteX65" fmla="*/ 633 w 10000"/>
                  <a:gd name="connsiteY65" fmla="*/ 5773 h 10000"/>
                  <a:gd name="connsiteX66" fmla="*/ 366 w 10000"/>
                  <a:gd name="connsiteY66" fmla="*/ 5425 h 10000"/>
                  <a:gd name="connsiteX67" fmla="*/ 100 w 10000"/>
                  <a:gd name="connsiteY67" fmla="*/ 5011 h 10000"/>
                  <a:gd name="connsiteX68" fmla="*/ 100 w 10000"/>
                  <a:gd name="connsiteY68" fmla="*/ 5011 h 10000"/>
                  <a:gd name="connsiteX69" fmla="*/ 61 w 10000"/>
                  <a:gd name="connsiteY69" fmla="*/ 4946 h 10000"/>
                  <a:gd name="connsiteX70" fmla="*/ 28 w 10000"/>
                  <a:gd name="connsiteY70" fmla="*/ 4946 h 10000"/>
                  <a:gd name="connsiteX71" fmla="*/ 0 w 10000"/>
                  <a:gd name="connsiteY71" fmla="*/ 4989 h 10000"/>
                  <a:gd name="connsiteX72" fmla="*/ 0 w 10000"/>
                  <a:gd name="connsiteY72" fmla="*/ 5054 h 10000"/>
                  <a:gd name="connsiteX73" fmla="*/ 11 w 10000"/>
                  <a:gd name="connsiteY73" fmla="*/ 5185 h 10000"/>
                  <a:gd name="connsiteX74" fmla="*/ 39 w 10000"/>
                  <a:gd name="connsiteY74" fmla="*/ 5338 h 10000"/>
                  <a:gd name="connsiteX75" fmla="*/ 100 w 10000"/>
                  <a:gd name="connsiteY75" fmla="*/ 5512 h 10000"/>
                  <a:gd name="connsiteX76" fmla="*/ 183 w 10000"/>
                  <a:gd name="connsiteY76" fmla="*/ 5752 h 10000"/>
                  <a:gd name="connsiteX77" fmla="*/ 183 w 10000"/>
                  <a:gd name="connsiteY77" fmla="*/ 5752 h 10000"/>
                  <a:gd name="connsiteX78" fmla="*/ 427 w 10000"/>
                  <a:gd name="connsiteY78" fmla="*/ 6187 h 10000"/>
                  <a:gd name="connsiteX0" fmla="*/ 427 w 9756"/>
                  <a:gd name="connsiteY0" fmla="*/ 6187 h 10000"/>
                  <a:gd name="connsiteX1" fmla="*/ 427 w 9756"/>
                  <a:gd name="connsiteY1" fmla="*/ 6187 h 10000"/>
                  <a:gd name="connsiteX2" fmla="*/ 755 w 9756"/>
                  <a:gd name="connsiteY2" fmla="*/ 6754 h 10000"/>
                  <a:gd name="connsiteX3" fmla="*/ 1082 w 9756"/>
                  <a:gd name="connsiteY3" fmla="*/ 7277 h 10000"/>
                  <a:gd name="connsiteX4" fmla="*/ 1410 w 9756"/>
                  <a:gd name="connsiteY4" fmla="*/ 7756 h 10000"/>
                  <a:gd name="connsiteX5" fmla="*/ 1737 w 9756"/>
                  <a:gd name="connsiteY5" fmla="*/ 8148 h 10000"/>
                  <a:gd name="connsiteX6" fmla="*/ 2064 w 9756"/>
                  <a:gd name="connsiteY6" fmla="*/ 8562 h 10000"/>
                  <a:gd name="connsiteX7" fmla="*/ 2392 w 9756"/>
                  <a:gd name="connsiteY7" fmla="*/ 8867 h 10000"/>
                  <a:gd name="connsiteX8" fmla="*/ 2714 w 9756"/>
                  <a:gd name="connsiteY8" fmla="*/ 9150 h 10000"/>
                  <a:gd name="connsiteX9" fmla="*/ 3036 w 9756"/>
                  <a:gd name="connsiteY9" fmla="*/ 9390 h 10000"/>
                  <a:gd name="connsiteX10" fmla="*/ 3357 w 9756"/>
                  <a:gd name="connsiteY10" fmla="*/ 9586 h 10000"/>
                  <a:gd name="connsiteX11" fmla="*/ 3685 w 9756"/>
                  <a:gd name="connsiteY11" fmla="*/ 9760 h 10000"/>
                  <a:gd name="connsiteX12" fmla="*/ 4001 w 9756"/>
                  <a:gd name="connsiteY12" fmla="*/ 9869 h 10000"/>
                  <a:gd name="connsiteX13" fmla="*/ 4317 w 9756"/>
                  <a:gd name="connsiteY13" fmla="*/ 9956 h 10000"/>
                  <a:gd name="connsiteX14" fmla="*/ 4639 w 9756"/>
                  <a:gd name="connsiteY14" fmla="*/ 10000 h 10000"/>
                  <a:gd name="connsiteX15" fmla="*/ 4956 w 9756"/>
                  <a:gd name="connsiteY15" fmla="*/ 10000 h 10000"/>
                  <a:gd name="connsiteX16" fmla="*/ 5272 w 9756"/>
                  <a:gd name="connsiteY16" fmla="*/ 9956 h 10000"/>
                  <a:gd name="connsiteX17" fmla="*/ 5577 w 9756"/>
                  <a:gd name="connsiteY17" fmla="*/ 9869 h 10000"/>
                  <a:gd name="connsiteX18" fmla="*/ 5882 w 9756"/>
                  <a:gd name="connsiteY18" fmla="*/ 9760 h 10000"/>
                  <a:gd name="connsiteX19" fmla="*/ 6188 w 9756"/>
                  <a:gd name="connsiteY19" fmla="*/ 9586 h 10000"/>
                  <a:gd name="connsiteX20" fmla="*/ 6487 w 9756"/>
                  <a:gd name="connsiteY20" fmla="*/ 9390 h 10000"/>
                  <a:gd name="connsiteX21" fmla="*/ 6781 w 9756"/>
                  <a:gd name="connsiteY21" fmla="*/ 9194 h 10000"/>
                  <a:gd name="connsiteX22" fmla="*/ 7081 w 9756"/>
                  <a:gd name="connsiteY22" fmla="*/ 8911 h 10000"/>
                  <a:gd name="connsiteX23" fmla="*/ 7364 w 9756"/>
                  <a:gd name="connsiteY23" fmla="*/ 8627 h 10000"/>
                  <a:gd name="connsiteX24" fmla="*/ 7653 w 9756"/>
                  <a:gd name="connsiteY24" fmla="*/ 8301 h 10000"/>
                  <a:gd name="connsiteX25" fmla="*/ 7925 w 9756"/>
                  <a:gd name="connsiteY25" fmla="*/ 7952 h 10000"/>
                  <a:gd name="connsiteX26" fmla="*/ 8202 w 9756"/>
                  <a:gd name="connsiteY26" fmla="*/ 7582 h 10000"/>
                  <a:gd name="connsiteX27" fmla="*/ 8479 w 9756"/>
                  <a:gd name="connsiteY27" fmla="*/ 7146 h 10000"/>
                  <a:gd name="connsiteX28" fmla="*/ 8746 w 9756"/>
                  <a:gd name="connsiteY28" fmla="*/ 6710 h 10000"/>
                  <a:gd name="connsiteX29" fmla="*/ 9007 w 9756"/>
                  <a:gd name="connsiteY29" fmla="*/ 6231 h 10000"/>
                  <a:gd name="connsiteX30" fmla="*/ 9262 w 9756"/>
                  <a:gd name="connsiteY30" fmla="*/ 5752 h 10000"/>
                  <a:gd name="connsiteX31" fmla="*/ 9512 w 9756"/>
                  <a:gd name="connsiteY31" fmla="*/ 5185 h 10000"/>
                  <a:gd name="connsiteX32" fmla="*/ 9756 w 9756"/>
                  <a:gd name="connsiteY32" fmla="*/ 4619 h 10000"/>
                  <a:gd name="connsiteX33" fmla="*/ 9223 w 9756"/>
                  <a:gd name="connsiteY33" fmla="*/ 0 h 10000"/>
                  <a:gd name="connsiteX34" fmla="*/ 9021 w 9756"/>
                  <a:gd name="connsiteY34" fmla="*/ 555 h 10000"/>
                  <a:gd name="connsiteX35" fmla="*/ 8968 w 9756"/>
                  <a:gd name="connsiteY35" fmla="*/ 697 h 10000"/>
                  <a:gd name="connsiteX36" fmla="*/ 8713 w 9756"/>
                  <a:gd name="connsiteY36" fmla="*/ 1329 h 10000"/>
                  <a:gd name="connsiteX37" fmla="*/ 8446 w 9756"/>
                  <a:gd name="connsiteY37" fmla="*/ 1939 h 10000"/>
                  <a:gd name="connsiteX38" fmla="*/ 8180 w 9756"/>
                  <a:gd name="connsiteY38" fmla="*/ 2527 h 10000"/>
                  <a:gd name="connsiteX39" fmla="*/ 7908 w 9756"/>
                  <a:gd name="connsiteY39" fmla="*/ 3094 h 10000"/>
                  <a:gd name="connsiteX40" fmla="*/ 7630 w 9756"/>
                  <a:gd name="connsiteY40" fmla="*/ 3617 h 10000"/>
                  <a:gd name="connsiteX41" fmla="*/ 7353 w 9756"/>
                  <a:gd name="connsiteY41" fmla="*/ 4096 h 10000"/>
                  <a:gd name="connsiteX42" fmla="*/ 7070 w 9756"/>
                  <a:gd name="connsiteY42" fmla="*/ 4532 h 10000"/>
                  <a:gd name="connsiteX43" fmla="*/ 6770 w 9756"/>
                  <a:gd name="connsiteY43" fmla="*/ 4946 h 10000"/>
                  <a:gd name="connsiteX44" fmla="*/ 6487 w 9756"/>
                  <a:gd name="connsiteY44" fmla="*/ 5338 h 10000"/>
                  <a:gd name="connsiteX45" fmla="*/ 6188 w 9756"/>
                  <a:gd name="connsiteY45" fmla="*/ 5708 h 10000"/>
                  <a:gd name="connsiteX46" fmla="*/ 5893 w 9756"/>
                  <a:gd name="connsiteY46" fmla="*/ 6035 h 10000"/>
                  <a:gd name="connsiteX47" fmla="*/ 5599 w 9756"/>
                  <a:gd name="connsiteY47" fmla="*/ 6296 h 10000"/>
                  <a:gd name="connsiteX48" fmla="*/ 5300 w 9756"/>
                  <a:gd name="connsiteY48" fmla="*/ 6536 h 10000"/>
                  <a:gd name="connsiteX49" fmla="*/ 4994 w 9756"/>
                  <a:gd name="connsiteY49" fmla="*/ 6776 h 10000"/>
                  <a:gd name="connsiteX50" fmla="*/ 4700 w 9756"/>
                  <a:gd name="connsiteY50" fmla="*/ 6993 h 10000"/>
                  <a:gd name="connsiteX51" fmla="*/ 4390 w 9756"/>
                  <a:gd name="connsiteY51" fmla="*/ 7102 h 10000"/>
                  <a:gd name="connsiteX52" fmla="*/ 4095 w 9756"/>
                  <a:gd name="connsiteY52" fmla="*/ 7233 h 10000"/>
                  <a:gd name="connsiteX53" fmla="*/ 3790 w 9756"/>
                  <a:gd name="connsiteY53" fmla="*/ 7298 h 10000"/>
                  <a:gd name="connsiteX54" fmla="*/ 3491 w 9756"/>
                  <a:gd name="connsiteY54" fmla="*/ 7342 h 10000"/>
                  <a:gd name="connsiteX55" fmla="*/ 3196 w 9756"/>
                  <a:gd name="connsiteY55" fmla="*/ 7342 h 10000"/>
                  <a:gd name="connsiteX56" fmla="*/ 2902 w 9756"/>
                  <a:gd name="connsiteY56" fmla="*/ 7342 h 10000"/>
                  <a:gd name="connsiteX57" fmla="*/ 2603 w 9756"/>
                  <a:gd name="connsiteY57" fmla="*/ 7277 h 10000"/>
                  <a:gd name="connsiteX58" fmla="*/ 2309 w 9756"/>
                  <a:gd name="connsiteY58" fmla="*/ 7190 h 10000"/>
                  <a:gd name="connsiteX59" fmla="*/ 2020 w 9756"/>
                  <a:gd name="connsiteY59" fmla="*/ 7037 h 10000"/>
                  <a:gd name="connsiteX60" fmla="*/ 1737 w 9756"/>
                  <a:gd name="connsiteY60" fmla="*/ 6863 h 10000"/>
                  <a:gd name="connsiteX61" fmla="*/ 1448 w 9756"/>
                  <a:gd name="connsiteY61" fmla="*/ 6667 h 10000"/>
                  <a:gd name="connsiteX62" fmla="*/ 1176 w 9756"/>
                  <a:gd name="connsiteY62" fmla="*/ 6383 h 10000"/>
                  <a:gd name="connsiteX63" fmla="*/ 899 w 9756"/>
                  <a:gd name="connsiteY63" fmla="*/ 6100 h 10000"/>
                  <a:gd name="connsiteX64" fmla="*/ 633 w 9756"/>
                  <a:gd name="connsiteY64" fmla="*/ 5773 h 10000"/>
                  <a:gd name="connsiteX65" fmla="*/ 366 w 9756"/>
                  <a:gd name="connsiteY65" fmla="*/ 5425 h 10000"/>
                  <a:gd name="connsiteX66" fmla="*/ 100 w 9756"/>
                  <a:gd name="connsiteY66" fmla="*/ 5011 h 10000"/>
                  <a:gd name="connsiteX67" fmla="*/ 100 w 9756"/>
                  <a:gd name="connsiteY67" fmla="*/ 5011 h 10000"/>
                  <a:gd name="connsiteX68" fmla="*/ 61 w 9756"/>
                  <a:gd name="connsiteY68" fmla="*/ 4946 h 10000"/>
                  <a:gd name="connsiteX69" fmla="*/ 28 w 9756"/>
                  <a:gd name="connsiteY69" fmla="*/ 4946 h 10000"/>
                  <a:gd name="connsiteX70" fmla="*/ 0 w 9756"/>
                  <a:gd name="connsiteY70" fmla="*/ 4989 h 10000"/>
                  <a:gd name="connsiteX71" fmla="*/ 0 w 9756"/>
                  <a:gd name="connsiteY71" fmla="*/ 5054 h 10000"/>
                  <a:gd name="connsiteX72" fmla="*/ 11 w 9756"/>
                  <a:gd name="connsiteY72" fmla="*/ 5185 h 10000"/>
                  <a:gd name="connsiteX73" fmla="*/ 39 w 9756"/>
                  <a:gd name="connsiteY73" fmla="*/ 5338 h 10000"/>
                  <a:gd name="connsiteX74" fmla="*/ 100 w 9756"/>
                  <a:gd name="connsiteY74" fmla="*/ 5512 h 10000"/>
                  <a:gd name="connsiteX75" fmla="*/ 183 w 9756"/>
                  <a:gd name="connsiteY75" fmla="*/ 5752 h 10000"/>
                  <a:gd name="connsiteX76" fmla="*/ 183 w 9756"/>
                  <a:gd name="connsiteY76" fmla="*/ 5752 h 10000"/>
                  <a:gd name="connsiteX77" fmla="*/ 427 w 9756"/>
                  <a:gd name="connsiteY77" fmla="*/ 6187 h 10000"/>
                  <a:gd name="connsiteX0" fmla="*/ 438 w 9750"/>
                  <a:gd name="connsiteY0" fmla="*/ 6187 h 10000"/>
                  <a:gd name="connsiteX1" fmla="*/ 438 w 9750"/>
                  <a:gd name="connsiteY1" fmla="*/ 6187 h 10000"/>
                  <a:gd name="connsiteX2" fmla="*/ 774 w 9750"/>
                  <a:gd name="connsiteY2" fmla="*/ 6754 h 10000"/>
                  <a:gd name="connsiteX3" fmla="*/ 1109 w 9750"/>
                  <a:gd name="connsiteY3" fmla="*/ 7277 h 10000"/>
                  <a:gd name="connsiteX4" fmla="*/ 1445 w 9750"/>
                  <a:gd name="connsiteY4" fmla="*/ 7756 h 10000"/>
                  <a:gd name="connsiteX5" fmla="*/ 1780 w 9750"/>
                  <a:gd name="connsiteY5" fmla="*/ 8148 h 10000"/>
                  <a:gd name="connsiteX6" fmla="*/ 2116 w 9750"/>
                  <a:gd name="connsiteY6" fmla="*/ 8562 h 10000"/>
                  <a:gd name="connsiteX7" fmla="*/ 2452 w 9750"/>
                  <a:gd name="connsiteY7" fmla="*/ 8867 h 10000"/>
                  <a:gd name="connsiteX8" fmla="*/ 2782 w 9750"/>
                  <a:gd name="connsiteY8" fmla="*/ 9150 h 10000"/>
                  <a:gd name="connsiteX9" fmla="*/ 3112 w 9750"/>
                  <a:gd name="connsiteY9" fmla="*/ 9390 h 10000"/>
                  <a:gd name="connsiteX10" fmla="*/ 3441 w 9750"/>
                  <a:gd name="connsiteY10" fmla="*/ 9586 h 10000"/>
                  <a:gd name="connsiteX11" fmla="*/ 3777 w 9750"/>
                  <a:gd name="connsiteY11" fmla="*/ 9760 h 10000"/>
                  <a:gd name="connsiteX12" fmla="*/ 4101 w 9750"/>
                  <a:gd name="connsiteY12" fmla="*/ 9869 h 10000"/>
                  <a:gd name="connsiteX13" fmla="*/ 4425 w 9750"/>
                  <a:gd name="connsiteY13" fmla="*/ 9956 h 10000"/>
                  <a:gd name="connsiteX14" fmla="*/ 4755 w 9750"/>
                  <a:gd name="connsiteY14" fmla="*/ 10000 h 10000"/>
                  <a:gd name="connsiteX15" fmla="*/ 5080 w 9750"/>
                  <a:gd name="connsiteY15" fmla="*/ 10000 h 10000"/>
                  <a:gd name="connsiteX16" fmla="*/ 5404 w 9750"/>
                  <a:gd name="connsiteY16" fmla="*/ 9956 h 10000"/>
                  <a:gd name="connsiteX17" fmla="*/ 5716 w 9750"/>
                  <a:gd name="connsiteY17" fmla="*/ 9869 h 10000"/>
                  <a:gd name="connsiteX18" fmla="*/ 6029 w 9750"/>
                  <a:gd name="connsiteY18" fmla="*/ 9760 h 10000"/>
                  <a:gd name="connsiteX19" fmla="*/ 6343 w 9750"/>
                  <a:gd name="connsiteY19" fmla="*/ 9586 h 10000"/>
                  <a:gd name="connsiteX20" fmla="*/ 6649 w 9750"/>
                  <a:gd name="connsiteY20" fmla="*/ 9390 h 10000"/>
                  <a:gd name="connsiteX21" fmla="*/ 6951 w 9750"/>
                  <a:gd name="connsiteY21" fmla="*/ 9194 h 10000"/>
                  <a:gd name="connsiteX22" fmla="*/ 7258 w 9750"/>
                  <a:gd name="connsiteY22" fmla="*/ 8911 h 10000"/>
                  <a:gd name="connsiteX23" fmla="*/ 7548 w 9750"/>
                  <a:gd name="connsiteY23" fmla="*/ 8627 h 10000"/>
                  <a:gd name="connsiteX24" fmla="*/ 7844 w 9750"/>
                  <a:gd name="connsiteY24" fmla="*/ 8301 h 10000"/>
                  <a:gd name="connsiteX25" fmla="*/ 8123 w 9750"/>
                  <a:gd name="connsiteY25" fmla="*/ 7952 h 10000"/>
                  <a:gd name="connsiteX26" fmla="*/ 8407 w 9750"/>
                  <a:gd name="connsiteY26" fmla="*/ 7582 h 10000"/>
                  <a:gd name="connsiteX27" fmla="*/ 8691 w 9750"/>
                  <a:gd name="connsiteY27" fmla="*/ 7146 h 10000"/>
                  <a:gd name="connsiteX28" fmla="*/ 8965 w 9750"/>
                  <a:gd name="connsiteY28" fmla="*/ 6710 h 10000"/>
                  <a:gd name="connsiteX29" fmla="*/ 9232 w 9750"/>
                  <a:gd name="connsiteY29" fmla="*/ 6231 h 10000"/>
                  <a:gd name="connsiteX30" fmla="*/ 9494 w 9750"/>
                  <a:gd name="connsiteY30" fmla="*/ 5752 h 10000"/>
                  <a:gd name="connsiteX31" fmla="*/ 9750 w 9750"/>
                  <a:gd name="connsiteY31" fmla="*/ 5185 h 10000"/>
                  <a:gd name="connsiteX32" fmla="*/ 9454 w 9750"/>
                  <a:gd name="connsiteY32" fmla="*/ 0 h 10000"/>
                  <a:gd name="connsiteX33" fmla="*/ 9247 w 9750"/>
                  <a:gd name="connsiteY33" fmla="*/ 555 h 10000"/>
                  <a:gd name="connsiteX34" fmla="*/ 9192 w 9750"/>
                  <a:gd name="connsiteY34" fmla="*/ 697 h 10000"/>
                  <a:gd name="connsiteX35" fmla="*/ 8931 w 9750"/>
                  <a:gd name="connsiteY35" fmla="*/ 1329 h 10000"/>
                  <a:gd name="connsiteX36" fmla="*/ 8657 w 9750"/>
                  <a:gd name="connsiteY36" fmla="*/ 1939 h 10000"/>
                  <a:gd name="connsiteX37" fmla="*/ 8385 w 9750"/>
                  <a:gd name="connsiteY37" fmla="*/ 2527 h 10000"/>
                  <a:gd name="connsiteX38" fmla="*/ 8106 w 9750"/>
                  <a:gd name="connsiteY38" fmla="*/ 3094 h 10000"/>
                  <a:gd name="connsiteX39" fmla="*/ 7821 w 9750"/>
                  <a:gd name="connsiteY39" fmla="*/ 3617 h 10000"/>
                  <a:gd name="connsiteX40" fmla="*/ 7537 w 9750"/>
                  <a:gd name="connsiteY40" fmla="*/ 4096 h 10000"/>
                  <a:gd name="connsiteX41" fmla="*/ 7247 w 9750"/>
                  <a:gd name="connsiteY41" fmla="*/ 4532 h 10000"/>
                  <a:gd name="connsiteX42" fmla="*/ 6939 w 9750"/>
                  <a:gd name="connsiteY42" fmla="*/ 4946 h 10000"/>
                  <a:gd name="connsiteX43" fmla="*/ 6649 w 9750"/>
                  <a:gd name="connsiteY43" fmla="*/ 5338 h 10000"/>
                  <a:gd name="connsiteX44" fmla="*/ 6343 w 9750"/>
                  <a:gd name="connsiteY44" fmla="*/ 5708 h 10000"/>
                  <a:gd name="connsiteX45" fmla="*/ 6040 w 9750"/>
                  <a:gd name="connsiteY45" fmla="*/ 6035 h 10000"/>
                  <a:gd name="connsiteX46" fmla="*/ 5739 w 9750"/>
                  <a:gd name="connsiteY46" fmla="*/ 6296 h 10000"/>
                  <a:gd name="connsiteX47" fmla="*/ 5433 w 9750"/>
                  <a:gd name="connsiteY47" fmla="*/ 6536 h 10000"/>
                  <a:gd name="connsiteX48" fmla="*/ 5119 w 9750"/>
                  <a:gd name="connsiteY48" fmla="*/ 6776 h 10000"/>
                  <a:gd name="connsiteX49" fmla="*/ 4818 w 9750"/>
                  <a:gd name="connsiteY49" fmla="*/ 6993 h 10000"/>
                  <a:gd name="connsiteX50" fmla="*/ 4500 w 9750"/>
                  <a:gd name="connsiteY50" fmla="*/ 7102 h 10000"/>
                  <a:gd name="connsiteX51" fmla="*/ 4197 w 9750"/>
                  <a:gd name="connsiteY51" fmla="*/ 7233 h 10000"/>
                  <a:gd name="connsiteX52" fmla="*/ 3885 w 9750"/>
                  <a:gd name="connsiteY52" fmla="*/ 7298 h 10000"/>
                  <a:gd name="connsiteX53" fmla="*/ 3578 w 9750"/>
                  <a:gd name="connsiteY53" fmla="*/ 7342 h 10000"/>
                  <a:gd name="connsiteX54" fmla="*/ 3276 w 9750"/>
                  <a:gd name="connsiteY54" fmla="*/ 7342 h 10000"/>
                  <a:gd name="connsiteX55" fmla="*/ 2975 w 9750"/>
                  <a:gd name="connsiteY55" fmla="*/ 7342 h 10000"/>
                  <a:gd name="connsiteX56" fmla="*/ 2668 w 9750"/>
                  <a:gd name="connsiteY56" fmla="*/ 7277 h 10000"/>
                  <a:gd name="connsiteX57" fmla="*/ 2367 w 9750"/>
                  <a:gd name="connsiteY57" fmla="*/ 7190 h 10000"/>
                  <a:gd name="connsiteX58" fmla="*/ 2071 w 9750"/>
                  <a:gd name="connsiteY58" fmla="*/ 7037 h 10000"/>
                  <a:gd name="connsiteX59" fmla="*/ 1780 w 9750"/>
                  <a:gd name="connsiteY59" fmla="*/ 6863 h 10000"/>
                  <a:gd name="connsiteX60" fmla="*/ 1484 w 9750"/>
                  <a:gd name="connsiteY60" fmla="*/ 6667 h 10000"/>
                  <a:gd name="connsiteX61" fmla="*/ 1205 w 9750"/>
                  <a:gd name="connsiteY61" fmla="*/ 6383 h 10000"/>
                  <a:gd name="connsiteX62" fmla="*/ 921 w 9750"/>
                  <a:gd name="connsiteY62" fmla="*/ 6100 h 10000"/>
                  <a:gd name="connsiteX63" fmla="*/ 649 w 9750"/>
                  <a:gd name="connsiteY63" fmla="*/ 5773 h 10000"/>
                  <a:gd name="connsiteX64" fmla="*/ 375 w 9750"/>
                  <a:gd name="connsiteY64" fmla="*/ 5425 h 10000"/>
                  <a:gd name="connsiteX65" fmla="*/ 103 w 9750"/>
                  <a:gd name="connsiteY65" fmla="*/ 5011 h 10000"/>
                  <a:gd name="connsiteX66" fmla="*/ 103 w 9750"/>
                  <a:gd name="connsiteY66" fmla="*/ 5011 h 10000"/>
                  <a:gd name="connsiteX67" fmla="*/ 63 w 9750"/>
                  <a:gd name="connsiteY67" fmla="*/ 4946 h 10000"/>
                  <a:gd name="connsiteX68" fmla="*/ 29 w 9750"/>
                  <a:gd name="connsiteY68" fmla="*/ 4946 h 10000"/>
                  <a:gd name="connsiteX69" fmla="*/ 0 w 9750"/>
                  <a:gd name="connsiteY69" fmla="*/ 4989 h 10000"/>
                  <a:gd name="connsiteX70" fmla="*/ 0 w 9750"/>
                  <a:gd name="connsiteY70" fmla="*/ 5054 h 10000"/>
                  <a:gd name="connsiteX71" fmla="*/ 11 w 9750"/>
                  <a:gd name="connsiteY71" fmla="*/ 5185 h 10000"/>
                  <a:gd name="connsiteX72" fmla="*/ 40 w 9750"/>
                  <a:gd name="connsiteY72" fmla="*/ 5338 h 10000"/>
                  <a:gd name="connsiteX73" fmla="*/ 103 w 9750"/>
                  <a:gd name="connsiteY73" fmla="*/ 5512 h 10000"/>
                  <a:gd name="connsiteX74" fmla="*/ 188 w 9750"/>
                  <a:gd name="connsiteY74" fmla="*/ 5752 h 10000"/>
                  <a:gd name="connsiteX75" fmla="*/ 188 w 9750"/>
                  <a:gd name="connsiteY75" fmla="*/ 5752 h 10000"/>
                  <a:gd name="connsiteX76" fmla="*/ 438 w 9750"/>
                  <a:gd name="connsiteY76" fmla="*/ 6187 h 10000"/>
                  <a:gd name="connsiteX0" fmla="*/ 449 w 9737"/>
                  <a:gd name="connsiteY0" fmla="*/ 6187 h 10000"/>
                  <a:gd name="connsiteX1" fmla="*/ 449 w 9737"/>
                  <a:gd name="connsiteY1" fmla="*/ 6187 h 10000"/>
                  <a:gd name="connsiteX2" fmla="*/ 794 w 9737"/>
                  <a:gd name="connsiteY2" fmla="*/ 6754 h 10000"/>
                  <a:gd name="connsiteX3" fmla="*/ 1137 w 9737"/>
                  <a:gd name="connsiteY3" fmla="*/ 7277 h 10000"/>
                  <a:gd name="connsiteX4" fmla="*/ 1482 w 9737"/>
                  <a:gd name="connsiteY4" fmla="*/ 7756 h 10000"/>
                  <a:gd name="connsiteX5" fmla="*/ 1826 w 9737"/>
                  <a:gd name="connsiteY5" fmla="*/ 8148 h 10000"/>
                  <a:gd name="connsiteX6" fmla="*/ 2170 w 9737"/>
                  <a:gd name="connsiteY6" fmla="*/ 8562 h 10000"/>
                  <a:gd name="connsiteX7" fmla="*/ 2515 w 9737"/>
                  <a:gd name="connsiteY7" fmla="*/ 8867 h 10000"/>
                  <a:gd name="connsiteX8" fmla="*/ 2853 w 9737"/>
                  <a:gd name="connsiteY8" fmla="*/ 9150 h 10000"/>
                  <a:gd name="connsiteX9" fmla="*/ 3192 w 9737"/>
                  <a:gd name="connsiteY9" fmla="*/ 9390 h 10000"/>
                  <a:gd name="connsiteX10" fmla="*/ 3529 w 9737"/>
                  <a:gd name="connsiteY10" fmla="*/ 9586 h 10000"/>
                  <a:gd name="connsiteX11" fmla="*/ 3874 w 9737"/>
                  <a:gd name="connsiteY11" fmla="*/ 9760 h 10000"/>
                  <a:gd name="connsiteX12" fmla="*/ 4206 w 9737"/>
                  <a:gd name="connsiteY12" fmla="*/ 9869 h 10000"/>
                  <a:gd name="connsiteX13" fmla="*/ 4538 w 9737"/>
                  <a:gd name="connsiteY13" fmla="*/ 9956 h 10000"/>
                  <a:gd name="connsiteX14" fmla="*/ 4877 w 9737"/>
                  <a:gd name="connsiteY14" fmla="*/ 10000 h 10000"/>
                  <a:gd name="connsiteX15" fmla="*/ 5210 w 9737"/>
                  <a:gd name="connsiteY15" fmla="*/ 10000 h 10000"/>
                  <a:gd name="connsiteX16" fmla="*/ 5543 w 9737"/>
                  <a:gd name="connsiteY16" fmla="*/ 9956 h 10000"/>
                  <a:gd name="connsiteX17" fmla="*/ 5863 w 9737"/>
                  <a:gd name="connsiteY17" fmla="*/ 9869 h 10000"/>
                  <a:gd name="connsiteX18" fmla="*/ 6184 w 9737"/>
                  <a:gd name="connsiteY18" fmla="*/ 9760 h 10000"/>
                  <a:gd name="connsiteX19" fmla="*/ 6506 w 9737"/>
                  <a:gd name="connsiteY19" fmla="*/ 9586 h 10000"/>
                  <a:gd name="connsiteX20" fmla="*/ 6819 w 9737"/>
                  <a:gd name="connsiteY20" fmla="*/ 9390 h 10000"/>
                  <a:gd name="connsiteX21" fmla="*/ 7129 w 9737"/>
                  <a:gd name="connsiteY21" fmla="*/ 9194 h 10000"/>
                  <a:gd name="connsiteX22" fmla="*/ 7444 w 9737"/>
                  <a:gd name="connsiteY22" fmla="*/ 8911 h 10000"/>
                  <a:gd name="connsiteX23" fmla="*/ 7742 w 9737"/>
                  <a:gd name="connsiteY23" fmla="*/ 8627 h 10000"/>
                  <a:gd name="connsiteX24" fmla="*/ 8045 w 9737"/>
                  <a:gd name="connsiteY24" fmla="*/ 8301 h 10000"/>
                  <a:gd name="connsiteX25" fmla="*/ 8331 w 9737"/>
                  <a:gd name="connsiteY25" fmla="*/ 7952 h 10000"/>
                  <a:gd name="connsiteX26" fmla="*/ 8623 w 9737"/>
                  <a:gd name="connsiteY26" fmla="*/ 7582 h 10000"/>
                  <a:gd name="connsiteX27" fmla="*/ 8914 w 9737"/>
                  <a:gd name="connsiteY27" fmla="*/ 7146 h 10000"/>
                  <a:gd name="connsiteX28" fmla="*/ 9195 w 9737"/>
                  <a:gd name="connsiteY28" fmla="*/ 6710 h 10000"/>
                  <a:gd name="connsiteX29" fmla="*/ 9469 w 9737"/>
                  <a:gd name="connsiteY29" fmla="*/ 6231 h 10000"/>
                  <a:gd name="connsiteX30" fmla="*/ 9737 w 9737"/>
                  <a:gd name="connsiteY30" fmla="*/ 5752 h 10000"/>
                  <a:gd name="connsiteX31" fmla="*/ 9696 w 9737"/>
                  <a:gd name="connsiteY31" fmla="*/ 0 h 10000"/>
                  <a:gd name="connsiteX32" fmla="*/ 9484 w 9737"/>
                  <a:gd name="connsiteY32" fmla="*/ 555 h 10000"/>
                  <a:gd name="connsiteX33" fmla="*/ 9428 w 9737"/>
                  <a:gd name="connsiteY33" fmla="*/ 697 h 10000"/>
                  <a:gd name="connsiteX34" fmla="*/ 9160 w 9737"/>
                  <a:gd name="connsiteY34" fmla="*/ 1329 h 10000"/>
                  <a:gd name="connsiteX35" fmla="*/ 8879 w 9737"/>
                  <a:gd name="connsiteY35" fmla="*/ 1939 h 10000"/>
                  <a:gd name="connsiteX36" fmla="*/ 8600 w 9737"/>
                  <a:gd name="connsiteY36" fmla="*/ 2527 h 10000"/>
                  <a:gd name="connsiteX37" fmla="*/ 8314 w 9737"/>
                  <a:gd name="connsiteY37" fmla="*/ 3094 h 10000"/>
                  <a:gd name="connsiteX38" fmla="*/ 8022 w 9737"/>
                  <a:gd name="connsiteY38" fmla="*/ 3617 h 10000"/>
                  <a:gd name="connsiteX39" fmla="*/ 7730 w 9737"/>
                  <a:gd name="connsiteY39" fmla="*/ 4096 h 10000"/>
                  <a:gd name="connsiteX40" fmla="*/ 7433 w 9737"/>
                  <a:gd name="connsiteY40" fmla="*/ 4532 h 10000"/>
                  <a:gd name="connsiteX41" fmla="*/ 7117 w 9737"/>
                  <a:gd name="connsiteY41" fmla="*/ 4946 h 10000"/>
                  <a:gd name="connsiteX42" fmla="*/ 6819 w 9737"/>
                  <a:gd name="connsiteY42" fmla="*/ 5338 h 10000"/>
                  <a:gd name="connsiteX43" fmla="*/ 6506 w 9737"/>
                  <a:gd name="connsiteY43" fmla="*/ 5708 h 10000"/>
                  <a:gd name="connsiteX44" fmla="*/ 6195 w 9737"/>
                  <a:gd name="connsiteY44" fmla="*/ 6035 h 10000"/>
                  <a:gd name="connsiteX45" fmla="*/ 5886 w 9737"/>
                  <a:gd name="connsiteY45" fmla="*/ 6296 h 10000"/>
                  <a:gd name="connsiteX46" fmla="*/ 5572 w 9737"/>
                  <a:gd name="connsiteY46" fmla="*/ 6536 h 10000"/>
                  <a:gd name="connsiteX47" fmla="*/ 5250 w 9737"/>
                  <a:gd name="connsiteY47" fmla="*/ 6776 h 10000"/>
                  <a:gd name="connsiteX48" fmla="*/ 4942 w 9737"/>
                  <a:gd name="connsiteY48" fmla="*/ 6993 h 10000"/>
                  <a:gd name="connsiteX49" fmla="*/ 4615 w 9737"/>
                  <a:gd name="connsiteY49" fmla="*/ 7102 h 10000"/>
                  <a:gd name="connsiteX50" fmla="*/ 4305 w 9737"/>
                  <a:gd name="connsiteY50" fmla="*/ 7233 h 10000"/>
                  <a:gd name="connsiteX51" fmla="*/ 3985 w 9737"/>
                  <a:gd name="connsiteY51" fmla="*/ 7298 h 10000"/>
                  <a:gd name="connsiteX52" fmla="*/ 3670 w 9737"/>
                  <a:gd name="connsiteY52" fmla="*/ 7342 h 10000"/>
                  <a:gd name="connsiteX53" fmla="*/ 3360 w 9737"/>
                  <a:gd name="connsiteY53" fmla="*/ 7342 h 10000"/>
                  <a:gd name="connsiteX54" fmla="*/ 3051 w 9737"/>
                  <a:gd name="connsiteY54" fmla="*/ 7342 h 10000"/>
                  <a:gd name="connsiteX55" fmla="*/ 2736 w 9737"/>
                  <a:gd name="connsiteY55" fmla="*/ 7277 h 10000"/>
                  <a:gd name="connsiteX56" fmla="*/ 2428 w 9737"/>
                  <a:gd name="connsiteY56" fmla="*/ 7190 h 10000"/>
                  <a:gd name="connsiteX57" fmla="*/ 2124 w 9737"/>
                  <a:gd name="connsiteY57" fmla="*/ 7037 h 10000"/>
                  <a:gd name="connsiteX58" fmla="*/ 1826 w 9737"/>
                  <a:gd name="connsiteY58" fmla="*/ 6863 h 10000"/>
                  <a:gd name="connsiteX59" fmla="*/ 1522 w 9737"/>
                  <a:gd name="connsiteY59" fmla="*/ 6667 h 10000"/>
                  <a:gd name="connsiteX60" fmla="*/ 1236 w 9737"/>
                  <a:gd name="connsiteY60" fmla="*/ 6383 h 10000"/>
                  <a:gd name="connsiteX61" fmla="*/ 945 w 9737"/>
                  <a:gd name="connsiteY61" fmla="*/ 6100 h 10000"/>
                  <a:gd name="connsiteX62" fmla="*/ 666 w 9737"/>
                  <a:gd name="connsiteY62" fmla="*/ 5773 h 10000"/>
                  <a:gd name="connsiteX63" fmla="*/ 385 w 9737"/>
                  <a:gd name="connsiteY63" fmla="*/ 5425 h 10000"/>
                  <a:gd name="connsiteX64" fmla="*/ 106 w 9737"/>
                  <a:gd name="connsiteY64" fmla="*/ 5011 h 10000"/>
                  <a:gd name="connsiteX65" fmla="*/ 106 w 9737"/>
                  <a:gd name="connsiteY65" fmla="*/ 5011 h 10000"/>
                  <a:gd name="connsiteX66" fmla="*/ 65 w 9737"/>
                  <a:gd name="connsiteY66" fmla="*/ 4946 h 10000"/>
                  <a:gd name="connsiteX67" fmla="*/ 30 w 9737"/>
                  <a:gd name="connsiteY67" fmla="*/ 4946 h 10000"/>
                  <a:gd name="connsiteX68" fmla="*/ 0 w 9737"/>
                  <a:gd name="connsiteY68" fmla="*/ 4989 h 10000"/>
                  <a:gd name="connsiteX69" fmla="*/ 0 w 9737"/>
                  <a:gd name="connsiteY69" fmla="*/ 5054 h 10000"/>
                  <a:gd name="connsiteX70" fmla="*/ 11 w 9737"/>
                  <a:gd name="connsiteY70" fmla="*/ 5185 h 10000"/>
                  <a:gd name="connsiteX71" fmla="*/ 41 w 9737"/>
                  <a:gd name="connsiteY71" fmla="*/ 5338 h 10000"/>
                  <a:gd name="connsiteX72" fmla="*/ 106 w 9737"/>
                  <a:gd name="connsiteY72" fmla="*/ 5512 h 10000"/>
                  <a:gd name="connsiteX73" fmla="*/ 193 w 9737"/>
                  <a:gd name="connsiteY73" fmla="*/ 5752 h 10000"/>
                  <a:gd name="connsiteX74" fmla="*/ 193 w 9737"/>
                  <a:gd name="connsiteY74" fmla="*/ 5752 h 10000"/>
                  <a:gd name="connsiteX75" fmla="*/ 449 w 9737"/>
                  <a:gd name="connsiteY75" fmla="*/ 6187 h 10000"/>
                  <a:gd name="connsiteX0" fmla="*/ 461 w 9958"/>
                  <a:gd name="connsiteY0" fmla="*/ 6187 h 10000"/>
                  <a:gd name="connsiteX1" fmla="*/ 461 w 9958"/>
                  <a:gd name="connsiteY1" fmla="*/ 6187 h 10000"/>
                  <a:gd name="connsiteX2" fmla="*/ 815 w 9958"/>
                  <a:gd name="connsiteY2" fmla="*/ 6754 h 10000"/>
                  <a:gd name="connsiteX3" fmla="*/ 1168 w 9958"/>
                  <a:gd name="connsiteY3" fmla="*/ 7277 h 10000"/>
                  <a:gd name="connsiteX4" fmla="*/ 1522 w 9958"/>
                  <a:gd name="connsiteY4" fmla="*/ 7756 h 10000"/>
                  <a:gd name="connsiteX5" fmla="*/ 1875 w 9958"/>
                  <a:gd name="connsiteY5" fmla="*/ 8148 h 10000"/>
                  <a:gd name="connsiteX6" fmla="*/ 2229 w 9958"/>
                  <a:gd name="connsiteY6" fmla="*/ 8562 h 10000"/>
                  <a:gd name="connsiteX7" fmla="*/ 2583 w 9958"/>
                  <a:gd name="connsiteY7" fmla="*/ 8867 h 10000"/>
                  <a:gd name="connsiteX8" fmla="*/ 2930 w 9958"/>
                  <a:gd name="connsiteY8" fmla="*/ 9150 h 10000"/>
                  <a:gd name="connsiteX9" fmla="*/ 3278 w 9958"/>
                  <a:gd name="connsiteY9" fmla="*/ 9390 h 10000"/>
                  <a:gd name="connsiteX10" fmla="*/ 3624 w 9958"/>
                  <a:gd name="connsiteY10" fmla="*/ 9586 h 10000"/>
                  <a:gd name="connsiteX11" fmla="*/ 3979 w 9958"/>
                  <a:gd name="connsiteY11" fmla="*/ 9760 h 10000"/>
                  <a:gd name="connsiteX12" fmla="*/ 4320 w 9958"/>
                  <a:gd name="connsiteY12" fmla="*/ 9869 h 10000"/>
                  <a:gd name="connsiteX13" fmla="*/ 4661 w 9958"/>
                  <a:gd name="connsiteY13" fmla="*/ 9956 h 10000"/>
                  <a:gd name="connsiteX14" fmla="*/ 5009 w 9958"/>
                  <a:gd name="connsiteY14" fmla="*/ 10000 h 10000"/>
                  <a:gd name="connsiteX15" fmla="*/ 5351 w 9958"/>
                  <a:gd name="connsiteY15" fmla="*/ 10000 h 10000"/>
                  <a:gd name="connsiteX16" fmla="*/ 5693 w 9958"/>
                  <a:gd name="connsiteY16" fmla="*/ 9956 h 10000"/>
                  <a:gd name="connsiteX17" fmla="*/ 6021 w 9958"/>
                  <a:gd name="connsiteY17" fmla="*/ 9869 h 10000"/>
                  <a:gd name="connsiteX18" fmla="*/ 6351 w 9958"/>
                  <a:gd name="connsiteY18" fmla="*/ 9760 h 10000"/>
                  <a:gd name="connsiteX19" fmla="*/ 6682 w 9958"/>
                  <a:gd name="connsiteY19" fmla="*/ 9586 h 10000"/>
                  <a:gd name="connsiteX20" fmla="*/ 7003 w 9958"/>
                  <a:gd name="connsiteY20" fmla="*/ 9390 h 10000"/>
                  <a:gd name="connsiteX21" fmla="*/ 7322 w 9958"/>
                  <a:gd name="connsiteY21" fmla="*/ 9194 h 10000"/>
                  <a:gd name="connsiteX22" fmla="*/ 7645 w 9958"/>
                  <a:gd name="connsiteY22" fmla="*/ 8911 h 10000"/>
                  <a:gd name="connsiteX23" fmla="*/ 7951 w 9958"/>
                  <a:gd name="connsiteY23" fmla="*/ 8627 h 10000"/>
                  <a:gd name="connsiteX24" fmla="*/ 8262 w 9958"/>
                  <a:gd name="connsiteY24" fmla="*/ 8301 h 10000"/>
                  <a:gd name="connsiteX25" fmla="*/ 8556 w 9958"/>
                  <a:gd name="connsiteY25" fmla="*/ 7952 h 10000"/>
                  <a:gd name="connsiteX26" fmla="*/ 8856 w 9958"/>
                  <a:gd name="connsiteY26" fmla="*/ 7582 h 10000"/>
                  <a:gd name="connsiteX27" fmla="*/ 9155 w 9958"/>
                  <a:gd name="connsiteY27" fmla="*/ 7146 h 10000"/>
                  <a:gd name="connsiteX28" fmla="*/ 9443 w 9958"/>
                  <a:gd name="connsiteY28" fmla="*/ 6710 h 10000"/>
                  <a:gd name="connsiteX29" fmla="*/ 9725 w 9958"/>
                  <a:gd name="connsiteY29" fmla="*/ 6231 h 10000"/>
                  <a:gd name="connsiteX30" fmla="*/ 9958 w 9958"/>
                  <a:gd name="connsiteY30" fmla="*/ 0 h 10000"/>
                  <a:gd name="connsiteX31" fmla="*/ 9740 w 9958"/>
                  <a:gd name="connsiteY31" fmla="*/ 555 h 10000"/>
                  <a:gd name="connsiteX32" fmla="*/ 9683 w 9958"/>
                  <a:gd name="connsiteY32" fmla="*/ 697 h 10000"/>
                  <a:gd name="connsiteX33" fmla="*/ 9407 w 9958"/>
                  <a:gd name="connsiteY33" fmla="*/ 1329 h 10000"/>
                  <a:gd name="connsiteX34" fmla="*/ 9119 w 9958"/>
                  <a:gd name="connsiteY34" fmla="*/ 1939 h 10000"/>
                  <a:gd name="connsiteX35" fmla="*/ 8832 w 9958"/>
                  <a:gd name="connsiteY35" fmla="*/ 2527 h 10000"/>
                  <a:gd name="connsiteX36" fmla="*/ 8539 w 9958"/>
                  <a:gd name="connsiteY36" fmla="*/ 3094 h 10000"/>
                  <a:gd name="connsiteX37" fmla="*/ 8239 w 9958"/>
                  <a:gd name="connsiteY37" fmla="*/ 3617 h 10000"/>
                  <a:gd name="connsiteX38" fmla="*/ 7939 w 9958"/>
                  <a:gd name="connsiteY38" fmla="*/ 4096 h 10000"/>
                  <a:gd name="connsiteX39" fmla="*/ 7634 w 9958"/>
                  <a:gd name="connsiteY39" fmla="*/ 4532 h 10000"/>
                  <a:gd name="connsiteX40" fmla="*/ 7309 w 9958"/>
                  <a:gd name="connsiteY40" fmla="*/ 4946 h 10000"/>
                  <a:gd name="connsiteX41" fmla="*/ 7003 w 9958"/>
                  <a:gd name="connsiteY41" fmla="*/ 5338 h 10000"/>
                  <a:gd name="connsiteX42" fmla="*/ 6682 w 9958"/>
                  <a:gd name="connsiteY42" fmla="*/ 5708 h 10000"/>
                  <a:gd name="connsiteX43" fmla="*/ 6362 w 9958"/>
                  <a:gd name="connsiteY43" fmla="*/ 6035 h 10000"/>
                  <a:gd name="connsiteX44" fmla="*/ 6045 w 9958"/>
                  <a:gd name="connsiteY44" fmla="*/ 6296 h 10000"/>
                  <a:gd name="connsiteX45" fmla="*/ 5723 w 9958"/>
                  <a:gd name="connsiteY45" fmla="*/ 6536 h 10000"/>
                  <a:gd name="connsiteX46" fmla="*/ 5392 w 9958"/>
                  <a:gd name="connsiteY46" fmla="*/ 6776 h 10000"/>
                  <a:gd name="connsiteX47" fmla="*/ 5075 w 9958"/>
                  <a:gd name="connsiteY47" fmla="*/ 6993 h 10000"/>
                  <a:gd name="connsiteX48" fmla="*/ 4740 w 9958"/>
                  <a:gd name="connsiteY48" fmla="*/ 7102 h 10000"/>
                  <a:gd name="connsiteX49" fmla="*/ 4421 w 9958"/>
                  <a:gd name="connsiteY49" fmla="*/ 7233 h 10000"/>
                  <a:gd name="connsiteX50" fmla="*/ 4093 w 9958"/>
                  <a:gd name="connsiteY50" fmla="*/ 7298 h 10000"/>
                  <a:gd name="connsiteX51" fmla="*/ 3769 w 9958"/>
                  <a:gd name="connsiteY51" fmla="*/ 7342 h 10000"/>
                  <a:gd name="connsiteX52" fmla="*/ 3451 w 9958"/>
                  <a:gd name="connsiteY52" fmla="*/ 7342 h 10000"/>
                  <a:gd name="connsiteX53" fmla="*/ 3133 w 9958"/>
                  <a:gd name="connsiteY53" fmla="*/ 7342 h 10000"/>
                  <a:gd name="connsiteX54" fmla="*/ 2810 w 9958"/>
                  <a:gd name="connsiteY54" fmla="*/ 7277 h 10000"/>
                  <a:gd name="connsiteX55" fmla="*/ 2494 w 9958"/>
                  <a:gd name="connsiteY55" fmla="*/ 7190 h 10000"/>
                  <a:gd name="connsiteX56" fmla="*/ 2181 w 9958"/>
                  <a:gd name="connsiteY56" fmla="*/ 7037 h 10000"/>
                  <a:gd name="connsiteX57" fmla="*/ 1875 w 9958"/>
                  <a:gd name="connsiteY57" fmla="*/ 6863 h 10000"/>
                  <a:gd name="connsiteX58" fmla="*/ 1563 w 9958"/>
                  <a:gd name="connsiteY58" fmla="*/ 6667 h 10000"/>
                  <a:gd name="connsiteX59" fmla="*/ 1269 w 9958"/>
                  <a:gd name="connsiteY59" fmla="*/ 6383 h 10000"/>
                  <a:gd name="connsiteX60" fmla="*/ 971 w 9958"/>
                  <a:gd name="connsiteY60" fmla="*/ 6100 h 10000"/>
                  <a:gd name="connsiteX61" fmla="*/ 684 w 9958"/>
                  <a:gd name="connsiteY61" fmla="*/ 5773 h 10000"/>
                  <a:gd name="connsiteX62" fmla="*/ 395 w 9958"/>
                  <a:gd name="connsiteY62" fmla="*/ 5425 h 10000"/>
                  <a:gd name="connsiteX63" fmla="*/ 109 w 9958"/>
                  <a:gd name="connsiteY63" fmla="*/ 5011 h 10000"/>
                  <a:gd name="connsiteX64" fmla="*/ 109 w 9958"/>
                  <a:gd name="connsiteY64" fmla="*/ 5011 h 10000"/>
                  <a:gd name="connsiteX65" fmla="*/ 67 w 9958"/>
                  <a:gd name="connsiteY65" fmla="*/ 4946 h 10000"/>
                  <a:gd name="connsiteX66" fmla="*/ 31 w 9958"/>
                  <a:gd name="connsiteY66" fmla="*/ 4946 h 10000"/>
                  <a:gd name="connsiteX67" fmla="*/ 0 w 9958"/>
                  <a:gd name="connsiteY67" fmla="*/ 4989 h 10000"/>
                  <a:gd name="connsiteX68" fmla="*/ 0 w 9958"/>
                  <a:gd name="connsiteY68" fmla="*/ 5054 h 10000"/>
                  <a:gd name="connsiteX69" fmla="*/ 11 w 9958"/>
                  <a:gd name="connsiteY69" fmla="*/ 5185 h 10000"/>
                  <a:gd name="connsiteX70" fmla="*/ 42 w 9958"/>
                  <a:gd name="connsiteY70" fmla="*/ 5338 h 10000"/>
                  <a:gd name="connsiteX71" fmla="*/ 109 w 9958"/>
                  <a:gd name="connsiteY71" fmla="*/ 5512 h 10000"/>
                  <a:gd name="connsiteX72" fmla="*/ 198 w 9958"/>
                  <a:gd name="connsiteY72" fmla="*/ 5752 h 10000"/>
                  <a:gd name="connsiteX73" fmla="*/ 198 w 9958"/>
                  <a:gd name="connsiteY73" fmla="*/ 5752 h 10000"/>
                  <a:gd name="connsiteX74" fmla="*/ 461 w 9958"/>
                  <a:gd name="connsiteY74" fmla="*/ 6187 h 10000"/>
                  <a:gd name="connsiteX0" fmla="*/ 463 w 10000"/>
                  <a:gd name="connsiteY0" fmla="*/ 6187 h 10000"/>
                  <a:gd name="connsiteX1" fmla="*/ 463 w 10000"/>
                  <a:gd name="connsiteY1" fmla="*/ 6187 h 10000"/>
                  <a:gd name="connsiteX2" fmla="*/ 818 w 10000"/>
                  <a:gd name="connsiteY2" fmla="*/ 6754 h 10000"/>
                  <a:gd name="connsiteX3" fmla="*/ 1173 w 10000"/>
                  <a:gd name="connsiteY3" fmla="*/ 7277 h 10000"/>
                  <a:gd name="connsiteX4" fmla="*/ 1528 w 10000"/>
                  <a:gd name="connsiteY4" fmla="*/ 7756 h 10000"/>
                  <a:gd name="connsiteX5" fmla="*/ 1883 w 10000"/>
                  <a:gd name="connsiteY5" fmla="*/ 8148 h 10000"/>
                  <a:gd name="connsiteX6" fmla="*/ 2238 w 10000"/>
                  <a:gd name="connsiteY6" fmla="*/ 8562 h 10000"/>
                  <a:gd name="connsiteX7" fmla="*/ 2594 w 10000"/>
                  <a:gd name="connsiteY7" fmla="*/ 8867 h 10000"/>
                  <a:gd name="connsiteX8" fmla="*/ 2942 w 10000"/>
                  <a:gd name="connsiteY8" fmla="*/ 9150 h 10000"/>
                  <a:gd name="connsiteX9" fmla="*/ 3292 w 10000"/>
                  <a:gd name="connsiteY9" fmla="*/ 9390 h 10000"/>
                  <a:gd name="connsiteX10" fmla="*/ 3639 w 10000"/>
                  <a:gd name="connsiteY10" fmla="*/ 9586 h 10000"/>
                  <a:gd name="connsiteX11" fmla="*/ 3996 w 10000"/>
                  <a:gd name="connsiteY11" fmla="*/ 9760 h 10000"/>
                  <a:gd name="connsiteX12" fmla="*/ 4338 w 10000"/>
                  <a:gd name="connsiteY12" fmla="*/ 9869 h 10000"/>
                  <a:gd name="connsiteX13" fmla="*/ 4681 w 10000"/>
                  <a:gd name="connsiteY13" fmla="*/ 9956 h 10000"/>
                  <a:gd name="connsiteX14" fmla="*/ 5030 w 10000"/>
                  <a:gd name="connsiteY14" fmla="*/ 10000 h 10000"/>
                  <a:gd name="connsiteX15" fmla="*/ 5374 w 10000"/>
                  <a:gd name="connsiteY15" fmla="*/ 10000 h 10000"/>
                  <a:gd name="connsiteX16" fmla="*/ 5717 w 10000"/>
                  <a:gd name="connsiteY16" fmla="*/ 9956 h 10000"/>
                  <a:gd name="connsiteX17" fmla="*/ 6046 w 10000"/>
                  <a:gd name="connsiteY17" fmla="*/ 9869 h 10000"/>
                  <a:gd name="connsiteX18" fmla="*/ 6378 w 10000"/>
                  <a:gd name="connsiteY18" fmla="*/ 9760 h 10000"/>
                  <a:gd name="connsiteX19" fmla="*/ 6710 w 10000"/>
                  <a:gd name="connsiteY19" fmla="*/ 9586 h 10000"/>
                  <a:gd name="connsiteX20" fmla="*/ 7033 w 10000"/>
                  <a:gd name="connsiteY20" fmla="*/ 9390 h 10000"/>
                  <a:gd name="connsiteX21" fmla="*/ 7353 w 10000"/>
                  <a:gd name="connsiteY21" fmla="*/ 9194 h 10000"/>
                  <a:gd name="connsiteX22" fmla="*/ 7677 w 10000"/>
                  <a:gd name="connsiteY22" fmla="*/ 8911 h 10000"/>
                  <a:gd name="connsiteX23" fmla="*/ 7985 w 10000"/>
                  <a:gd name="connsiteY23" fmla="*/ 8627 h 10000"/>
                  <a:gd name="connsiteX24" fmla="*/ 8297 w 10000"/>
                  <a:gd name="connsiteY24" fmla="*/ 8301 h 10000"/>
                  <a:gd name="connsiteX25" fmla="*/ 8592 w 10000"/>
                  <a:gd name="connsiteY25" fmla="*/ 7952 h 10000"/>
                  <a:gd name="connsiteX26" fmla="*/ 8893 w 10000"/>
                  <a:gd name="connsiteY26" fmla="*/ 7582 h 10000"/>
                  <a:gd name="connsiteX27" fmla="*/ 9194 w 10000"/>
                  <a:gd name="connsiteY27" fmla="*/ 7146 h 10000"/>
                  <a:gd name="connsiteX28" fmla="*/ 9483 w 10000"/>
                  <a:gd name="connsiteY28" fmla="*/ 6710 h 10000"/>
                  <a:gd name="connsiteX29" fmla="*/ 9793 w 10000"/>
                  <a:gd name="connsiteY29" fmla="*/ 6183 h 10000"/>
                  <a:gd name="connsiteX30" fmla="*/ 10000 w 10000"/>
                  <a:gd name="connsiteY30" fmla="*/ 0 h 10000"/>
                  <a:gd name="connsiteX31" fmla="*/ 9781 w 10000"/>
                  <a:gd name="connsiteY31" fmla="*/ 555 h 10000"/>
                  <a:gd name="connsiteX32" fmla="*/ 9724 w 10000"/>
                  <a:gd name="connsiteY32" fmla="*/ 697 h 10000"/>
                  <a:gd name="connsiteX33" fmla="*/ 9447 w 10000"/>
                  <a:gd name="connsiteY33" fmla="*/ 1329 h 10000"/>
                  <a:gd name="connsiteX34" fmla="*/ 9157 w 10000"/>
                  <a:gd name="connsiteY34" fmla="*/ 1939 h 10000"/>
                  <a:gd name="connsiteX35" fmla="*/ 8869 w 10000"/>
                  <a:gd name="connsiteY35" fmla="*/ 2527 h 10000"/>
                  <a:gd name="connsiteX36" fmla="*/ 8575 w 10000"/>
                  <a:gd name="connsiteY36" fmla="*/ 3094 h 10000"/>
                  <a:gd name="connsiteX37" fmla="*/ 8274 w 10000"/>
                  <a:gd name="connsiteY37" fmla="*/ 3617 h 10000"/>
                  <a:gd name="connsiteX38" fmla="*/ 7972 w 10000"/>
                  <a:gd name="connsiteY38" fmla="*/ 4096 h 10000"/>
                  <a:gd name="connsiteX39" fmla="*/ 7666 w 10000"/>
                  <a:gd name="connsiteY39" fmla="*/ 4532 h 10000"/>
                  <a:gd name="connsiteX40" fmla="*/ 7340 w 10000"/>
                  <a:gd name="connsiteY40" fmla="*/ 4946 h 10000"/>
                  <a:gd name="connsiteX41" fmla="*/ 7033 w 10000"/>
                  <a:gd name="connsiteY41" fmla="*/ 5338 h 10000"/>
                  <a:gd name="connsiteX42" fmla="*/ 6710 w 10000"/>
                  <a:gd name="connsiteY42" fmla="*/ 5708 h 10000"/>
                  <a:gd name="connsiteX43" fmla="*/ 6389 w 10000"/>
                  <a:gd name="connsiteY43" fmla="*/ 6035 h 10000"/>
                  <a:gd name="connsiteX44" fmla="*/ 6070 w 10000"/>
                  <a:gd name="connsiteY44" fmla="*/ 6296 h 10000"/>
                  <a:gd name="connsiteX45" fmla="*/ 5747 w 10000"/>
                  <a:gd name="connsiteY45" fmla="*/ 6536 h 10000"/>
                  <a:gd name="connsiteX46" fmla="*/ 5415 w 10000"/>
                  <a:gd name="connsiteY46" fmla="*/ 6776 h 10000"/>
                  <a:gd name="connsiteX47" fmla="*/ 5096 w 10000"/>
                  <a:gd name="connsiteY47" fmla="*/ 6993 h 10000"/>
                  <a:gd name="connsiteX48" fmla="*/ 4760 w 10000"/>
                  <a:gd name="connsiteY48" fmla="*/ 7102 h 10000"/>
                  <a:gd name="connsiteX49" fmla="*/ 4440 w 10000"/>
                  <a:gd name="connsiteY49" fmla="*/ 7233 h 10000"/>
                  <a:gd name="connsiteX50" fmla="*/ 4110 w 10000"/>
                  <a:gd name="connsiteY50" fmla="*/ 7298 h 10000"/>
                  <a:gd name="connsiteX51" fmla="*/ 3785 w 10000"/>
                  <a:gd name="connsiteY51" fmla="*/ 7342 h 10000"/>
                  <a:gd name="connsiteX52" fmla="*/ 3466 w 10000"/>
                  <a:gd name="connsiteY52" fmla="*/ 7342 h 10000"/>
                  <a:gd name="connsiteX53" fmla="*/ 3146 w 10000"/>
                  <a:gd name="connsiteY53" fmla="*/ 7342 h 10000"/>
                  <a:gd name="connsiteX54" fmla="*/ 2822 w 10000"/>
                  <a:gd name="connsiteY54" fmla="*/ 7277 h 10000"/>
                  <a:gd name="connsiteX55" fmla="*/ 2505 w 10000"/>
                  <a:gd name="connsiteY55" fmla="*/ 7190 h 10000"/>
                  <a:gd name="connsiteX56" fmla="*/ 2190 w 10000"/>
                  <a:gd name="connsiteY56" fmla="*/ 7037 h 10000"/>
                  <a:gd name="connsiteX57" fmla="*/ 1883 w 10000"/>
                  <a:gd name="connsiteY57" fmla="*/ 6863 h 10000"/>
                  <a:gd name="connsiteX58" fmla="*/ 1570 w 10000"/>
                  <a:gd name="connsiteY58" fmla="*/ 6667 h 10000"/>
                  <a:gd name="connsiteX59" fmla="*/ 1274 w 10000"/>
                  <a:gd name="connsiteY59" fmla="*/ 6383 h 10000"/>
                  <a:gd name="connsiteX60" fmla="*/ 975 w 10000"/>
                  <a:gd name="connsiteY60" fmla="*/ 6100 h 10000"/>
                  <a:gd name="connsiteX61" fmla="*/ 687 w 10000"/>
                  <a:gd name="connsiteY61" fmla="*/ 5773 h 10000"/>
                  <a:gd name="connsiteX62" fmla="*/ 397 w 10000"/>
                  <a:gd name="connsiteY62" fmla="*/ 5425 h 10000"/>
                  <a:gd name="connsiteX63" fmla="*/ 109 w 10000"/>
                  <a:gd name="connsiteY63" fmla="*/ 5011 h 10000"/>
                  <a:gd name="connsiteX64" fmla="*/ 109 w 10000"/>
                  <a:gd name="connsiteY64" fmla="*/ 5011 h 10000"/>
                  <a:gd name="connsiteX65" fmla="*/ 67 w 10000"/>
                  <a:gd name="connsiteY65" fmla="*/ 4946 h 10000"/>
                  <a:gd name="connsiteX66" fmla="*/ 31 w 10000"/>
                  <a:gd name="connsiteY66" fmla="*/ 4946 h 10000"/>
                  <a:gd name="connsiteX67" fmla="*/ 0 w 10000"/>
                  <a:gd name="connsiteY67" fmla="*/ 4989 h 10000"/>
                  <a:gd name="connsiteX68" fmla="*/ 0 w 10000"/>
                  <a:gd name="connsiteY68" fmla="*/ 5054 h 10000"/>
                  <a:gd name="connsiteX69" fmla="*/ 11 w 10000"/>
                  <a:gd name="connsiteY69" fmla="*/ 5185 h 10000"/>
                  <a:gd name="connsiteX70" fmla="*/ 42 w 10000"/>
                  <a:gd name="connsiteY70" fmla="*/ 5338 h 10000"/>
                  <a:gd name="connsiteX71" fmla="*/ 109 w 10000"/>
                  <a:gd name="connsiteY71" fmla="*/ 5512 h 10000"/>
                  <a:gd name="connsiteX72" fmla="*/ 199 w 10000"/>
                  <a:gd name="connsiteY72" fmla="*/ 5752 h 10000"/>
                  <a:gd name="connsiteX73" fmla="*/ 199 w 10000"/>
                  <a:gd name="connsiteY73" fmla="*/ 5752 h 10000"/>
                  <a:gd name="connsiteX74" fmla="*/ 463 w 10000"/>
                  <a:gd name="connsiteY74" fmla="*/ 6187 h 10000"/>
                  <a:gd name="connsiteX0" fmla="*/ 463 w 9814"/>
                  <a:gd name="connsiteY0" fmla="*/ 5632 h 9445"/>
                  <a:gd name="connsiteX1" fmla="*/ 463 w 9814"/>
                  <a:gd name="connsiteY1" fmla="*/ 5632 h 9445"/>
                  <a:gd name="connsiteX2" fmla="*/ 818 w 9814"/>
                  <a:gd name="connsiteY2" fmla="*/ 6199 h 9445"/>
                  <a:gd name="connsiteX3" fmla="*/ 1173 w 9814"/>
                  <a:gd name="connsiteY3" fmla="*/ 6722 h 9445"/>
                  <a:gd name="connsiteX4" fmla="*/ 1528 w 9814"/>
                  <a:gd name="connsiteY4" fmla="*/ 7201 h 9445"/>
                  <a:gd name="connsiteX5" fmla="*/ 1883 w 9814"/>
                  <a:gd name="connsiteY5" fmla="*/ 7593 h 9445"/>
                  <a:gd name="connsiteX6" fmla="*/ 2238 w 9814"/>
                  <a:gd name="connsiteY6" fmla="*/ 8007 h 9445"/>
                  <a:gd name="connsiteX7" fmla="*/ 2594 w 9814"/>
                  <a:gd name="connsiteY7" fmla="*/ 8312 h 9445"/>
                  <a:gd name="connsiteX8" fmla="*/ 2942 w 9814"/>
                  <a:gd name="connsiteY8" fmla="*/ 8595 h 9445"/>
                  <a:gd name="connsiteX9" fmla="*/ 3292 w 9814"/>
                  <a:gd name="connsiteY9" fmla="*/ 8835 h 9445"/>
                  <a:gd name="connsiteX10" fmla="*/ 3639 w 9814"/>
                  <a:gd name="connsiteY10" fmla="*/ 9031 h 9445"/>
                  <a:gd name="connsiteX11" fmla="*/ 3996 w 9814"/>
                  <a:gd name="connsiteY11" fmla="*/ 9205 h 9445"/>
                  <a:gd name="connsiteX12" fmla="*/ 4338 w 9814"/>
                  <a:gd name="connsiteY12" fmla="*/ 9314 h 9445"/>
                  <a:gd name="connsiteX13" fmla="*/ 4681 w 9814"/>
                  <a:gd name="connsiteY13" fmla="*/ 9401 h 9445"/>
                  <a:gd name="connsiteX14" fmla="*/ 5030 w 9814"/>
                  <a:gd name="connsiteY14" fmla="*/ 9445 h 9445"/>
                  <a:gd name="connsiteX15" fmla="*/ 5374 w 9814"/>
                  <a:gd name="connsiteY15" fmla="*/ 9445 h 9445"/>
                  <a:gd name="connsiteX16" fmla="*/ 5717 w 9814"/>
                  <a:gd name="connsiteY16" fmla="*/ 9401 h 9445"/>
                  <a:gd name="connsiteX17" fmla="*/ 6046 w 9814"/>
                  <a:gd name="connsiteY17" fmla="*/ 9314 h 9445"/>
                  <a:gd name="connsiteX18" fmla="*/ 6378 w 9814"/>
                  <a:gd name="connsiteY18" fmla="*/ 9205 h 9445"/>
                  <a:gd name="connsiteX19" fmla="*/ 6710 w 9814"/>
                  <a:gd name="connsiteY19" fmla="*/ 9031 h 9445"/>
                  <a:gd name="connsiteX20" fmla="*/ 7033 w 9814"/>
                  <a:gd name="connsiteY20" fmla="*/ 8835 h 9445"/>
                  <a:gd name="connsiteX21" fmla="*/ 7353 w 9814"/>
                  <a:gd name="connsiteY21" fmla="*/ 8639 h 9445"/>
                  <a:gd name="connsiteX22" fmla="*/ 7677 w 9814"/>
                  <a:gd name="connsiteY22" fmla="*/ 8356 h 9445"/>
                  <a:gd name="connsiteX23" fmla="*/ 7985 w 9814"/>
                  <a:gd name="connsiteY23" fmla="*/ 8072 h 9445"/>
                  <a:gd name="connsiteX24" fmla="*/ 8297 w 9814"/>
                  <a:gd name="connsiteY24" fmla="*/ 7746 h 9445"/>
                  <a:gd name="connsiteX25" fmla="*/ 8592 w 9814"/>
                  <a:gd name="connsiteY25" fmla="*/ 7397 h 9445"/>
                  <a:gd name="connsiteX26" fmla="*/ 8893 w 9814"/>
                  <a:gd name="connsiteY26" fmla="*/ 7027 h 9445"/>
                  <a:gd name="connsiteX27" fmla="*/ 9194 w 9814"/>
                  <a:gd name="connsiteY27" fmla="*/ 6591 h 9445"/>
                  <a:gd name="connsiteX28" fmla="*/ 9483 w 9814"/>
                  <a:gd name="connsiteY28" fmla="*/ 6155 h 9445"/>
                  <a:gd name="connsiteX29" fmla="*/ 9793 w 9814"/>
                  <a:gd name="connsiteY29" fmla="*/ 5628 h 9445"/>
                  <a:gd name="connsiteX30" fmla="*/ 9781 w 9814"/>
                  <a:gd name="connsiteY30" fmla="*/ 0 h 9445"/>
                  <a:gd name="connsiteX31" fmla="*/ 9724 w 9814"/>
                  <a:gd name="connsiteY31" fmla="*/ 142 h 9445"/>
                  <a:gd name="connsiteX32" fmla="*/ 9447 w 9814"/>
                  <a:gd name="connsiteY32" fmla="*/ 774 h 9445"/>
                  <a:gd name="connsiteX33" fmla="*/ 9157 w 9814"/>
                  <a:gd name="connsiteY33" fmla="*/ 1384 h 9445"/>
                  <a:gd name="connsiteX34" fmla="*/ 8869 w 9814"/>
                  <a:gd name="connsiteY34" fmla="*/ 1972 h 9445"/>
                  <a:gd name="connsiteX35" fmla="*/ 8575 w 9814"/>
                  <a:gd name="connsiteY35" fmla="*/ 2539 h 9445"/>
                  <a:gd name="connsiteX36" fmla="*/ 8274 w 9814"/>
                  <a:gd name="connsiteY36" fmla="*/ 3062 h 9445"/>
                  <a:gd name="connsiteX37" fmla="*/ 7972 w 9814"/>
                  <a:gd name="connsiteY37" fmla="*/ 3541 h 9445"/>
                  <a:gd name="connsiteX38" fmla="*/ 7666 w 9814"/>
                  <a:gd name="connsiteY38" fmla="*/ 3977 h 9445"/>
                  <a:gd name="connsiteX39" fmla="*/ 7340 w 9814"/>
                  <a:gd name="connsiteY39" fmla="*/ 4391 h 9445"/>
                  <a:gd name="connsiteX40" fmla="*/ 7033 w 9814"/>
                  <a:gd name="connsiteY40" fmla="*/ 4783 h 9445"/>
                  <a:gd name="connsiteX41" fmla="*/ 6710 w 9814"/>
                  <a:gd name="connsiteY41" fmla="*/ 5153 h 9445"/>
                  <a:gd name="connsiteX42" fmla="*/ 6389 w 9814"/>
                  <a:gd name="connsiteY42" fmla="*/ 5480 h 9445"/>
                  <a:gd name="connsiteX43" fmla="*/ 6070 w 9814"/>
                  <a:gd name="connsiteY43" fmla="*/ 5741 h 9445"/>
                  <a:gd name="connsiteX44" fmla="*/ 5747 w 9814"/>
                  <a:gd name="connsiteY44" fmla="*/ 5981 h 9445"/>
                  <a:gd name="connsiteX45" fmla="*/ 5415 w 9814"/>
                  <a:gd name="connsiteY45" fmla="*/ 6221 h 9445"/>
                  <a:gd name="connsiteX46" fmla="*/ 5096 w 9814"/>
                  <a:gd name="connsiteY46" fmla="*/ 6438 h 9445"/>
                  <a:gd name="connsiteX47" fmla="*/ 4760 w 9814"/>
                  <a:gd name="connsiteY47" fmla="*/ 6547 h 9445"/>
                  <a:gd name="connsiteX48" fmla="*/ 4440 w 9814"/>
                  <a:gd name="connsiteY48" fmla="*/ 6678 h 9445"/>
                  <a:gd name="connsiteX49" fmla="*/ 4110 w 9814"/>
                  <a:gd name="connsiteY49" fmla="*/ 6743 h 9445"/>
                  <a:gd name="connsiteX50" fmla="*/ 3785 w 9814"/>
                  <a:gd name="connsiteY50" fmla="*/ 6787 h 9445"/>
                  <a:gd name="connsiteX51" fmla="*/ 3466 w 9814"/>
                  <a:gd name="connsiteY51" fmla="*/ 6787 h 9445"/>
                  <a:gd name="connsiteX52" fmla="*/ 3146 w 9814"/>
                  <a:gd name="connsiteY52" fmla="*/ 6787 h 9445"/>
                  <a:gd name="connsiteX53" fmla="*/ 2822 w 9814"/>
                  <a:gd name="connsiteY53" fmla="*/ 6722 h 9445"/>
                  <a:gd name="connsiteX54" fmla="*/ 2505 w 9814"/>
                  <a:gd name="connsiteY54" fmla="*/ 6635 h 9445"/>
                  <a:gd name="connsiteX55" fmla="*/ 2190 w 9814"/>
                  <a:gd name="connsiteY55" fmla="*/ 6482 h 9445"/>
                  <a:gd name="connsiteX56" fmla="*/ 1883 w 9814"/>
                  <a:gd name="connsiteY56" fmla="*/ 6308 h 9445"/>
                  <a:gd name="connsiteX57" fmla="*/ 1570 w 9814"/>
                  <a:gd name="connsiteY57" fmla="*/ 6112 h 9445"/>
                  <a:gd name="connsiteX58" fmla="*/ 1274 w 9814"/>
                  <a:gd name="connsiteY58" fmla="*/ 5828 h 9445"/>
                  <a:gd name="connsiteX59" fmla="*/ 975 w 9814"/>
                  <a:gd name="connsiteY59" fmla="*/ 5545 h 9445"/>
                  <a:gd name="connsiteX60" fmla="*/ 687 w 9814"/>
                  <a:gd name="connsiteY60" fmla="*/ 5218 h 9445"/>
                  <a:gd name="connsiteX61" fmla="*/ 397 w 9814"/>
                  <a:gd name="connsiteY61" fmla="*/ 4870 h 9445"/>
                  <a:gd name="connsiteX62" fmla="*/ 109 w 9814"/>
                  <a:gd name="connsiteY62" fmla="*/ 4456 h 9445"/>
                  <a:gd name="connsiteX63" fmla="*/ 109 w 9814"/>
                  <a:gd name="connsiteY63" fmla="*/ 4456 h 9445"/>
                  <a:gd name="connsiteX64" fmla="*/ 67 w 9814"/>
                  <a:gd name="connsiteY64" fmla="*/ 4391 h 9445"/>
                  <a:gd name="connsiteX65" fmla="*/ 31 w 9814"/>
                  <a:gd name="connsiteY65" fmla="*/ 4391 h 9445"/>
                  <a:gd name="connsiteX66" fmla="*/ 0 w 9814"/>
                  <a:gd name="connsiteY66" fmla="*/ 4434 h 9445"/>
                  <a:gd name="connsiteX67" fmla="*/ 0 w 9814"/>
                  <a:gd name="connsiteY67" fmla="*/ 4499 h 9445"/>
                  <a:gd name="connsiteX68" fmla="*/ 11 w 9814"/>
                  <a:gd name="connsiteY68" fmla="*/ 4630 h 9445"/>
                  <a:gd name="connsiteX69" fmla="*/ 42 w 9814"/>
                  <a:gd name="connsiteY69" fmla="*/ 4783 h 9445"/>
                  <a:gd name="connsiteX70" fmla="*/ 109 w 9814"/>
                  <a:gd name="connsiteY70" fmla="*/ 4957 h 9445"/>
                  <a:gd name="connsiteX71" fmla="*/ 199 w 9814"/>
                  <a:gd name="connsiteY71" fmla="*/ 5197 h 9445"/>
                  <a:gd name="connsiteX72" fmla="*/ 199 w 9814"/>
                  <a:gd name="connsiteY72" fmla="*/ 5197 h 9445"/>
                  <a:gd name="connsiteX73" fmla="*/ 463 w 9814"/>
                  <a:gd name="connsiteY73" fmla="*/ 5632 h 9445"/>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354 w 10001"/>
                  <a:gd name="connsiteY9" fmla="*/ 9354 h 10000"/>
                  <a:gd name="connsiteX10" fmla="*/ 3708 w 10001"/>
                  <a:gd name="connsiteY10" fmla="*/ 9562 h 10000"/>
                  <a:gd name="connsiteX11" fmla="*/ 4072 w 10001"/>
                  <a:gd name="connsiteY11" fmla="*/ 9746 h 10000"/>
                  <a:gd name="connsiteX12" fmla="*/ 4420 w 10001"/>
                  <a:gd name="connsiteY12" fmla="*/ 9861 h 10000"/>
                  <a:gd name="connsiteX13" fmla="*/ 4770 w 10001"/>
                  <a:gd name="connsiteY13" fmla="*/ 9953 h 10000"/>
                  <a:gd name="connsiteX14" fmla="*/ 5125 w 10001"/>
                  <a:gd name="connsiteY14" fmla="*/ 10000 h 10000"/>
                  <a:gd name="connsiteX15" fmla="*/ 5476 w 10001"/>
                  <a:gd name="connsiteY15" fmla="*/ 10000 h 10000"/>
                  <a:gd name="connsiteX16" fmla="*/ 6161 w 10001"/>
                  <a:gd name="connsiteY16" fmla="*/ 9861 h 10000"/>
                  <a:gd name="connsiteX17" fmla="*/ 6499 w 10001"/>
                  <a:gd name="connsiteY17" fmla="*/ 9746 h 10000"/>
                  <a:gd name="connsiteX18" fmla="*/ 6837 w 10001"/>
                  <a:gd name="connsiteY18" fmla="*/ 9562 h 10000"/>
                  <a:gd name="connsiteX19" fmla="*/ 7166 w 10001"/>
                  <a:gd name="connsiteY19" fmla="*/ 9354 h 10000"/>
                  <a:gd name="connsiteX20" fmla="*/ 7492 w 10001"/>
                  <a:gd name="connsiteY20" fmla="*/ 9147 h 10000"/>
                  <a:gd name="connsiteX21" fmla="*/ 7822 w 10001"/>
                  <a:gd name="connsiteY21" fmla="*/ 8847 h 10000"/>
                  <a:gd name="connsiteX22" fmla="*/ 8136 w 10001"/>
                  <a:gd name="connsiteY22" fmla="*/ 8546 h 10000"/>
                  <a:gd name="connsiteX23" fmla="*/ 8454 w 10001"/>
                  <a:gd name="connsiteY23" fmla="*/ 8201 h 10000"/>
                  <a:gd name="connsiteX24" fmla="*/ 8755 w 10001"/>
                  <a:gd name="connsiteY24" fmla="*/ 7832 h 10000"/>
                  <a:gd name="connsiteX25" fmla="*/ 9062 w 10001"/>
                  <a:gd name="connsiteY25" fmla="*/ 7440 h 10000"/>
                  <a:gd name="connsiteX26" fmla="*/ 9368 w 10001"/>
                  <a:gd name="connsiteY26" fmla="*/ 6978 h 10000"/>
                  <a:gd name="connsiteX27" fmla="*/ 9663 w 10001"/>
                  <a:gd name="connsiteY27" fmla="*/ 6517 h 10000"/>
                  <a:gd name="connsiteX28" fmla="*/ 9979 w 10001"/>
                  <a:gd name="connsiteY28" fmla="*/ 5959 h 10000"/>
                  <a:gd name="connsiteX29" fmla="*/ 9966 w 10001"/>
                  <a:gd name="connsiteY29" fmla="*/ 0 h 10000"/>
                  <a:gd name="connsiteX30" fmla="*/ 9908 w 10001"/>
                  <a:gd name="connsiteY30" fmla="*/ 150 h 10000"/>
                  <a:gd name="connsiteX31" fmla="*/ 9626 w 10001"/>
                  <a:gd name="connsiteY31" fmla="*/ 819 h 10000"/>
                  <a:gd name="connsiteX32" fmla="*/ 9331 w 10001"/>
                  <a:gd name="connsiteY32" fmla="*/ 1465 h 10000"/>
                  <a:gd name="connsiteX33" fmla="*/ 9037 w 10001"/>
                  <a:gd name="connsiteY33" fmla="*/ 2088 h 10000"/>
                  <a:gd name="connsiteX34" fmla="*/ 8738 w 10001"/>
                  <a:gd name="connsiteY34" fmla="*/ 2688 h 10000"/>
                  <a:gd name="connsiteX35" fmla="*/ 8431 w 10001"/>
                  <a:gd name="connsiteY35" fmla="*/ 3242 h 10000"/>
                  <a:gd name="connsiteX36" fmla="*/ 8123 w 10001"/>
                  <a:gd name="connsiteY36" fmla="*/ 3749 h 10000"/>
                  <a:gd name="connsiteX37" fmla="*/ 7811 w 10001"/>
                  <a:gd name="connsiteY37" fmla="*/ 4211 h 10000"/>
                  <a:gd name="connsiteX38" fmla="*/ 7479 w 10001"/>
                  <a:gd name="connsiteY38" fmla="*/ 4649 h 10000"/>
                  <a:gd name="connsiteX39" fmla="*/ 7166 w 10001"/>
                  <a:gd name="connsiteY39" fmla="*/ 5064 h 10000"/>
                  <a:gd name="connsiteX40" fmla="*/ 6837 w 10001"/>
                  <a:gd name="connsiteY40" fmla="*/ 5456 h 10000"/>
                  <a:gd name="connsiteX41" fmla="*/ 6510 w 10001"/>
                  <a:gd name="connsiteY41" fmla="*/ 5802 h 10000"/>
                  <a:gd name="connsiteX42" fmla="*/ 6185 w 10001"/>
                  <a:gd name="connsiteY42" fmla="*/ 6078 h 10000"/>
                  <a:gd name="connsiteX43" fmla="*/ 5856 w 10001"/>
                  <a:gd name="connsiteY43" fmla="*/ 6332 h 10000"/>
                  <a:gd name="connsiteX44" fmla="*/ 5518 w 10001"/>
                  <a:gd name="connsiteY44" fmla="*/ 6587 h 10000"/>
                  <a:gd name="connsiteX45" fmla="*/ 5193 w 10001"/>
                  <a:gd name="connsiteY45" fmla="*/ 6816 h 10000"/>
                  <a:gd name="connsiteX46" fmla="*/ 4850 w 10001"/>
                  <a:gd name="connsiteY46" fmla="*/ 6932 h 10000"/>
                  <a:gd name="connsiteX47" fmla="*/ 4524 w 10001"/>
                  <a:gd name="connsiteY47" fmla="*/ 7070 h 10000"/>
                  <a:gd name="connsiteX48" fmla="*/ 4188 w 10001"/>
                  <a:gd name="connsiteY48" fmla="*/ 7139 h 10000"/>
                  <a:gd name="connsiteX49" fmla="*/ 3857 w 10001"/>
                  <a:gd name="connsiteY49" fmla="*/ 7186 h 10000"/>
                  <a:gd name="connsiteX50" fmla="*/ 3532 w 10001"/>
                  <a:gd name="connsiteY50" fmla="*/ 7186 h 10000"/>
                  <a:gd name="connsiteX51" fmla="*/ 3206 w 10001"/>
                  <a:gd name="connsiteY51" fmla="*/ 7186 h 10000"/>
                  <a:gd name="connsiteX52" fmla="*/ 2875 w 10001"/>
                  <a:gd name="connsiteY52" fmla="*/ 7117 h 10000"/>
                  <a:gd name="connsiteX53" fmla="*/ 2552 w 10001"/>
                  <a:gd name="connsiteY53" fmla="*/ 7025 h 10000"/>
                  <a:gd name="connsiteX54" fmla="*/ 2232 w 10001"/>
                  <a:gd name="connsiteY54" fmla="*/ 6863 h 10000"/>
                  <a:gd name="connsiteX55" fmla="*/ 1919 w 10001"/>
                  <a:gd name="connsiteY55" fmla="*/ 6679 h 10000"/>
                  <a:gd name="connsiteX56" fmla="*/ 1600 w 10001"/>
                  <a:gd name="connsiteY56" fmla="*/ 6471 h 10000"/>
                  <a:gd name="connsiteX57" fmla="*/ 1298 w 10001"/>
                  <a:gd name="connsiteY57" fmla="*/ 6170 h 10000"/>
                  <a:gd name="connsiteX58" fmla="*/ 993 w 10001"/>
                  <a:gd name="connsiteY58" fmla="*/ 5871 h 10000"/>
                  <a:gd name="connsiteX59" fmla="*/ 700 w 10001"/>
                  <a:gd name="connsiteY59" fmla="*/ 5525 h 10000"/>
                  <a:gd name="connsiteX60" fmla="*/ 405 w 10001"/>
                  <a:gd name="connsiteY60" fmla="*/ 5156 h 10000"/>
                  <a:gd name="connsiteX61" fmla="*/ 111 w 10001"/>
                  <a:gd name="connsiteY61" fmla="*/ 4718 h 10000"/>
                  <a:gd name="connsiteX62" fmla="*/ 111 w 10001"/>
                  <a:gd name="connsiteY62" fmla="*/ 4718 h 10000"/>
                  <a:gd name="connsiteX63" fmla="*/ 68 w 10001"/>
                  <a:gd name="connsiteY63" fmla="*/ 4649 h 10000"/>
                  <a:gd name="connsiteX64" fmla="*/ 32 w 10001"/>
                  <a:gd name="connsiteY64" fmla="*/ 4649 h 10000"/>
                  <a:gd name="connsiteX65" fmla="*/ 0 w 10001"/>
                  <a:gd name="connsiteY65" fmla="*/ 4695 h 10000"/>
                  <a:gd name="connsiteX66" fmla="*/ 0 w 10001"/>
                  <a:gd name="connsiteY66" fmla="*/ 4763 h 10000"/>
                  <a:gd name="connsiteX67" fmla="*/ 11 w 10001"/>
                  <a:gd name="connsiteY67" fmla="*/ 4902 h 10000"/>
                  <a:gd name="connsiteX68" fmla="*/ 43 w 10001"/>
                  <a:gd name="connsiteY68" fmla="*/ 5064 h 10000"/>
                  <a:gd name="connsiteX69" fmla="*/ 111 w 10001"/>
                  <a:gd name="connsiteY69" fmla="*/ 5248 h 10000"/>
                  <a:gd name="connsiteX70" fmla="*/ 203 w 10001"/>
                  <a:gd name="connsiteY70" fmla="*/ 5502 h 10000"/>
                  <a:gd name="connsiteX71" fmla="*/ 203 w 10001"/>
                  <a:gd name="connsiteY71" fmla="*/ 5502 h 10000"/>
                  <a:gd name="connsiteX72" fmla="*/ 472 w 10001"/>
                  <a:gd name="connsiteY72"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354 w 10001"/>
                  <a:gd name="connsiteY9" fmla="*/ 9354 h 10000"/>
                  <a:gd name="connsiteX10" fmla="*/ 3708 w 10001"/>
                  <a:gd name="connsiteY10" fmla="*/ 9562 h 10000"/>
                  <a:gd name="connsiteX11" fmla="*/ 4072 w 10001"/>
                  <a:gd name="connsiteY11" fmla="*/ 9746 h 10000"/>
                  <a:gd name="connsiteX12" fmla="*/ 4420 w 10001"/>
                  <a:gd name="connsiteY12" fmla="*/ 9861 h 10000"/>
                  <a:gd name="connsiteX13" fmla="*/ 4770 w 10001"/>
                  <a:gd name="connsiteY13" fmla="*/ 9953 h 10000"/>
                  <a:gd name="connsiteX14" fmla="*/ 5125 w 10001"/>
                  <a:gd name="connsiteY14" fmla="*/ 10000 h 10000"/>
                  <a:gd name="connsiteX15" fmla="*/ 6161 w 10001"/>
                  <a:gd name="connsiteY15" fmla="*/ 9861 h 10000"/>
                  <a:gd name="connsiteX16" fmla="*/ 6499 w 10001"/>
                  <a:gd name="connsiteY16" fmla="*/ 9746 h 10000"/>
                  <a:gd name="connsiteX17" fmla="*/ 6837 w 10001"/>
                  <a:gd name="connsiteY17" fmla="*/ 9562 h 10000"/>
                  <a:gd name="connsiteX18" fmla="*/ 7166 w 10001"/>
                  <a:gd name="connsiteY18" fmla="*/ 9354 h 10000"/>
                  <a:gd name="connsiteX19" fmla="*/ 7492 w 10001"/>
                  <a:gd name="connsiteY19" fmla="*/ 9147 h 10000"/>
                  <a:gd name="connsiteX20" fmla="*/ 7822 w 10001"/>
                  <a:gd name="connsiteY20" fmla="*/ 8847 h 10000"/>
                  <a:gd name="connsiteX21" fmla="*/ 8136 w 10001"/>
                  <a:gd name="connsiteY21" fmla="*/ 8546 h 10000"/>
                  <a:gd name="connsiteX22" fmla="*/ 8454 w 10001"/>
                  <a:gd name="connsiteY22" fmla="*/ 8201 h 10000"/>
                  <a:gd name="connsiteX23" fmla="*/ 8755 w 10001"/>
                  <a:gd name="connsiteY23" fmla="*/ 7832 h 10000"/>
                  <a:gd name="connsiteX24" fmla="*/ 9062 w 10001"/>
                  <a:gd name="connsiteY24" fmla="*/ 7440 h 10000"/>
                  <a:gd name="connsiteX25" fmla="*/ 9368 w 10001"/>
                  <a:gd name="connsiteY25" fmla="*/ 6978 h 10000"/>
                  <a:gd name="connsiteX26" fmla="*/ 9663 w 10001"/>
                  <a:gd name="connsiteY26" fmla="*/ 6517 h 10000"/>
                  <a:gd name="connsiteX27" fmla="*/ 9979 w 10001"/>
                  <a:gd name="connsiteY27" fmla="*/ 5959 h 10000"/>
                  <a:gd name="connsiteX28" fmla="*/ 9966 w 10001"/>
                  <a:gd name="connsiteY28" fmla="*/ 0 h 10000"/>
                  <a:gd name="connsiteX29" fmla="*/ 9908 w 10001"/>
                  <a:gd name="connsiteY29" fmla="*/ 150 h 10000"/>
                  <a:gd name="connsiteX30" fmla="*/ 9626 w 10001"/>
                  <a:gd name="connsiteY30" fmla="*/ 819 h 10000"/>
                  <a:gd name="connsiteX31" fmla="*/ 9331 w 10001"/>
                  <a:gd name="connsiteY31" fmla="*/ 1465 h 10000"/>
                  <a:gd name="connsiteX32" fmla="*/ 9037 w 10001"/>
                  <a:gd name="connsiteY32" fmla="*/ 2088 h 10000"/>
                  <a:gd name="connsiteX33" fmla="*/ 8738 w 10001"/>
                  <a:gd name="connsiteY33" fmla="*/ 2688 h 10000"/>
                  <a:gd name="connsiteX34" fmla="*/ 8431 w 10001"/>
                  <a:gd name="connsiteY34" fmla="*/ 3242 h 10000"/>
                  <a:gd name="connsiteX35" fmla="*/ 8123 w 10001"/>
                  <a:gd name="connsiteY35" fmla="*/ 3749 h 10000"/>
                  <a:gd name="connsiteX36" fmla="*/ 7811 w 10001"/>
                  <a:gd name="connsiteY36" fmla="*/ 4211 h 10000"/>
                  <a:gd name="connsiteX37" fmla="*/ 7479 w 10001"/>
                  <a:gd name="connsiteY37" fmla="*/ 4649 h 10000"/>
                  <a:gd name="connsiteX38" fmla="*/ 7166 w 10001"/>
                  <a:gd name="connsiteY38" fmla="*/ 5064 h 10000"/>
                  <a:gd name="connsiteX39" fmla="*/ 6837 w 10001"/>
                  <a:gd name="connsiteY39" fmla="*/ 5456 h 10000"/>
                  <a:gd name="connsiteX40" fmla="*/ 6510 w 10001"/>
                  <a:gd name="connsiteY40" fmla="*/ 5802 h 10000"/>
                  <a:gd name="connsiteX41" fmla="*/ 6185 w 10001"/>
                  <a:gd name="connsiteY41" fmla="*/ 6078 h 10000"/>
                  <a:gd name="connsiteX42" fmla="*/ 5856 w 10001"/>
                  <a:gd name="connsiteY42" fmla="*/ 6332 h 10000"/>
                  <a:gd name="connsiteX43" fmla="*/ 5518 w 10001"/>
                  <a:gd name="connsiteY43" fmla="*/ 6587 h 10000"/>
                  <a:gd name="connsiteX44" fmla="*/ 5193 w 10001"/>
                  <a:gd name="connsiteY44" fmla="*/ 6816 h 10000"/>
                  <a:gd name="connsiteX45" fmla="*/ 4850 w 10001"/>
                  <a:gd name="connsiteY45" fmla="*/ 6932 h 10000"/>
                  <a:gd name="connsiteX46" fmla="*/ 4524 w 10001"/>
                  <a:gd name="connsiteY46" fmla="*/ 7070 h 10000"/>
                  <a:gd name="connsiteX47" fmla="*/ 4188 w 10001"/>
                  <a:gd name="connsiteY47" fmla="*/ 7139 h 10000"/>
                  <a:gd name="connsiteX48" fmla="*/ 3857 w 10001"/>
                  <a:gd name="connsiteY48" fmla="*/ 7186 h 10000"/>
                  <a:gd name="connsiteX49" fmla="*/ 3532 w 10001"/>
                  <a:gd name="connsiteY49" fmla="*/ 7186 h 10000"/>
                  <a:gd name="connsiteX50" fmla="*/ 3206 w 10001"/>
                  <a:gd name="connsiteY50" fmla="*/ 7186 h 10000"/>
                  <a:gd name="connsiteX51" fmla="*/ 2875 w 10001"/>
                  <a:gd name="connsiteY51" fmla="*/ 7117 h 10000"/>
                  <a:gd name="connsiteX52" fmla="*/ 2552 w 10001"/>
                  <a:gd name="connsiteY52" fmla="*/ 7025 h 10000"/>
                  <a:gd name="connsiteX53" fmla="*/ 2232 w 10001"/>
                  <a:gd name="connsiteY53" fmla="*/ 6863 h 10000"/>
                  <a:gd name="connsiteX54" fmla="*/ 1919 w 10001"/>
                  <a:gd name="connsiteY54" fmla="*/ 6679 h 10000"/>
                  <a:gd name="connsiteX55" fmla="*/ 1600 w 10001"/>
                  <a:gd name="connsiteY55" fmla="*/ 6471 h 10000"/>
                  <a:gd name="connsiteX56" fmla="*/ 1298 w 10001"/>
                  <a:gd name="connsiteY56" fmla="*/ 6170 h 10000"/>
                  <a:gd name="connsiteX57" fmla="*/ 993 w 10001"/>
                  <a:gd name="connsiteY57" fmla="*/ 5871 h 10000"/>
                  <a:gd name="connsiteX58" fmla="*/ 700 w 10001"/>
                  <a:gd name="connsiteY58" fmla="*/ 5525 h 10000"/>
                  <a:gd name="connsiteX59" fmla="*/ 405 w 10001"/>
                  <a:gd name="connsiteY59" fmla="*/ 5156 h 10000"/>
                  <a:gd name="connsiteX60" fmla="*/ 111 w 10001"/>
                  <a:gd name="connsiteY60" fmla="*/ 4718 h 10000"/>
                  <a:gd name="connsiteX61" fmla="*/ 111 w 10001"/>
                  <a:gd name="connsiteY61" fmla="*/ 4718 h 10000"/>
                  <a:gd name="connsiteX62" fmla="*/ 68 w 10001"/>
                  <a:gd name="connsiteY62" fmla="*/ 4649 h 10000"/>
                  <a:gd name="connsiteX63" fmla="*/ 32 w 10001"/>
                  <a:gd name="connsiteY63" fmla="*/ 4649 h 10000"/>
                  <a:gd name="connsiteX64" fmla="*/ 0 w 10001"/>
                  <a:gd name="connsiteY64" fmla="*/ 4695 h 10000"/>
                  <a:gd name="connsiteX65" fmla="*/ 0 w 10001"/>
                  <a:gd name="connsiteY65" fmla="*/ 4763 h 10000"/>
                  <a:gd name="connsiteX66" fmla="*/ 11 w 10001"/>
                  <a:gd name="connsiteY66" fmla="*/ 4902 h 10000"/>
                  <a:gd name="connsiteX67" fmla="*/ 43 w 10001"/>
                  <a:gd name="connsiteY67" fmla="*/ 5064 h 10000"/>
                  <a:gd name="connsiteX68" fmla="*/ 111 w 10001"/>
                  <a:gd name="connsiteY68" fmla="*/ 5248 h 10000"/>
                  <a:gd name="connsiteX69" fmla="*/ 203 w 10001"/>
                  <a:gd name="connsiteY69" fmla="*/ 5502 h 10000"/>
                  <a:gd name="connsiteX70" fmla="*/ 203 w 10001"/>
                  <a:gd name="connsiteY70" fmla="*/ 5502 h 10000"/>
                  <a:gd name="connsiteX71" fmla="*/ 472 w 10001"/>
                  <a:gd name="connsiteY71"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708 w 10001"/>
                  <a:gd name="connsiteY9" fmla="*/ 9562 h 10000"/>
                  <a:gd name="connsiteX10" fmla="*/ 4072 w 10001"/>
                  <a:gd name="connsiteY10" fmla="*/ 9746 h 10000"/>
                  <a:gd name="connsiteX11" fmla="*/ 4420 w 10001"/>
                  <a:gd name="connsiteY11" fmla="*/ 9861 h 10000"/>
                  <a:gd name="connsiteX12" fmla="*/ 4770 w 10001"/>
                  <a:gd name="connsiteY12" fmla="*/ 9953 h 10000"/>
                  <a:gd name="connsiteX13" fmla="*/ 5125 w 10001"/>
                  <a:gd name="connsiteY13" fmla="*/ 10000 h 10000"/>
                  <a:gd name="connsiteX14" fmla="*/ 6161 w 10001"/>
                  <a:gd name="connsiteY14" fmla="*/ 9861 h 10000"/>
                  <a:gd name="connsiteX15" fmla="*/ 6499 w 10001"/>
                  <a:gd name="connsiteY15" fmla="*/ 9746 h 10000"/>
                  <a:gd name="connsiteX16" fmla="*/ 6837 w 10001"/>
                  <a:gd name="connsiteY16" fmla="*/ 9562 h 10000"/>
                  <a:gd name="connsiteX17" fmla="*/ 7166 w 10001"/>
                  <a:gd name="connsiteY17" fmla="*/ 9354 h 10000"/>
                  <a:gd name="connsiteX18" fmla="*/ 7492 w 10001"/>
                  <a:gd name="connsiteY18" fmla="*/ 9147 h 10000"/>
                  <a:gd name="connsiteX19" fmla="*/ 7822 w 10001"/>
                  <a:gd name="connsiteY19" fmla="*/ 8847 h 10000"/>
                  <a:gd name="connsiteX20" fmla="*/ 8136 w 10001"/>
                  <a:gd name="connsiteY20" fmla="*/ 8546 h 10000"/>
                  <a:gd name="connsiteX21" fmla="*/ 8454 w 10001"/>
                  <a:gd name="connsiteY21" fmla="*/ 8201 h 10000"/>
                  <a:gd name="connsiteX22" fmla="*/ 8755 w 10001"/>
                  <a:gd name="connsiteY22" fmla="*/ 7832 h 10000"/>
                  <a:gd name="connsiteX23" fmla="*/ 9062 w 10001"/>
                  <a:gd name="connsiteY23" fmla="*/ 7440 h 10000"/>
                  <a:gd name="connsiteX24" fmla="*/ 9368 w 10001"/>
                  <a:gd name="connsiteY24" fmla="*/ 6978 h 10000"/>
                  <a:gd name="connsiteX25" fmla="*/ 9663 w 10001"/>
                  <a:gd name="connsiteY25" fmla="*/ 6517 h 10000"/>
                  <a:gd name="connsiteX26" fmla="*/ 9979 w 10001"/>
                  <a:gd name="connsiteY26" fmla="*/ 5959 h 10000"/>
                  <a:gd name="connsiteX27" fmla="*/ 9966 w 10001"/>
                  <a:gd name="connsiteY27" fmla="*/ 0 h 10000"/>
                  <a:gd name="connsiteX28" fmla="*/ 9908 w 10001"/>
                  <a:gd name="connsiteY28" fmla="*/ 150 h 10000"/>
                  <a:gd name="connsiteX29" fmla="*/ 9626 w 10001"/>
                  <a:gd name="connsiteY29" fmla="*/ 819 h 10000"/>
                  <a:gd name="connsiteX30" fmla="*/ 9331 w 10001"/>
                  <a:gd name="connsiteY30" fmla="*/ 1465 h 10000"/>
                  <a:gd name="connsiteX31" fmla="*/ 9037 w 10001"/>
                  <a:gd name="connsiteY31" fmla="*/ 2088 h 10000"/>
                  <a:gd name="connsiteX32" fmla="*/ 8738 w 10001"/>
                  <a:gd name="connsiteY32" fmla="*/ 2688 h 10000"/>
                  <a:gd name="connsiteX33" fmla="*/ 8431 w 10001"/>
                  <a:gd name="connsiteY33" fmla="*/ 3242 h 10000"/>
                  <a:gd name="connsiteX34" fmla="*/ 8123 w 10001"/>
                  <a:gd name="connsiteY34" fmla="*/ 3749 h 10000"/>
                  <a:gd name="connsiteX35" fmla="*/ 7811 w 10001"/>
                  <a:gd name="connsiteY35" fmla="*/ 4211 h 10000"/>
                  <a:gd name="connsiteX36" fmla="*/ 7479 w 10001"/>
                  <a:gd name="connsiteY36" fmla="*/ 4649 h 10000"/>
                  <a:gd name="connsiteX37" fmla="*/ 7166 w 10001"/>
                  <a:gd name="connsiteY37" fmla="*/ 5064 h 10000"/>
                  <a:gd name="connsiteX38" fmla="*/ 6837 w 10001"/>
                  <a:gd name="connsiteY38" fmla="*/ 5456 h 10000"/>
                  <a:gd name="connsiteX39" fmla="*/ 6510 w 10001"/>
                  <a:gd name="connsiteY39" fmla="*/ 5802 h 10000"/>
                  <a:gd name="connsiteX40" fmla="*/ 6185 w 10001"/>
                  <a:gd name="connsiteY40" fmla="*/ 6078 h 10000"/>
                  <a:gd name="connsiteX41" fmla="*/ 5856 w 10001"/>
                  <a:gd name="connsiteY41" fmla="*/ 6332 h 10000"/>
                  <a:gd name="connsiteX42" fmla="*/ 5518 w 10001"/>
                  <a:gd name="connsiteY42" fmla="*/ 6587 h 10000"/>
                  <a:gd name="connsiteX43" fmla="*/ 5193 w 10001"/>
                  <a:gd name="connsiteY43" fmla="*/ 6816 h 10000"/>
                  <a:gd name="connsiteX44" fmla="*/ 4850 w 10001"/>
                  <a:gd name="connsiteY44" fmla="*/ 6932 h 10000"/>
                  <a:gd name="connsiteX45" fmla="*/ 4524 w 10001"/>
                  <a:gd name="connsiteY45" fmla="*/ 7070 h 10000"/>
                  <a:gd name="connsiteX46" fmla="*/ 4188 w 10001"/>
                  <a:gd name="connsiteY46" fmla="*/ 7139 h 10000"/>
                  <a:gd name="connsiteX47" fmla="*/ 3857 w 10001"/>
                  <a:gd name="connsiteY47" fmla="*/ 7186 h 10000"/>
                  <a:gd name="connsiteX48" fmla="*/ 3532 w 10001"/>
                  <a:gd name="connsiteY48" fmla="*/ 7186 h 10000"/>
                  <a:gd name="connsiteX49" fmla="*/ 3206 w 10001"/>
                  <a:gd name="connsiteY49" fmla="*/ 7186 h 10000"/>
                  <a:gd name="connsiteX50" fmla="*/ 2875 w 10001"/>
                  <a:gd name="connsiteY50" fmla="*/ 7117 h 10000"/>
                  <a:gd name="connsiteX51" fmla="*/ 2552 w 10001"/>
                  <a:gd name="connsiteY51" fmla="*/ 7025 h 10000"/>
                  <a:gd name="connsiteX52" fmla="*/ 2232 w 10001"/>
                  <a:gd name="connsiteY52" fmla="*/ 6863 h 10000"/>
                  <a:gd name="connsiteX53" fmla="*/ 1919 w 10001"/>
                  <a:gd name="connsiteY53" fmla="*/ 6679 h 10000"/>
                  <a:gd name="connsiteX54" fmla="*/ 1600 w 10001"/>
                  <a:gd name="connsiteY54" fmla="*/ 6471 h 10000"/>
                  <a:gd name="connsiteX55" fmla="*/ 1298 w 10001"/>
                  <a:gd name="connsiteY55" fmla="*/ 6170 h 10000"/>
                  <a:gd name="connsiteX56" fmla="*/ 993 w 10001"/>
                  <a:gd name="connsiteY56" fmla="*/ 5871 h 10000"/>
                  <a:gd name="connsiteX57" fmla="*/ 700 w 10001"/>
                  <a:gd name="connsiteY57" fmla="*/ 5525 h 10000"/>
                  <a:gd name="connsiteX58" fmla="*/ 405 w 10001"/>
                  <a:gd name="connsiteY58" fmla="*/ 5156 h 10000"/>
                  <a:gd name="connsiteX59" fmla="*/ 111 w 10001"/>
                  <a:gd name="connsiteY59" fmla="*/ 4718 h 10000"/>
                  <a:gd name="connsiteX60" fmla="*/ 111 w 10001"/>
                  <a:gd name="connsiteY60" fmla="*/ 4718 h 10000"/>
                  <a:gd name="connsiteX61" fmla="*/ 68 w 10001"/>
                  <a:gd name="connsiteY61" fmla="*/ 4649 h 10000"/>
                  <a:gd name="connsiteX62" fmla="*/ 32 w 10001"/>
                  <a:gd name="connsiteY62" fmla="*/ 4649 h 10000"/>
                  <a:gd name="connsiteX63" fmla="*/ 0 w 10001"/>
                  <a:gd name="connsiteY63" fmla="*/ 4695 h 10000"/>
                  <a:gd name="connsiteX64" fmla="*/ 0 w 10001"/>
                  <a:gd name="connsiteY64" fmla="*/ 4763 h 10000"/>
                  <a:gd name="connsiteX65" fmla="*/ 11 w 10001"/>
                  <a:gd name="connsiteY65" fmla="*/ 4902 h 10000"/>
                  <a:gd name="connsiteX66" fmla="*/ 43 w 10001"/>
                  <a:gd name="connsiteY66" fmla="*/ 5064 h 10000"/>
                  <a:gd name="connsiteX67" fmla="*/ 111 w 10001"/>
                  <a:gd name="connsiteY67" fmla="*/ 5248 h 10000"/>
                  <a:gd name="connsiteX68" fmla="*/ 203 w 10001"/>
                  <a:gd name="connsiteY68" fmla="*/ 5502 h 10000"/>
                  <a:gd name="connsiteX69" fmla="*/ 203 w 10001"/>
                  <a:gd name="connsiteY69" fmla="*/ 5502 h 10000"/>
                  <a:gd name="connsiteX70" fmla="*/ 472 w 10001"/>
                  <a:gd name="connsiteY70"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072 w 10001"/>
                  <a:gd name="connsiteY9" fmla="*/ 9746 h 10000"/>
                  <a:gd name="connsiteX10" fmla="*/ 4420 w 10001"/>
                  <a:gd name="connsiteY10" fmla="*/ 9861 h 10000"/>
                  <a:gd name="connsiteX11" fmla="*/ 4770 w 10001"/>
                  <a:gd name="connsiteY11" fmla="*/ 9953 h 10000"/>
                  <a:gd name="connsiteX12" fmla="*/ 5125 w 10001"/>
                  <a:gd name="connsiteY12" fmla="*/ 10000 h 10000"/>
                  <a:gd name="connsiteX13" fmla="*/ 6161 w 10001"/>
                  <a:gd name="connsiteY13" fmla="*/ 9861 h 10000"/>
                  <a:gd name="connsiteX14" fmla="*/ 6499 w 10001"/>
                  <a:gd name="connsiteY14" fmla="*/ 9746 h 10000"/>
                  <a:gd name="connsiteX15" fmla="*/ 6837 w 10001"/>
                  <a:gd name="connsiteY15" fmla="*/ 9562 h 10000"/>
                  <a:gd name="connsiteX16" fmla="*/ 7166 w 10001"/>
                  <a:gd name="connsiteY16" fmla="*/ 9354 h 10000"/>
                  <a:gd name="connsiteX17" fmla="*/ 7492 w 10001"/>
                  <a:gd name="connsiteY17" fmla="*/ 9147 h 10000"/>
                  <a:gd name="connsiteX18" fmla="*/ 7822 w 10001"/>
                  <a:gd name="connsiteY18" fmla="*/ 8847 h 10000"/>
                  <a:gd name="connsiteX19" fmla="*/ 8136 w 10001"/>
                  <a:gd name="connsiteY19" fmla="*/ 8546 h 10000"/>
                  <a:gd name="connsiteX20" fmla="*/ 8454 w 10001"/>
                  <a:gd name="connsiteY20" fmla="*/ 8201 h 10000"/>
                  <a:gd name="connsiteX21" fmla="*/ 8755 w 10001"/>
                  <a:gd name="connsiteY21" fmla="*/ 7832 h 10000"/>
                  <a:gd name="connsiteX22" fmla="*/ 9062 w 10001"/>
                  <a:gd name="connsiteY22" fmla="*/ 7440 h 10000"/>
                  <a:gd name="connsiteX23" fmla="*/ 9368 w 10001"/>
                  <a:gd name="connsiteY23" fmla="*/ 6978 h 10000"/>
                  <a:gd name="connsiteX24" fmla="*/ 9663 w 10001"/>
                  <a:gd name="connsiteY24" fmla="*/ 6517 h 10000"/>
                  <a:gd name="connsiteX25" fmla="*/ 9979 w 10001"/>
                  <a:gd name="connsiteY25" fmla="*/ 5959 h 10000"/>
                  <a:gd name="connsiteX26" fmla="*/ 9966 w 10001"/>
                  <a:gd name="connsiteY26" fmla="*/ 0 h 10000"/>
                  <a:gd name="connsiteX27" fmla="*/ 9908 w 10001"/>
                  <a:gd name="connsiteY27" fmla="*/ 150 h 10000"/>
                  <a:gd name="connsiteX28" fmla="*/ 9626 w 10001"/>
                  <a:gd name="connsiteY28" fmla="*/ 819 h 10000"/>
                  <a:gd name="connsiteX29" fmla="*/ 9331 w 10001"/>
                  <a:gd name="connsiteY29" fmla="*/ 1465 h 10000"/>
                  <a:gd name="connsiteX30" fmla="*/ 9037 w 10001"/>
                  <a:gd name="connsiteY30" fmla="*/ 2088 h 10000"/>
                  <a:gd name="connsiteX31" fmla="*/ 8738 w 10001"/>
                  <a:gd name="connsiteY31" fmla="*/ 2688 h 10000"/>
                  <a:gd name="connsiteX32" fmla="*/ 8431 w 10001"/>
                  <a:gd name="connsiteY32" fmla="*/ 3242 h 10000"/>
                  <a:gd name="connsiteX33" fmla="*/ 8123 w 10001"/>
                  <a:gd name="connsiteY33" fmla="*/ 3749 h 10000"/>
                  <a:gd name="connsiteX34" fmla="*/ 7811 w 10001"/>
                  <a:gd name="connsiteY34" fmla="*/ 4211 h 10000"/>
                  <a:gd name="connsiteX35" fmla="*/ 7479 w 10001"/>
                  <a:gd name="connsiteY35" fmla="*/ 4649 h 10000"/>
                  <a:gd name="connsiteX36" fmla="*/ 7166 w 10001"/>
                  <a:gd name="connsiteY36" fmla="*/ 5064 h 10000"/>
                  <a:gd name="connsiteX37" fmla="*/ 6837 w 10001"/>
                  <a:gd name="connsiteY37" fmla="*/ 5456 h 10000"/>
                  <a:gd name="connsiteX38" fmla="*/ 6510 w 10001"/>
                  <a:gd name="connsiteY38" fmla="*/ 5802 h 10000"/>
                  <a:gd name="connsiteX39" fmla="*/ 6185 w 10001"/>
                  <a:gd name="connsiteY39" fmla="*/ 6078 h 10000"/>
                  <a:gd name="connsiteX40" fmla="*/ 5856 w 10001"/>
                  <a:gd name="connsiteY40" fmla="*/ 6332 h 10000"/>
                  <a:gd name="connsiteX41" fmla="*/ 5518 w 10001"/>
                  <a:gd name="connsiteY41" fmla="*/ 6587 h 10000"/>
                  <a:gd name="connsiteX42" fmla="*/ 5193 w 10001"/>
                  <a:gd name="connsiteY42" fmla="*/ 6816 h 10000"/>
                  <a:gd name="connsiteX43" fmla="*/ 4850 w 10001"/>
                  <a:gd name="connsiteY43" fmla="*/ 6932 h 10000"/>
                  <a:gd name="connsiteX44" fmla="*/ 4524 w 10001"/>
                  <a:gd name="connsiteY44" fmla="*/ 7070 h 10000"/>
                  <a:gd name="connsiteX45" fmla="*/ 4188 w 10001"/>
                  <a:gd name="connsiteY45" fmla="*/ 7139 h 10000"/>
                  <a:gd name="connsiteX46" fmla="*/ 3857 w 10001"/>
                  <a:gd name="connsiteY46" fmla="*/ 7186 h 10000"/>
                  <a:gd name="connsiteX47" fmla="*/ 3532 w 10001"/>
                  <a:gd name="connsiteY47" fmla="*/ 7186 h 10000"/>
                  <a:gd name="connsiteX48" fmla="*/ 3206 w 10001"/>
                  <a:gd name="connsiteY48" fmla="*/ 7186 h 10000"/>
                  <a:gd name="connsiteX49" fmla="*/ 2875 w 10001"/>
                  <a:gd name="connsiteY49" fmla="*/ 7117 h 10000"/>
                  <a:gd name="connsiteX50" fmla="*/ 2552 w 10001"/>
                  <a:gd name="connsiteY50" fmla="*/ 7025 h 10000"/>
                  <a:gd name="connsiteX51" fmla="*/ 2232 w 10001"/>
                  <a:gd name="connsiteY51" fmla="*/ 6863 h 10000"/>
                  <a:gd name="connsiteX52" fmla="*/ 1919 w 10001"/>
                  <a:gd name="connsiteY52" fmla="*/ 6679 h 10000"/>
                  <a:gd name="connsiteX53" fmla="*/ 1600 w 10001"/>
                  <a:gd name="connsiteY53" fmla="*/ 6471 h 10000"/>
                  <a:gd name="connsiteX54" fmla="*/ 1298 w 10001"/>
                  <a:gd name="connsiteY54" fmla="*/ 6170 h 10000"/>
                  <a:gd name="connsiteX55" fmla="*/ 993 w 10001"/>
                  <a:gd name="connsiteY55" fmla="*/ 5871 h 10000"/>
                  <a:gd name="connsiteX56" fmla="*/ 700 w 10001"/>
                  <a:gd name="connsiteY56" fmla="*/ 5525 h 10000"/>
                  <a:gd name="connsiteX57" fmla="*/ 405 w 10001"/>
                  <a:gd name="connsiteY57" fmla="*/ 5156 h 10000"/>
                  <a:gd name="connsiteX58" fmla="*/ 111 w 10001"/>
                  <a:gd name="connsiteY58" fmla="*/ 4718 h 10000"/>
                  <a:gd name="connsiteX59" fmla="*/ 111 w 10001"/>
                  <a:gd name="connsiteY59" fmla="*/ 4718 h 10000"/>
                  <a:gd name="connsiteX60" fmla="*/ 68 w 10001"/>
                  <a:gd name="connsiteY60" fmla="*/ 4649 h 10000"/>
                  <a:gd name="connsiteX61" fmla="*/ 32 w 10001"/>
                  <a:gd name="connsiteY61" fmla="*/ 4649 h 10000"/>
                  <a:gd name="connsiteX62" fmla="*/ 0 w 10001"/>
                  <a:gd name="connsiteY62" fmla="*/ 4695 h 10000"/>
                  <a:gd name="connsiteX63" fmla="*/ 0 w 10001"/>
                  <a:gd name="connsiteY63" fmla="*/ 4763 h 10000"/>
                  <a:gd name="connsiteX64" fmla="*/ 11 w 10001"/>
                  <a:gd name="connsiteY64" fmla="*/ 4902 h 10000"/>
                  <a:gd name="connsiteX65" fmla="*/ 43 w 10001"/>
                  <a:gd name="connsiteY65" fmla="*/ 5064 h 10000"/>
                  <a:gd name="connsiteX66" fmla="*/ 111 w 10001"/>
                  <a:gd name="connsiteY66" fmla="*/ 5248 h 10000"/>
                  <a:gd name="connsiteX67" fmla="*/ 203 w 10001"/>
                  <a:gd name="connsiteY67" fmla="*/ 5502 h 10000"/>
                  <a:gd name="connsiteX68" fmla="*/ 203 w 10001"/>
                  <a:gd name="connsiteY68" fmla="*/ 5502 h 10000"/>
                  <a:gd name="connsiteX69" fmla="*/ 472 w 10001"/>
                  <a:gd name="connsiteY69"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420 w 10001"/>
                  <a:gd name="connsiteY9" fmla="*/ 9861 h 10000"/>
                  <a:gd name="connsiteX10" fmla="*/ 4770 w 10001"/>
                  <a:gd name="connsiteY10" fmla="*/ 9953 h 10000"/>
                  <a:gd name="connsiteX11" fmla="*/ 5125 w 10001"/>
                  <a:gd name="connsiteY11" fmla="*/ 10000 h 10000"/>
                  <a:gd name="connsiteX12" fmla="*/ 6161 w 10001"/>
                  <a:gd name="connsiteY12" fmla="*/ 9861 h 10000"/>
                  <a:gd name="connsiteX13" fmla="*/ 6499 w 10001"/>
                  <a:gd name="connsiteY13" fmla="*/ 9746 h 10000"/>
                  <a:gd name="connsiteX14" fmla="*/ 6837 w 10001"/>
                  <a:gd name="connsiteY14" fmla="*/ 9562 h 10000"/>
                  <a:gd name="connsiteX15" fmla="*/ 7166 w 10001"/>
                  <a:gd name="connsiteY15" fmla="*/ 9354 h 10000"/>
                  <a:gd name="connsiteX16" fmla="*/ 7492 w 10001"/>
                  <a:gd name="connsiteY16" fmla="*/ 9147 h 10000"/>
                  <a:gd name="connsiteX17" fmla="*/ 7822 w 10001"/>
                  <a:gd name="connsiteY17" fmla="*/ 8847 h 10000"/>
                  <a:gd name="connsiteX18" fmla="*/ 8136 w 10001"/>
                  <a:gd name="connsiteY18" fmla="*/ 8546 h 10000"/>
                  <a:gd name="connsiteX19" fmla="*/ 8454 w 10001"/>
                  <a:gd name="connsiteY19" fmla="*/ 8201 h 10000"/>
                  <a:gd name="connsiteX20" fmla="*/ 8755 w 10001"/>
                  <a:gd name="connsiteY20" fmla="*/ 7832 h 10000"/>
                  <a:gd name="connsiteX21" fmla="*/ 9062 w 10001"/>
                  <a:gd name="connsiteY21" fmla="*/ 7440 h 10000"/>
                  <a:gd name="connsiteX22" fmla="*/ 9368 w 10001"/>
                  <a:gd name="connsiteY22" fmla="*/ 6978 h 10000"/>
                  <a:gd name="connsiteX23" fmla="*/ 9663 w 10001"/>
                  <a:gd name="connsiteY23" fmla="*/ 6517 h 10000"/>
                  <a:gd name="connsiteX24" fmla="*/ 9979 w 10001"/>
                  <a:gd name="connsiteY24" fmla="*/ 5959 h 10000"/>
                  <a:gd name="connsiteX25" fmla="*/ 9966 w 10001"/>
                  <a:gd name="connsiteY25" fmla="*/ 0 h 10000"/>
                  <a:gd name="connsiteX26" fmla="*/ 9908 w 10001"/>
                  <a:gd name="connsiteY26" fmla="*/ 150 h 10000"/>
                  <a:gd name="connsiteX27" fmla="*/ 9626 w 10001"/>
                  <a:gd name="connsiteY27" fmla="*/ 819 h 10000"/>
                  <a:gd name="connsiteX28" fmla="*/ 9331 w 10001"/>
                  <a:gd name="connsiteY28" fmla="*/ 1465 h 10000"/>
                  <a:gd name="connsiteX29" fmla="*/ 9037 w 10001"/>
                  <a:gd name="connsiteY29" fmla="*/ 2088 h 10000"/>
                  <a:gd name="connsiteX30" fmla="*/ 8738 w 10001"/>
                  <a:gd name="connsiteY30" fmla="*/ 2688 h 10000"/>
                  <a:gd name="connsiteX31" fmla="*/ 8431 w 10001"/>
                  <a:gd name="connsiteY31" fmla="*/ 3242 h 10000"/>
                  <a:gd name="connsiteX32" fmla="*/ 8123 w 10001"/>
                  <a:gd name="connsiteY32" fmla="*/ 3749 h 10000"/>
                  <a:gd name="connsiteX33" fmla="*/ 7811 w 10001"/>
                  <a:gd name="connsiteY33" fmla="*/ 4211 h 10000"/>
                  <a:gd name="connsiteX34" fmla="*/ 7479 w 10001"/>
                  <a:gd name="connsiteY34" fmla="*/ 4649 h 10000"/>
                  <a:gd name="connsiteX35" fmla="*/ 7166 w 10001"/>
                  <a:gd name="connsiteY35" fmla="*/ 5064 h 10000"/>
                  <a:gd name="connsiteX36" fmla="*/ 6837 w 10001"/>
                  <a:gd name="connsiteY36" fmla="*/ 5456 h 10000"/>
                  <a:gd name="connsiteX37" fmla="*/ 6510 w 10001"/>
                  <a:gd name="connsiteY37" fmla="*/ 5802 h 10000"/>
                  <a:gd name="connsiteX38" fmla="*/ 6185 w 10001"/>
                  <a:gd name="connsiteY38" fmla="*/ 6078 h 10000"/>
                  <a:gd name="connsiteX39" fmla="*/ 5856 w 10001"/>
                  <a:gd name="connsiteY39" fmla="*/ 6332 h 10000"/>
                  <a:gd name="connsiteX40" fmla="*/ 5518 w 10001"/>
                  <a:gd name="connsiteY40" fmla="*/ 6587 h 10000"/>
                  <a:gd name="connsiteX41" fmla="*/ 5193 w 10001"/>
                  <a:gd name="connsiteY41" fmla="*/ 6816 h 10000"/>
                  <a:gd name="connsiteX42" fmla="*/ 4850 w 10001"/>
                  <a:gd name="connsiteY42" fmla="*/ 6932 h 10000"/>
                  <a:gd name="connsiteX43" fmla="*/ 4524 w 10001"/>
                  <a:gd name="connsiteY43" fmla="*/ 7070 h 10000"/>
                  <a:gd name="connsiteX44" fmla="*/ 4188 w 10001"/>
                  <a:gd name="connsiteY44" fmla="*/ 7139 h 10000"/>
                  <a:gd name="connsiteX45" fmla="*/ 3857 w 10001"/>
                  <a:gd name="connsiteY45" fmla="*/ 7186 h 10000"/>
                  <a:gd name="connsiteX46" fmla="*/ 3532 w 10001"/>
                  <a:gd name="connsiteY46" fmla="*/ 7186 h 10000"/>
                  <a:gd name="connsiteX47" fmla="*/ 3206 w 10001"/>
                  <a:gd name="connsiteY47" fmla="*/ 7186 h 10000"/>
                  <a:gd name="connsiteX48" fmla="*/ 2875 w 10001"/>
                  <a:gd name="connsiteY48" fmla="*/ 7117 h 10000"/>
                  <a:gd name="connsiteX49" fmla="*/ 2552 w 10001"/>
                  <a:gd name="connsiteY49" fmla="*/ 7025 h 10000"/>
                  <a:gd name="connsiteX50" fmla="*/ 2232 w 10001"/>
                  <a:gd name="connsiteY50" fmla="*/ 6863 h 10000"/>
                  <a:gd name="connsiteX51" fmla="*/ 1919 w 10001"/>
                  <a:gd name="connsiteY51" fmla="*/ 6679 h 10000"/>
                  <a:gd name="connsiteX52" fmla="*/ 1600 w 10001"/>
                  <a:gd name="connsiteY52" fmla="*/ 6471 h 10000"/>
                  <a:gd name="connsiteX53" fmla="*/ 1298 w 10001"/>
                  <a:gd name="connsiteY53" fmla="*/ 6170 h 10000"/>
                  <a:gd name="connsiteX54" fmla="*/ 993 w 10001"/>
                  <a:gd name="connsiteY54" fmla="*/ 5871 h 10000"/>
                  <a:gd name="connsiteX55" fmla="*/ 700 w 10001"/>
                  <a:gd name="connsiteY55" fmla="*/ 5525 h 10000"/>
                  <a:gd name="connsiteX56" fmla="*/ 405 w 10001"/>
                  <a:gd name="connsiteY56" fmla="*/ 5156 h 10000"/>
                  <a:gd name="connsiteX57" fmla="*/ 111 w 10001"/>
                  <a:gd name="connsiteY57" fmla="*/ 4718 h 10000"/>
                  <a:gd name="connsiteX58" fmla="*/ 111 w 10001"/>
                  <a:gd name="connsiteY58" fmla="*/ 4718 h 10000"/>
                  <a:gd name="connsiteX59" fmla="*/ 68 w 10001"/>
                  <a:gd name="connsiteY59" fmla="*/ 4649 h 10000"/>
                  <a:gd name="connsiteX60" fmla="*/ 32 w 10001"/>
                  <a:gd name="connsiteY60" fmla="*/ 4649 h 10000"/>
                  <a:gd name="connsiteX61" fmla="*/ 0 w 10001"/>
                  <a:gd name="connsiteY61" fmla="*/ 4695 h 10000"/>
                  <a:gd name="connsiteX62" fmla="*/ 0 w 10001"/>
                  <a:gd name="connsiteY62" fmla="*/ 4763 h 10000"/>
                  <a:gd name="connsiteX63" fmla="*/ 11 w 10001"/>
                  <a:gd name="connsiteY63" fmla="*/ 4902 h 10000"/>
                  <a:gd name="connsiteX64" fmla="*/ 43 w 10001"/>
                  <a:gd name="connsiteY64" fmla="*/ 5064 h 10000"/>
                  <a:gd name="connsiteX65" fmla="*/ 111 w 10001"/>
                  <a:gd name="connsiteY65" fmla="*/ 5248 h 10000"/>
                  <a:gd name="connsiteX66" fmla="*/ 203 w 10001"/>
                  <a:gd name="connsiteY66" fmla="*/ 5502 h 10000"/>
                  <a:gd name="connsiteX67" fmla="*/ 203 w 10001"/>
                  <a:gd name="connsiteY67" fmla="*/ 5502 h 10000"/>
                  <a:gd name="connsiteX68" fmla="*/ 472 w 10001"/>
                  <a:gd name="connsiteY68"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770 w 10001"/>
                  <a:gd name="connsiteY9" fmla="*/ 9953 h 10000"/>
                  <a:gd name="connsiteX10" fmla="*/ 5125 w 10001"/>
                  <a:gd name="connsiteY10" fmla="*/ 10000 h 10000"/>
                  <a:gd name="connsiteX11" fmla="*/ 6161 w 10001"/>
                  <a:gd name="connsiteY11" fmla="*/ 9861 h 10000"/>
                  <a:gd name="connsiteX12" fmla="*/ 6499 w 10001"/>
                  <a:gd name="connsiteY12" fmla="*/ 9746 h 10000"/>
                  <a:gd name="connsiteX13" fmla="*/ 6837 w 10001"/>
                  <a:gd name="connsiteY13" fmla="*/ 9562 h 10000"/>
                  <a:gd name="connsiteX14" fmla="*/ 7166 w 10001"/>
                  <a:gd name="connsiteY14" fmla="*/ 9354 h 10000"/>
                  <a:gd name="connsiteX15" fmla="*/ 7492 w 10001"/>
                  <a:gd name="connsiteY15" fmla="*/ 9147 h 10000"/>
                  <a:gd name="connsiteX16" fmla="*/ 7822 w 10001"/>
                  <a:gd name="connsiteY16" fmla="*/ 8847 h 10000"/>
                  <a:gd name="connsiteX17" fmla="*/ 8136 w 10001"/>
                  <a:gd name="connsiteY17" fmla="*/ 8546 h 10000"/>
                  <a:gd name="connsiteX18" fmla="*/ 8454 w 10001"/>
                  <a:gd name="connsiteY18" fmla="*/ 8201 h 10000"/>
                  <a:gd name="connsiteX19" fmla="*/ 8755 w 10001"/>
                  <a:gd name="connsiteY19" fmla="*/ 7832 h 10000"/>
                  <a:gd name="connsiteX20" fmla="*/ 9062 w 10001"/>
                  <a:gd name="connsiteY20" fmla="*/ 7440 h 10000"/>
                  <a:gd name="connsiteX21" fmla="*/ 9368 w 10001"/>
                  <a:gd name="connsiteY21" fmla="*/ 6978 h 10000"/>
                  <a:gd name="connsiteX22" fmla="*/ 9663 w 10001"/>
                  <a:gd name="connsiteY22" fmla="*/ 6517 h 10000"/>
                  <a:gd name="connsiteX23" fmla="*/ 9979 w 10001"/>
                  <a:gd name="connsiteY23" fmla="*/ 5959 h 10000"/>
                  <a:gd name="connsiteX24" fmla="*/ 9966 w 10001"/>
                  <a:gd name="connsiteY24" fmla="*/ 0 h 10000"/>
                  <a:gd name="connsiteX25" fmla="*/ 9908 w 10001"/>
                  <a:gd name="connsiteY25" fmla="*/ 150 h 10000"/>
                  <a:gd name="connsiteX26" fmla="*/ 9626 w 10001"/>
                  <a:gd name="connsiteY26" fmla="*/ 819 h 10000"/>
                  <a:gd name="connsiteX27" fmla="*/ 9331 w 10001"/>
                  <a:gd name="connsiteY27" fmla="*/ 1465 h 10000"/>
                  <a:gd name="connsiteX28" fmla="*/ 9037 w 10001"/>
                  <a:gd name="connsiteY28" fmla="*/ 2088 h 10000"/>
                  <a:gd name="connsiteX29" fmla="*/ 8738 w 10001"/>
                  <a:gd name="connsiteY29" fmla="*/ 2688 h 10000"/>
                  <a:gd name="connsiteX30" fmla="*/ 8431 w 10001"/>
                  <a:gd name="connsiteY30" fmla="*/ 3242 h 10000"/>
                  <a:gd name="connsiteX31" fmla="*/ 8123 w 10001"/>
                  <a:gd name="connsiteY31" fmla="*/ 3749 h 10000"/>
                  <a:gd name="connsiteX32" fmla="*/ 7811 w 10001"/>
                  <a:gd name="connsiteY32" fmla="*/ 4211 h 10000"/>
                  <a:gd name="connsiteX33" fmla="*/ 7479 w 10001"/>
                  <a:gd name="connsiteY33" fmla="*/ 4649 h 10000"/>
                  <a:gd name="connsiteX34" fmla="*/ 7166 w 10001"/>
                  <a:gd name="connsiteY34" fmla="*/ 5064 h 10000"/>
                  <a:gd name="connsiteX35" fmla="*/ 6837 w 10001"/>
                  <a:gd name="connsiteY35" fmla="*/ 5456 h 10000"/>
                  <a:gd name="connsiteX36" fmla="*/ 6510 w 10001"/>
                  <a:gd name="connsiteY36" fmla="*/ 5802 h 10000"/>
                  <a:gd name="connsiteX37" fmla="*/ 6185 w 10001"/>
                  <a:gd name="connsiteY37" fmla="*/ 6078 h 10000"/>
                  <a:gd name="connsiteX38" fmla="*/ 5856 w 10001"/>
                  <a:gd name="connsiteY38" fmla="*/ 6332 h 10000"/>
                  <a:gd name="connsiteX39" fmla="*/ 5518 w 10001"/>
                  <a:gd name="connsiteY39" fmla="*/ 6587 h 10000"/>
                  <a:gd name="connsiteX40" fmla="*/ 5193 w 10001"/>
                  <a:gd name="connsiteY40" fmla="*/ 6816 h 10000"/>
                  <a:gd name="connsiteX41" fmla="*/ 4850 w 10001"/>
                  <a:gd name="connsiteY41" fmla="*/ 6932 h 10000"/>
                  <a:gd name="connsiteX42" fmla="*/ 4524 w 10001"/>
                  <a:gd name="connsiteY42" fmla="*/ 7070 h 10000"/>
                  <a:gd name="connsiteX43" fmla="*/ 4188 w 10001"/>
                  <a:gd name="connsiteY43" fmla="*/ 7139 h 10000"/>
                  <a:gd name="connsiteX44" fmla="*/ 3857 w 10001"/>
                  <a:gd name="connsiteY44" fmla="*/ 7186 h 10000"/>
                  <a:gd name="connsiteX45" fmla="*/ 3532 w 10001"/>
                  <a:gd name="connsiteY45" fmla="*/ 7186 h 10000"/>
                  <a:gd name="connsiteX46" fmla="*/ 3206 w 10001"/>
                  <a:gd name="connsiteY46" fmla="*/ 7186 h 10000"/>
                  <a:gd name="connsiteX47" fmla="*/ 2875 w 10001"/>
                  <a:gd name="connsiteY47" fmla="*/ 7117 h 10000"/>
                  <a:gd name="connsiteX48" fmla="*/ 2552 w 10001"/>
                  <a:gd name="connsiteY48" fmla="*/ 7025 h 10000"/>
                  <a:gd name="connsiteX49" fmla="*/ 2232 w 10001"/>
                  <a:gd name="connsiteY49" fmla="*/ 6863 h 10000"/>
                  <a:gd name="connsiteX50" fmla="*/ 1919 w 10001"/>
                  <a:gd name="connsiteY50" fmla="*/ 6679 h 10000"/>
                  <a:gd name="connsiteX51" fmla="*/ 1600 w 10001"/>
                  <a:gd name="connsiteY51" fmla="*/ 6471 h 10000"/>
                  <a:gd name="connsiteX52" fmla="*/ 1298 w 10001"/>
                  <a:gd name="connsiteY52" fmla="*/ 6170 h 10000"/>
                  <a:gd name="connsiteX53" fmla="*/ 993 w 10001"/>
                  <a:gd name="connsiteY53" fmla="*/ 5871 h 10000"/>
                  <a:gd name="connsiteX54" fmla="*/ 700 w 10001"/>
                  <a:gd name="connsiteY54" fmla="*/ 5525 h 10000"/>
                  <a:gd name="connsiteX55" fmla="*/ 405 w 10001"/>
                  <a:gd name="connsiteY55" fmla="*/ 5156 h 10000"/>
                  <a:gd name="connsiteX56" fmla="*/ 111 w 10001"/>
                  <a:gd name="connsiteY56" fmla="*/ 4718 h 10000"/>
                  <a:gd name="connsiteX57" fmla="*/ 111 w 10001"/>
                  <a:gd name="connsiteY57" fmla="*/ 4718 h 10000"/>
                  <a:gd name="connsiteX58" fmla="*/ 68 w 10001"/>
                  <a:gd name="connsiteY58" fmla="*/ 4649 h 10000"/>
                  <a:gd name="connsiteX59" fmla="*/ 32 w 10001"/>
                  <a:gd name="connsiteY59" fmla="*/ 4649 h 10000"/>
                  <a:gd name="connsiteX60" fmla="*/ 0 w 10001"/>
                  <a:gd name="connsiteY60" fmla="*/ 4695 h 10000"/>
                  <a:gd name="connsiteX61" fmla="*/ 0 w 10001"/>
                  <a:gd name="connsiteY61" fmla="*/ 4763 h 10000"/>
                  <a:gd name="connsiteX62" fmla="*/ 11 w 10001"/>
                  <a:gd name="connsiteY62" fmla="*/ 4902 h 10000"/>
                  <a:gd name="connsiteX63" fmla="*/ 43 w 10001"/>
                  <a:gd name="connsiteY63" fmla="*/ 5064 h 10000"/>
                  <a:gd name="connsiteX64" fmla="*/ 111 w 10001"/>
                  <a:gd name="connsiteY64" fmla="*/ 5248 h 10000"/>
                  <a:gd name="connsiteX65" fmla="*/ 203 w 10001"/>
                  <a:gd name="connsiteY65" fmla="*/ 5502 h 10000"/>
                  <a:gd name="connsiteX66" fmla="*/ 203 w 10001"/>
                  <a:gd name="connsiteY66" fmla="*/ 5502 h 10000"/>
                  <a:gd name="connsiteX67" fmla="*/ 472 w 10001"/>
                  <a:gd name="connsiteY67" fmla="*/ 5963 h 10000"/>
                  <a:gd name="connsiteX0" fmla="*/ 5125 w 10001"/>
                  <a:gd name="connsiteY0" fmla="*/ 10000 h 10933"/>
                  <a:gd name="connsiteX1" fmla="*/ 6161 w 10001"/>
                  <a:gd name="connsiteY1" fmla="*/ 9861 h 10933"/>
                  <a:gd name="connsiteX2" fmla="*/ 6499 w 10001"/>
                  <a:gd name="connsiteY2" fmla="*/ 9746 h 10933"/>
                  <a:gd name="connsiteX3" fmla="*/ 6837 w 10001"/>
                  <a:gd name="connsiteY3" fmla="*/ 9562 h 10933"/>
                  <a:gd name="connsiteX4" fmla="*/ 7166 w 10001"/>
                  <a:gd name="connsiteY4" fmla="*/ 9354 h 10933"/>
                  <a:gd name="connsiteX5" fmla="*/ 7492 w 10001"/>
                  <a:gd name="connsiteY5" fmla="*/ 9147 h 10933"/>
                  <a:gd name="connsiteX6" fmla="*/ 7822 w 10001"/>
                  <a:gd name="connsiteY6" fmla="*/ 8847 h 10933"/>
                  <a:gd name="connsiteX7" fmla="*/ 8136 w 10001"/>
                  <a:gd name="connsiteY7" fmla="*/ 8546 h 10933"/>
                  <a:gd name="connsiteX8" fmla="*/ 8454 w 10001"/>
                  <a:gd name="connsiteY8" fmla="*/ 8201 h 10933"/>
                  <a:gd name="connsiteX9" fmla="*/ 8755 w 10001"/>
                  <a:gd name="connsiteY9" fmla="*/ 7832 h 10933"/>
                  <a:gd name="connsiteX10" fmla="*/ 9062 w 10001"/>
                  <a:gd name="connsiteY10" fmla="*/ 7440 h 10933"/>
                  <a:gd name="connsiteX11" fmla="*/ 9368 w 10001"/>
                  <a:gd name="connsiteY11" fmla="*/ 6978 h 10933"/>
                  <a:gd name="connsiteX12" fmla="*/ 9663 w 10001"/>
                  <a:gd name="connsiteY12" fmla="*/ 6517 h 10933"/>
                  <a:gd name="connsiteX13" fmla="*/ 9979 w 10001"/>
                  <a:gd name="connsiteY13" fmla="*/ 5959 h 10933"/>
                  <a:gd name="connsiteX14" fmla="*/ 9966 w 10001"/>
                  <a:gd name="connsiteY14" fmla="*/ 0 h 10933"/>
                  <a:gd name="connsiteX15" fmla="*/ 9908 w 10001"/>
                  <a:gd name="connsiteY15" fmla="*/ 150 h 10933"/>
                  <a:gd name="connsiteX16" fmla="*/ 9626 w 10001"/>
                  <a:gd name="connsiteY16" fmla="*/ 819 h 10933"/>
                  <a:gd name="connsiteX17" fmla="*/ 9331 w 10001"/>
                  <a:gd name="connsiteY17" fmla="*/ 1465 h 10933"/>
                  <a:gd name="connsiteX18" fmla="*/ 9037 w 10001"/>
                  <a:gd name="connsiteY18" fmla="*/ 2088 h 10933"/>
                  <a:gd name="connsiteX19" fmla="*/ 8738 w 10001"/>
                  <a:gd name="connsiteY19" fmla="*/ 2688 h 10933"/>
                  <a:gd name="connsiteX20" fmla="*/ 8431 w 10001"/>
                  <a:gd name="connsiteY20" fmla="*/ 3242 h 10933"/>
                  <a:gd name="connsiteX21" fmla="*/ 8123 w 10001"/>
                  <a:gd name="connsiteY21" fmla="*/ 3749 h 10933"/>
                  <a:gd name="connsiteX22" fmla="*/ 7811 w 10001"/>
                  <a:gd name="connsiteY22" fmla="*/ 4211 h 10933"/>
                  <a:gd name="connsiteX23" fmla="*/ 7479 w 10001"/>
                  <a:gd name="connsiteY23" fmla="*/ 4649 h 10933"/>
                  <a:gd name="connsiteX24" fmla="*/ 7166 w 10001"/>
                  <a:gd name="connsiteY24" fmla="*/ 5064 h 10933"/>
                  <a:gd name="connsiteX25" fmla="*/ 6837 w 10001"/>
                  <a:gd name="connsiteY25" fmla="*/ 5456 h 10933"/>
                  <a:gd name="connsiteX26" fmla="*/ 6510 w 10001"/>
                  <a:gd name="connsiteY26" fmla="*/ 5802 h 10933"/>
                  <a:gd name="connsiteX27" fmla="*/ 6185 w 10001"/>
                  <a:gd name="connsiteY27" fmla="*/ 6078 h 10933"/>
                  <a:gd name="connsiteX28" fmla="*/ 5856 w 10001"/>
                  <a:gd name="connsiteY28" fmla="*/ 6332 h 10933"/>
                  <a:gd name="connsiteX29" fmla="*/ 5518 w 10001"/>
                  <a:gd name="connsiteY29" fmla="*/ 6587 h 10933"/>
                  <a:gd name="connsiteX30" fmla="*/ 5193 w 10001"/>
                  <a:gd name="connsiteY30" fmla="*/ 6816 h 10933"/>
                  <a:gd name="connsiteX31" fmla="*/ 4850 w 10001"/>
                  <a:gd name="connsiteY31" fmla="*/ 6932 h 10933"/>
                  <a:gd name="connsiteX32" fmla="*/ 4524 w 10001"/>
                  <a:gd name="connsiteY32" fmla="*/ 7070 h 10933"/>
                  <a:gd name="connsiteX33" fmla="*/ 4188 w 10001"/>
                  <a:gd name="connsiteY33" fmla="*/ 7139 h 10933"/>
                  <a:gd name="connsiteX34" fmla="*/ 3857 w 10001"/>
                  <a:gd name="connsiteY34" fmla="*/ 7186 h 10933"/>
                  <a:gd name="connsiteX35" fmla="*/ 3532 w 10001"/>
                  <a:gd name="connsiteY35" fmla="*/ 7186 h 10933"/>
                  <a:gd name="connsiteX36" fmla="*/ 3206 w 10001"/>
                  <a:gd name="connsiteY36" fmla="*/ 7186 h 10933"/>
                  <a:gd name="connsiteX37" fmla="*/ 2875 w 10001"/>
                  <a:gd name="connsiteY37" fmla="*/ 7117 h 10933"/>
                  <a:gd name="connsiteX38" fmla="*/ 2552 w 10001"/>
                  <a:gd name="connsiteY38" fmla="*/ 7025 h 10933"/>
                  <a:gd name="connsiteX39" fmla="*/ 2232 w 10001"/>
                  <a:gd name="connsiteY39" fmla="*/ 6863 h 10933"/>
                  <a:gd name="connsiteX40" fmla="*/ 1919 w 10001"/>
                  <a:gd name="connsiteY40" fmla="*/ 6679 h 10933"/>
                  <a:gd name="connsiteX41" fmla="*/ 1600 w 10001"/>
                  <a:gd name="connsiteY41" fmla="*/ 6471 h 10933"/>
                  <a:gd name="connsiteX42" fmla="*/ 1298 w 10001"/>
                  <a:gd name="connsiteY42" fmla="*/ 6170 h 10933"/>
                  <a:gd name="connsiteX43" fmla="*/ 993 w 10001"/>
                  <a:gd name="connsiteY43" fmla="*/ 5871 h 10933"/>
                  <a:gd name="connsiteX44" fmla="*/ 700 w 10001"/>
                  <a:gd name="connsiteY44" fmla="*/ 5525 h 10933"/>
                  <a:gd name="connsiteX45" fmla="*/ 405 w 10001"/>
                  <a:gd name="connsiteY45" fmla="*/ 5156 h 10933"/>
                  <a:gd name="connsiteX46" fmla="*/ 111 w 10001"/>
                  <a:gd name="connsiteY46" fmla="*/ 4718 h 10933"/>
                  <a:gd name="connsiteX47" fmla="*/ 111 w 10001"/>
                  <a:gd name="connsiteY47" fmla="*/ 4718 h 10933"/>
                  <a:gd name="connsiteX48" fmla="*/ 68 w 10001"/>
                  <a:gd name="connsiteY48" fmla="*/ 4649 h 10933"/>
                  <a:gd name="connsiteX49" fmla="*/ 32 w 10001"/>
                  <a:gd name="connsiteY49" fmla="*/ 4649 h 10933"/>
                  <a:gd name="connsiteX50" fmla="*/ 0 w 10001"/>
                  <a:gd name="connsiteY50" fmla="*/ 4695 h 10933"/>
                  <a:gd name="connsiteX51" fmla="*/ 0 w 10001"/>
                  <a:gd name="connsiteY51" fmla="*/ 4763 h 10933"/>
                  <a:gd name="connsiteX52" fmla="*/ 11 w 10001"/>
                  <a:gd name="connsiteY52" fmla="*/ 4902 h 10933"/>
                  <a:gd name="connsiteX53" fmla="*/ 43 w 10001"/>
                  <a:gd name="connsiteY53" fmla="*/ 5064 h 10933"/>
                  <a:gd name="connsiteX54" fmla="*/ 111 w 10001"/>
                  <a:gd name="connsiteY54" fmla="*/ 5248 h 10933"/>
                  <a:gd name="connsiteX55" fmla="*/ 203 w 10001"/>
                  <a:gd name="connsiteY55" fmla="*/ 5502 h 10933"/>
                  <a:gd name="connsiteX56" fmla="*/ 203 w 10001"/>
                  <a:gd name="connsiteY56" fmla="*/ 5502 h 10933"/>
                  <a:gd name="connsiteX57" fmla="*/ 472 w 10001"/>
                  <a:gd name="connsiteY57" fmla="*/ 5963 h 10933"/>
                  <a:gd name="connsiteX58" fmla="*/ 472 w 10001"/>
                  <a:gd name="connsiteY58" fmla="*/ 5963 h 10933"/>
                  <a:gd name="connsiteX59" fmla="*/ 834 w 10001"/>
                  <a:gd name="connsiteY59" fmla="*/ 6563 h 10933"/>
                  <a:gd name="connsiteX60" fmla="*/ 1195 w 10001"/>
                  <a:gd name="connsiteY60" fmla="*/ 7117 h 10933"/>
                  <a:gd name="connsiteX61" fmla="*/ 1557 w 10001"/>
                  <a:gd name="connsiteY61" fmla="*/ 7624 h 10933"/>
                  <a:gd name="connsiteX62" fmla="*/ 1919 w 10001"/>
                  <a:gd name="connsiteY62" fmla="*/ 8039 h 10933"/>
                  <a:gd name="connsiteX63" fmla="*/ 2280 w 10001"/>
                  <a:gd name="connsiteY63" fmla="*/ 8478 h 10933"/>
                  <a:gd name="connsiteX64" fmla="*/ 2643 w 10001"/>
                  <a:gd name="connsiteY64" fmla="*/ 8800 h 10933"/>
                  <a:gd name="connsiteX65" fmla="*/ 2998 w 10001"/>
                  <a:gd name="connsiteY65" fmla="*/ 9100 h 10933"/>
                  <a:gd name="connsiteX66" fmla="*/ 5030 w 10001"/>
                  <a:gd name="connsiteY66" fmla="*/ 10933 h 10933"/>
                  <a:gd name="connsiteX0" fmla="*/ 5125 w 10001"/>
                  <a:gd name="connsiteY0" fmla="*/ 10000 h 10933"/>
                  <a:gd name="connsiteX1" fmla="*/ 6161 w 10001"/>
                  <a:gd name="connsiteY1" fmla="*/ 9861 h 10933"/>
                  <a:gd name="connsiteX2" fmla="*/ 6499 w 10001"/>
                  <a:gd name="connsiteY2" fmla="*/ 9746 h 10933"/>
                  <a:gd name="connsiteX3" fmla="*/ 6837 w 10001"/>
                  <a:gd name="connsiteY3" fmla="*/ 9562 h 10933"/>
                  <a:gd name="connsiteX4" fmla="*/ 7166 w 10001"/>
                  <a:gd name="connsiteY4" fmla="*/ 9354 h 10933"/>
                  <a:gd name="connsiteX5" fmla="*/ 7492 w 10001"/>
                  <a:gd name="connsiteY5" fmla="*/ 9147 h 10933"/>
                  <a:gd name="connsiteX6" fmla="*/ 7822 w 10001"/>
                  <a:gd name="connsiteY6" fmla="*/ 8847 h 10933"/>
                  <a:gd name="connsiteX7" fmla="*/ 8136 w 10001"/>
                  <a:gd name="connsiteY7" fmla="*/ 8546 h 10933"/>
                  <a:gd name="connsiteX8" fmla="*/ 8454 w 10001"/>
                  <a:gd name="connsiteY8" fmla="*/ 8201 h 10933"/>
                  <a:gd name="connsiteX9" fmla="*/ 8755 w 10001"/>
                  <a:gd name="connsiteY9" fmla="*/ 7832 h 10933"/>
                  <a:gd name="connsiteX10" fmla="*/ 9062 w 10001"/>
                  <a:gd name="connsiteY10" fmla="*/ 7440 h 10933"/>
                  <a:gd name="connsiteX11" fmla="*/ 9368 w 10001"/>
                  <a:gd name="connsiteY11" fmla="*/ 6978 h 10933"/>
                  <a:gd name="connsiteX12" fmla="*/ 9663 w 10001"/>
                  <a:gd name="connsiteY12" fmla="*/ 6517 h 10933"/>
                  <a:gd name="connsiteX13" fmla="*/ 9979 w 10001"/>
                  <a:gd name="connsiteY13" fmla="*/ 5959 h 10933"/>
                  <a:gd name="connsiteX14" fmla="*/ 9966 w 10001"/>
                  <a:gd name="connsiteY14" fmla="*/ 0 h 10933"/>
                  <a:gd name="connsiteX15" fmla="*/ 9908 w 10001"/>
                  <a:gd name="connsiteY15" fmla="*/ 150 h 10933"/>
                  <a:gd name="connsiteX16" fmla="*/ 9626 w 10001"/>
                  <a:gd name="connsiteY16" fmla="*/ 819 h 10933"/>
                  <a:gd name="connsiteX17" fmla="*/ 9331 w 10001"/>
                  <a:gd name="connsiteY17" fmla="*/ 1465 h 10933"/>
                  <a:gd name="connsiteX18" fmla="*/ 9037 w 10001"/>
                  <a:gd name="connsiteY18" fmla="*/ 2088 h 10933"/>
                  <a:gd name="connsiteX19" fmla="*/ 8738 w 10001"/>
                  <a:gd name="connsiteY19" fmla="*/ 2688 h 10933"/>
                  <a:gd name="connsiteX20" fmla="*/ 8431 w 10001"/>
                  <a:gd name="connsiteY20" fmla="*/ 3242 h 10933"/>
                  <a:gd name="connsiteX21" fmla="*/ 8123 w 10001"/>
                  <a:gd name="connsiteY21" fmla="*/ 3749 h 10933"/>
                  <a:gd name="connsiteX22" fmla="*/ 7811 w 10001"/>
                  <a:gd name="connsiteY22" fmla="*/ 4211 h 10933"/>
                  <a:gd name="connsiteX23" fmla="*/ 7479 w 10001"/>
                  <a:gd name="connsiteY23" fmla="*/ 4649 h 10933"/>
                  <a:gd name="connsiteX24" fmla="*/ 7166 w 10001"/>
                  <a:gd name="connsiteY24" fmla="*/ 5064 h 10933"/>
                  <a:gd name="connsiteX25" fmla="*/ 6837 w 10001"/>
                  <a:gd name="connsiteY25" fmla="*/ 5456 h 10933"/>
                  <a:gd name="connsiteX26" fmla="*/ 6510 w 10001"/>
                  <a:gd name="connsiteY26" fmla="*/ 5802 h 10933"/>
                  <a:gd name="connsiteX27" fmla="*/ 6185 w 10001"/>
                  <a:gd name="connsiteY27" fmla="*/ 6078 h 10933"/>
                  <a:gd name="connsiteX28" fmla="*/ 5856 w 10001"/>
                  <a:gd name="connsiteY28" fmla="*/ 6332 h 10933"/>
                  <a:gd name="connsiteX29" fmla="*/ 5518 w 10001"/>
                  <a:gd name="connsiteY29" fmla="*/ 6587 h 10933"/>
                  <a:gd name="connsiteX30" fmla="*/ 5193 w 10001"/>
                  <a:gd name="connsiteY30" fmla="*/ 6816 h 10933"/>
                  <a:gd name="connsiteX31" fmla="*/ 4850 w 10001"/>
                  <a:gd name="connsiteY31" fmla="*/ 6932 h 10933"/>
                  <a:gd name="connsiteX32" fmla="*/ 4524 w 10001"/>
                  <a:gd name="connsiteY32" fmla="*/ 7070 h 10933"/>
                  <a:gd name="connsiteX33" fmla="*/ 4188 w 10001"/>
                  <a:gd name="connsiteY33" fmla="*/ 7139 h 10933"/>
                  <a:gd name="connsiteX34" fmla="*/ 3857 w 10001"/>
                  <a:gd name="connsiteY34" fmla="*/ 7186 h 10933"/>
                  <a:gd name="connsiteX35" fmla="*/ 3532 w 10001"/>
                  <a:gd name="connsiteY35" fmla="*/ 7186 h 10933"/>
                  <a:gd name="connsiteX36" fmla="*/ 3206 w 10001"/>
                  <a:gd name="connsiteY36" fmla="*/ 7186 h 10933"/>
                  <a:gd name="connsiteX37" fmla="*/ 2875 w 10001"/>
                  <a:gd name="connsiteY37" fmla="*/ 7117 h 10933"/>
                  <a:gd name="connsiteX38" fmla="*/ 2552 w 10001"/>
                  <a:gd name="connsiteY38" fmla="*/ 7025 h 10933"/>
                  <a:gd name="connsiteX39" fmla="*/ 2232 w 10001"/>
                  <a:gd name="connsiteY39" fmla="*/ 6863 h 10933"/>
                  <a:gd name="connsiteX40" fmla="*/ 1919 w 10001"/>
                  <a:gd name="connsiteY40" fmla="*/ 6679 h 10933"/>
                  <a:gd name="connsiteX41" fmla="*/ 1600 w 10001"/>
                  <a:gd name="connsiteY41" fmla="*/ 6471 h 10933"/>
                  <a:gd name="connsiteX42" fmla="*/ 1298 w 10001"/>
                  <a:gd name="connsiteY42" fmla="*/ 6170 h 10933"/>
                  <a:gd name="connsiteX43" fmla="*/ 993 w 10001"/>
                  <a:gd name="connsiteY43" fmla="*/ 5871 h 10933"/>
                  <a:gd name="connsiteX44" fmla="*/ 700 w 10001"/>
                  <a:gd name="connsiteY44" fmla="*/ 5525 h 10933"/>
                  <a:gd name="connsiteX45" fmla="*/ 405 w 10001"/>
                  <a:gd name="connsiteY45" fmla="*/ 5156 h 10933"/>
                  <a:gd name="connsiteX46" fmla="*/ 111 w 10001"/>
                  <a:gd name="connsiteY46" fmla="*/ 4718 h 10933"/>
                  <a:gd name="connsiteX47" fmla="*/ 111 w 10001"/>
                  <a:gd name="connsiteY47" fmla="*/ 4718 h 10933"/>
                  <a:gd name="connsiteX48" fmla="*/ 68 w 10001"/>
                  <a:gd name="connsiteY48" fmla="*/ 4649 h 10933"/>
                  <a:gd name="connsiteX49" fmla="*/ 32 w 10001"/>
                  <a:gd name="connsiteY49" fmla="*/ 4649 h 10933"/>
                  <a:gd name="connsiteX50" fmla="*/ 0 w 10001"/>
                  <a:gd name="connsiteY50" fmla="*/ 4695 h 10933"/>
                  <a:gd name="connsiteX51" fmla="*/ 0 w 10001"/>
                  <a:gd name="connsiteY51" fmla="*/ 4763 h 10933"/>
                  <a:gd name="connsiteX52" fmla="*/ 11 w 10001"/>
                  <a:gd name="connsiteY52" fmla="*/ 4902 h 10933"/>
                  <a:gd name="connsiteX53" fmla="*/ 43 w 10001"/>
                  <a:gd name="connsiteY53" fmla="*/ 5064 h 10933"/>
                  <a:gd name="connsiteX54" fmla="*/ 111 w 10001"/>
                  <a:gd name="connsiteY54" fmla="*/ 5248 h 10933"/>
                  <a:gd name="connsiteX55" fmla="*/ 203 w 10001"/>
                  <a:gd name="connsiteY55" fmla="*/ 5502 h 10933"/>
                  <a:gd name="connsiteX56" fmla="*/ 203 w 10001"/>
                  <a:gd name="connsiteY56" fmla="*/ 5502 h 10933"/>
                  <a:gd name="connsiteX57" fmla="*/ 472 w 10001"/>
                  <a:gd name="connsiteY57" fmla="*/ 5963 h 10933"/>
                  <a:gd name="connsiteX58" fmla="*/ 472 w 10001"/>
                  <a:gd name="connsiteY58" fmla="*/ 5963 h 10933"/>
                  <a:gd name="connsiteX59" fmla="*/ 834 w 10001"/>
                  <a:gd name="connsiteY59" fmla="*/ 6563 h 10933"/>
                  <a:gd name="connsiteX60" fmla="*/ 1195 w 10001"/>
                  <a:gd name="connsiteY60" fmla="*/ 7117 h 10933"/>
                  <a:gd name="connsiteX61" fmla="*/ 1557 w 10001"/>
                  <a:gd name="connsiteY61" fmla="*/ 7624 h 10933"/>
                  <a:gd name="connsiteX62" fmla="*/ 1919 w 10001"/>
                  <a:gd name="connsiteY62" fmla="*/ 8039 h 10933"/>
                  <a:gd name="connsiteX63" fmla="*/ 2280 w 10001"/>
                  <a:gd name="connsiteY63" fmla="*/ 8478 h 10933"/>
                  <a:gd name="connsiteX64" fmla="*/ 2643 w 10001"/>
                  <a:gd name="connsiteY64" fmla="*/ 8800 h 10933"/>
                  <a:gd name="connsiteX65" fmla="*/ 2998 w 10001"/>
                  <a:gd name="connsiteY65" fmla="*/ 9100 h 10933"/>
                  <a:gd name="connsiteX66" fmla="*/ 5030 w 10001"/>
                  <a:gd name="connsiteY66" fmla="*/ 10933 h 10933"/>
                  <a:gd name="connsiteX67" fmla="*/ 5125 w 10001"/>
                  <a:gd name="connsiteY67" fmla="*/ 10000 h 10933"/>
                  <a:gd name="connsiteX0" fmla="*/ 5030 w 10001"/>
                  <a:gd name="connsiteY0" fmla="*/ 10933 h 10944"/>
                  <a:gd name="connsiteX1" fmla="*/ 6161 w 10001"/>
                  <a:gd name="connsiteY1" fmla="*/ 9861 h 10944"/>
                  <a:gd name="connsiteX2" fmla="*/ 6499 w 10001"/>
                  <a:gd name="connsiteY2" fmla="*/ 9746 h 10944"/>
                  <a:gd name="connsiteX3" fmla="*/ 6837 w 10001"/>
                  <a:gd name="connsiteY3" fmla="*/ 9562 h 10944"/>
                  <a:gd name="connsiteX4" fmla="*/ 7166 w 10001"/>
                  <a:gd name="connsiteY4" fmla="*/ 9354 h 10944"/>
                  <a:gd name="connsiteX5" fmla="*/ 7492 w 10001"/>
                  <a:gd name="connsiteY5" fmla="*/ 9147 h 10944"/>
                  <a:gd name="connsiteX6" fmla="*/ 7822 w 10001"/>
                  <a:gd name="connsiteY6" fmla="*/ 8847 h 10944"/>
                  <a:gd name="connsiteX7" fmla="*/ 8136 w 10001"/>
                  <a:gd name="connsiteY7" fmla="*/ 8546 h 10944"/>
                  <a:gd name="connsiteX8" fmla="*/ 8454 w 10001"/>
                  <a:gd name="connsiteY8" fmla="*/ 8201 h 10944"/>
                  <a:gd name="connsiteX9" fmla="*/ 8755 w 10001"/>
                  <a:gd name="connsiteY9" fmla="*/ 7832 h 10944"/>
                  <a:gd name="connsiteX10" fmla="*/ 9062 w 10001"/>
                  <a:gd name="connsiteY10" fmla="*/ 7440 h 10944"/>
                  <a:gd name="connsiteX11" fmla="*/ 9368 w 10001"/>
                  <a:gd name="connsiteY11" fmla="*/ 6978 h 10944"/>
                  <a:gd name="connsiteX12" fmla="*/ 9663 w 10001"/>
                  <a:gd name="connsiteY12" fmla="*/ 6517 h 10944"/>
                  <a:gd name="connsiteX13" fmla="*/ 9979 w 10001"/>
                  <a:gd name="connsiteY13" fmla="*/ 5959 h 10944"/>
                  <a:gd name="connsiteX14" fmla="*/ 9966 w 10001"/>
                  <a:gd name="connsiteY14" fmla="*/ 0 h 10944"/>
                  <a:gd name="connsiteX15" fmla="*/ 9908 w 10001"/>
                  <a:gd name="connsiteY15" fmla="*/ 150 h 10944"/>
                  <a:gd name="connsiteX16" fmla="*/ 9626 w 10001"/>
                  <a:gd name="connsiteY16" fmla="*/ 819 h 10944"/>
                  <a:gd name="connsiteX17" fmla="*/ 9331 w 10001"/>
                  <a:gd name="connsiteY17" fmla="*/ 1465 h 10944"/>
                  <a:gd name="connsiteX18" fmla="*/ 9037 w 10001"/>
                  <a:gd name="connsiteY18" fmla="*/ 2088 h 10944"/>
                  <a:gd name="connsiteX19" fmla="*/ 8738 w 10001"/>
                  <a:gd name="connsiteY19" fmla="*/ 2688 h 10944"/>
                  <a:gd name="connsiteX20" fmla="*/ 8431 w 10001"/>
                  <a:gd name="connsiteY20" fmla="*/ 3242 h 10944"/>
                  <a:gd name="connsiteX21" fmla="*/ 8123 w 10001"/>
                  <a:gd name="connsiteY21" fmla="*/ 3749 h 10944"/>
                  <a:gd name="connsiteX22" fmla="*/ 7811 w 10001"/>
                  <a:gd name="connsiteY22" fmla="*/ 4211 h 10944"/>
                  <a:gd name="connsiteX23" fmla="*/ 7479 w 10001"/>
                  <a:gd name="connsiteY23" fmla="*/ 4649 h 10944"/>
                  <a:gd name="connsiteX24" fmla="*/ 7166 w 10001"/>
                  <a:gd name="connsiteY24" fmla="*/ 5064 h 10944"/>
                  <a:gd name="connsiteX25" fmla="*/ 6837 w 10001"/>
                  <a:gd name="connsiteY25" fmla="*/ 5456 h 10944"/>
                  <a:gd name="connsiteX26" fmla="*/ 6510 w 10001"/>
                  <a:gd name="connsiteY26" fmla="*/ 5802 h 10944"/>
                  <a:gd name="connsiteX27" fmla="*/ 6185 w 10001"/>
                  <a:gd name="connsiteY27" fmla="*/ 6078 h 10944"/>
                  <a:gd name="connsiteX28" fmla="*/ 5856 w 10001"/>
                  <a:gd name="connsiteY28" fmla="*/ 6332 h 10944"/>
                  <a:gd name="connsiteX29" fmla="*/ 5518 w 10001"/>
                  <a:gd name="connsiteY29" fmla="*/ 6587 h 10944"/>
                  <a:gd name="connsiteX30" fmla="*/ 5193 w 10001"/>
                  <a:gd name="connsiteY30" fmla="*/ 6816 h 10944"/>
                  <a:gd name="connsiteX31" fmla="*/ 4850 w 10001"/>
                  <a:gd name="connsiteY31" fmla="*/ 6932 h 10944"/>
                  <a:gd name="connsiteX32" fmla="*/ 4524 w 10001"/>
                  <a:gd name="connsiteY32" fmla="*/ 7070 h 10944"/>
                  <a:gd name="connsiteX33" fmla="*/ 4188 w 10001"/>
                  <a:gd name="connsiteY33" fmla="*/ 7139 h 10944"/>
                  <a:gd name="connsiteX34" fmla="*/ 3857 w 10001"/>
                  <a:gd name="connsiteY34" fmla="*/ 7186 h 10944"/>
                  <a:gd name="connsiteX35" fmla="*/ 3532 w 10001"/>
                  <a:gd name="connsiteY35" fmla="*/ 7186 h 10944"/>
                  <a:gd name="connsiteX36" fmla="*/ 3206 w 10001"/>
                  <a:gd name="connsiteY36" fmla="*/ 7186 h 10944"/>
                  <a:gd name="connsiteX37" fmla="*/ 2875 w 10001"/>
                  <a:gd name="connsiteY37" fmla="*/ 7117 h 10944"/>
                  <a:gd name="connsiteX38" fmla="*/ 2552 w 10001"/>
                  <a:gd name="connsiteY38" fmla="*/ 7025 h 10944"/>
                  <a:gd name="connsiteX39" fmla="*/ 2232 w 10001"/>
                  <a:gd name="connsiteY39" fmla="*/ 6863 h 10944"/>
                  <a:gd name="connsiteX40" fmla="*/ 1919 w 10001"/>
                  <a:gd name="connsiteY40" fmla="*/ 6679 h 10944"/>
                  <a:gd name="connsiteX41" fmla="*/ 1600 w 10001"/>
                  <a:gd name="connsiteY41" fmla="*/ 6471 h 10944"/>
                  <a:gd name="connsiteX42" fmla="*/ 1298 w 10001"/>
                  <a:gd name="connsiteY42" fmla="*/ 6170 h 10944"/>
                  <a:gd name="connsiteX43" fmla="*/ 993 w 10001"/>
                  <a:gd name="connsiteY43" fmla="*/ 5871 h 10944"/>
                  <a:gd name="connsiteX44" fmla="*/ 700 w 10001"/>
                  <a:gd name="connsiteY44" fmla="*/ 5525 h 10944"/>
                  <a:gd name="connsiteX45" fmla="*/ 405 w 10001"/>
                  <a:gd name="connsiteY45" fmla="*/ 5156 h 10944"/>
                  <a:gd name="connsiteX46" fmla="*/ 111 w 10001"/>
                  <a:gd name="connsiteY46" fmla="*/ 4718 h 10944"/>
                  <a:gd name="connsiteX47" fmla="*/ 111 w 10001"/>
                  <a:gd name="connsiteY47" fmla="*/ 4718 h 10944"/>
                  <a:gd name="connsiteX48" fmla="*/ 68 w 10001"/>
                  <a:gd name="connsiteY48" fmla="*/ 4649 h 10944"/>
                  <a:gd name="connsiteX49" fmla="*/ 32 w 10001"/>
                  <a:gd name="connsiteY49" fmla="*/ 4649 h 10944"/>
                  <a:gd name="connsiteX50" fmla="*/ 0 w 10001"/>
                  <a:gd name="connsiteY50" fmla="*/ 4695 h 10944"/>
                  <a:gd name="connsiteX51" fmla="*/ 0 w 10001"/>
                  <a:gd name="connsiteY51" fmla="*/ 4763 h 10944"/>
                  <a:gd name="connsiteX52" fmla="*/ 11 w 10001"/>
                  <a:gd name="connsiteY52" fmla="*/ 4902 h 10944"/>
                  <a:gd name="connsiteX53" fmla="*/ 43 w 10001"/>
                  <a:gd name="connsiteY53" fmla="*/ 5064 h 10944"/>
                  <a:gd name="connsiteX54" fmla="*/ 111 w 10001"/>
                  <a:gd name="connsiteY54" fmla="*/ 5248 h 10944"/>
                  <a:gd name="connsiteX55" fmla="*/ 203 w 10001"/>
                  <a:gd name="connsiteY55" fmla="*/ 5502 h 10944"/>
                  <a:gd name="connsiteX56" fmla="*/ 203 w 10001"/>
                  <a:gd name="connsiteY56" fmla="*/ 5502 h 10944"/>
                  <a:gd name="connsiteX57" fmla="*/ 472 w 10001"/>
                  <a:gd name="connsiteY57" fmla="*/ 5963 h 10944"/>
                  <a:gd name="connsiteX58" fmla="*/ 472 w 10001"/>
                  <a:gd name="connsiteY58" fmla="*/ 5963 h 10944"/>
                  <a:gd name="connsiteX59" fmla="*/ 834 w 10001"/>
                  <a:gd name="connsiteY59" fmla="*/ 6563 h 10944"/>
                  <a:gd name="connsiteX60" fmla="*/ 1195 w 10001"/>
                  <a:gd name="connsiteY60" fmla="*/ 7117 h 10944"/>
                  <a:gd name="connsiteX61" fmla="*/ 1557 w 10001"/>
                  <a:gd name="connsiteY61" fmla="*/ 7624 h 10944"/>
                  <a:gd name="connsiteX62" fmla="*/ 1919 w 10001"/>
                  <a:gd name="connsiteY62" fmla="*/ 8039 h 10944"/>
                  <a:gd name="connsiteX63" fmla="*/ 2280 w 10001"/>
                  <a:gd name="connsiteY63" fmla="*/ 8478 h 10944"/>
                  <a:gd name="connsiteX64" fmla="*/ 2643 w 10001"/>
                  <a:gd name="connsiteY64" fmla="*/ 8800 h 10944"/>
                  <a:gd name="connsiteX65" fmla="*/ 2998 w 10001"/>
                  <a:gd name="connsiteY65" fmla="*/ 9100 h 10944"/>
                  <a:gd name="connsiteX66" fmla="*/ 5030 w 10001"/>
                  <a:gd name="connsiteY66" fmla="*/ 10933 h 10944"/>
                  <a:gd name="connsiteX0" fmla="*/ 5030 w 10001"/>
                  <a:gd name="connsiteY0" fmla="*/ 10933 h 10940"/>
                  <a:gd name="connsiteX1" fmla="*/ 6499 w 10001"/>
                  <a:gd name="connsiteY1" fmla="*/ 9746 h 10940"/>
                  <a:gd name="connsiteX2" fmla="*/ 6837 w 10001"/>
                  <a:gd name="connsiteY2" fmla="*/ 9562 h 10940"/>
                  <a:gd name="connsiteX3" fmla="*/ 7166 w 10001"/>
                  <a:gd name="connsiteY3" fmla="*/ 9354 h 10940"/>
                  <a:gd name="connsiteX4" fmla="*/ 7492 w 10001"/>
                  <a:gd name="connsiteY4" fmla="*/ 9147 h 10940"/>
                  <a:gd name="connsiteX5" fmla="*/ 7822 w 10001"/>
                  <a:gd name="connsiteY5" fmla="*/ 8847 h 10940"/>
                  <a:gd name="connsiteX6" fmla="*/ 8136 w 10001"/>
                  <a:gd name="connsiteY6" fmla="*/ 8546 h 10940"/>
                  <a:gd name="connsiteX7" fmla="*/ 8454 w 10001"/>
                  <a:gd name="connsiteY7" fmla="*/ 8201 h 10940"/>
                  <a:gd name="connsiteX8" fmla="*/ 8755 w 10001"/>
                  <a:gd name="connsiteY8" fmla="*/ 7832 h 10940"/>
                  <a:gd name="connsiteX9" fmla="*/ 9062 w 10001"/>
                  <a:gd name="connsiteY9" fmla="*/ 7440 h 10940"/>
                  <a:gd name="connsiteX10" fmla="*/ 9368 w 10001"/>
                  <a:gd name="connsiteY10" fmla="*/ 6978 h 10940"/>
                  <a:gd name="connsiteX11" fmla="*/ 9663 w 10001"/>
                  <a:gd name="connsiteY11" fmla="*/ 6517 h 10940"/>
                  <a:gd name="connsiteX12" fmla="*/ 9979 w 10001"/>
                  <a:gd name="connsiteY12" fmla="*/ 5959 h 10940"/>
                  <a:gd name="connsiteX13" fmla="*/ 9966 w 10001"/>
                  <a:gd name="connsiteY13" fmla="*/ 0 h 10940"/>
                  <a:gd name="connsiteX14" fmla="*/ 9908 w 10001"/>
                  <a:gd name="connsiteY14" fmla="*/ 150 h 10940"/>
                  <a:gd name="connsiteX15" fmla="*/ 9626 w 10001"/>
                  <a:gd name="connsiteY15" fmla="*/ 819 h 10940"/>
                  <a:gd name="connsiteX16" fmla="*/ 9331 w 10001"/>
                  <a:gd name="connsiteY16" fmla="*/ 1465 h 10940"/>
                  <a:gd name="connsiteX17" fmla="*/ 9037 w 10001"/>
                  <a:gd name="connsiteY17" fmla="*/ 2088 h 10940"/>
                  <a:gd name="connsiteX18" fmla="*/ 8738 w 10001"/>
                  <a:gd name="connsiteY18" fmla="*/ 2688 h 10940"/>
                  <a:gd name="connsiteX19" fmla="*/ 8431 w 10001"/>
                  <a:gd name="connsiteY19" fmla="*/ 3242 h 10940"/>
                  <a:gd name="connsiteX20" fmla="*/ 8123 w 10001"/>
                  <a:gd name="connsiteY20" fmla="*/ 3749 h 10940"/>
                  <a:gd name="connsiteX21" fmla="*/ 7811 w 10001"/>
                  <a:gd name="connsiteY21" fmla="*/ 4211 h 10940"/>
                  <a:gd name="connsiteX22" fmla="*/ 7479 w 10001"/>
                  <a:gd name="connsiteY22" fmla="*/ 4649 h 10940"/>
                  <a:gd name="connsiteX23" fmla="*/ 7166 w 10001"/>
                  <a:gd name="connsiteY23" fmla="*/ 5064 h 10940"/>
                  <a:gd name="connsiteX24" fmla="*/ 6837 w 10001"/>
                  <a:gd name="connsiteY24" fmla="*/ 5456 h 10940"/>
                  <a:gd name="connsiteX25" fmla="*/ 6510 w 10001"/>
                  <a:gd name="connsiteY25" fmla="*/ 5802 h 10940"/>
                  <a:gd name="connsiteX26" fmla="*/ 6185 w 10001"/>
                  <a:gd name="connsiteY26" fmla="*/ 6078 h 10940"/>
                  <a:gd name="connsiteX27" fmla="*/ 5856 w 10001"/>
                  <a:gd name="connsiteY27" fmla="*/ 6332 h 10940"/>
                  <a:gd name="connsiteX28" fmla="*/ 5518 w 10001"/>
                  <a:gd name="connsiteY28" fmla="*/ 6587 h 10940"/>
                  <a:gd name="connsiteX29" fmla="*/ 5193 w 10001"/>
                  <a:gd name="connsiteY29" fmla="*/ 6816 h 10940"/>
                  <a:gd name="connsiteX30" fmla="*/ 4850 w 10001"/>
                  <a:gd name="connsiteY30" fmla="*/ 6932 h 10940"/>
                  <a:gd name="connsiteX31" fmla="*/ 4524 w 10001"/>
                  <a:gd name="connsiteY31" fmla="*/ 7070 h 10940"/>
                  <a:gd name="connsiteX32" fmla="*/ 4188 w 10001"/>
                  <a:gd name="connsiteY32" fmla="*/ 7139 h 10940"/>
                  <a:gd name="connsiteX33" fmla="*/ 3857 w 10001"/>
                  <a:gd name="connsiteY33" fmla="*/ 7186 h 10940"/>
                  <a:gd name="connsiteX34" fmla="*/ 3532 w 10001"/>
                  <a:gd name="connsiteY34" fmla="*/ 7186 h 10940"/>
                  <a:gd name="connsiteX35" fmla="*/ 3206 w 10001"/>
                  <a:gd name="connsiteY35" fmla="*/ 7186 h 10940"/>
                  <a:gd name="connsiteX36" fmla="*/ 2875 w 10001"/>
                  <a:gd name="connsiteY36" fmla="*/ 7117 h 10940"/>
                  <a:gd name="connsiteX37" fmla="*/ 2552 w 10001"/>
                  <a:gd name="connsiteY37" fmla="*/ 7025 h 10940"/>
                  <a:gd name="connsiteX38" fmla="*/ 2232 w 10001"/>
                  <a:gd name="connsiteY38" fmla="*/ 6863 h 10940"/>
                  <a:gd name="connsiteX39" fmla="*/ 1919 w 10001"/>
                  <a:gd name="connsiteY39" fmla="*/ 6679 h 10940"/>
                  <a:gd name="connsiteX40" fmla="*/ 1600 w 10001"/>
                  <a:gd name="connsiteY40" fmla="*/ 6471 h 10940"/>
                  <a:gd name="connsiteX41" fmla="*/ 1298 w 10001"/>
                  <a:gd name="connsiteY41" fmla="*/ 6170 h 10940"/>
                  <a:gd name="connsiteX42" fmla="*/ 993 w 10001"/>
                  <a:gd name="connsiteY42" fmla="*/ 5871 h 10940"/>
                  <a:gd name="connsiteX43" fmla="*/ 700 w 10001"/>
                  <a:gd name="connsiteY43" fmla="*/ 5525 h 10940"/>
                  <a:gd name="connsiteX44" fmla="*/ 405 w 10001"/>
                  <a:gd name="connsiteY44" fmla="*/ 5156 h 10940"/>
                  <a:gd name="connsiteX45" fmla="*/ 111 w 10001"/>
                  <a:gd name="connsiteY45" fmla="*/ 4718 h 10940"/>
                  <a:gd name="connsiteX46" fmla="*/ 111 w 10001"/>
                  <a:gd name="connsiteY46" fmla="*/ 4718 h 10940"/>
                  <a:gd name="connsiteX47" fmla="*/ 68 w 10001"/>
                  <a:gd name="connsiteY47" fmla="*/ 4649 h 10940"/>
                  <a:gd name="connsiteX48" fmla="*/ 32 w 10001"/>
                  <a:gd name="connsiteY48" fmla="*/ 4649 h 10940"/>
                  <a:gd name="connsiteX49" fmla="*/ 0 w 10001"/>
                  <a:gd name="connsiteY49" fmla="*/ 4695 h 10940"/>
                  <a:gd name="connsiteX50" fmla="*/ 0 w 10001"/>
                  <a:gd name="connsiteY50" fmla="*/ 4763 h 10940"/>
                  <a:gd name="connsiteX51" fmla="*/ 11 w 10001"/>
                  <a:gd name="connsiteY51" fmla="*/ 4902 h 10940"/>
                  <a:gd name="connsiteX52" fmla="*/ 43 w 10001"/>
                  <a:gd name="connsiteY52" fmla="*/ 5064 h 10940"/>
                  <a:gd name="connsiteX53" fmla="*/ 111 w 10001"/>
                  <a:gd name="connsiteY53" fmla="*/ 5248 h 10940"/>
                  <a:gd name="connsiteX54" fmla="*/ 203 w 10001"/>
                  <a:gd name="connsiteY54" fmla="*/ 5502 h 10940"/>
                  <a:gd name="connsiteX55" fmla="*/ 203 w 10001"/>
                  <a:gd name="connsiteY55" fmla="*/ 5502 h 10940"/>
                  <a:gd name="connsiteX56" fmla="*/ 472 w 10001"/>
                  <a:gd name="connsiteY56" fmla="*/ 5963 h 10940"/>
                  <a:gd name="connsiteX57" fmla="*/ 472 w 10001"/>
                  <a:gd name="connsiteY57" fmla="*/ 5963 h 10940"/>
                  <a:gd name="connsiteX58" fmla="*/ 834 w 10001"/>
                  <a:gd name="connsiteY58" fmla="*/ 6563 h 10940"/>
                  <a:gd name="connsiteX59" fmla="*/ 1195 w 10001"/>
                  <a:gd name="connsiteY59" fmla="*/ 7117 h 10940"/>
                  <a:gd name="connsiteX60" fmla="*/ 1557 w 10001"/>
                  <a:gd name="connsiteY60" fmla="*/ 7624 h 10940"/>
                  <a:gd name="connsiteX61" fmla="*/ 1919 w 10001"/>
                  <a:gd name="connsiteY61" fmla="*/ 8039 h 10940"/>
                  <a:gd name="connsiteX62" fmla="*/ 2280 w 10001"/>
                  <a:gd name="connsiteY62" fmla="*/ 8478 h 10940"/>
                  <a:gd name="connsiteX63" fmla="*/ 2643 w 10001"/>
                  <a:gd name="connsiteY63" fmla="*/ 8800 h 10940"/>
                  <a:gd name="connsiteX64" fmla="*/ 2998 w 10001"/>
                  <a:gd name="connsiteY64" fmla="*/ 9100 h 10940"/>
                  <a:gd name="connsiteX65" fmla="*/ 5030 w 10001"/>
                  <a:gd name="connsiteY65" fmla="*/ 10933 h 10940"/>
                  <a:gd name="connsiteX0" fmla="*/ 2998 w 10001"/>
                  <a:gd name="connsiteY0" fmla="*/ 9100 h 9746"/>
                  <a:gd name="connsiteX1" fmla="*/ 6499 w 10001"/>
                  <a:gd name="connsiteY1" fmla="*/ 9746 h 9746"/>
                  <a:gd name="connsiteX2" fmla="*/ 6837 w 10001"/>
                  <a:gd name="connsiteY2" fmla="*/ 9562 h 9746"/>
                  <a:gd name="connsiteX3" fmla="*/ 7166 w 10001"/>
                  <a:gd name="connsiteY3" fmla="*/ 9354 h 9746"/>
                  <a:gd name="connsiteX4" fmla="*/ 7492 w 10001"/>
                  <a:gd name="connsiteY4" fmla="*/ 9147 h 9746"/>
                  <a:gd name="connsiteX5" fmla="*/ 7822 w 10001"/>
                  <a:gd name="connsiteY5" fmla="*/ 8847 h 9746"/>
                  <a:gd name="connsiteX6" fmla="*/ 8136 w 10001"/>
                  <a:gd name="connsiteY6" fmla="*/ 8546 h 9746"/>
                  <a:gd name="connsiteX7" fmla="*/ 8454 w 10001"/>
                  <a:gd name="connsiteY7" fmla="*/ 8201 h 9746"/>
                  <a:gd name="connsiteX8" fmla="*/ 8755 w 10001"/>
                  <a:gd name="connsiteY8" fmla="*/ 7832 h 9746"/>
                  <a:gd name="connsiteX9" fmla="*/ 9062 w 10001"/>
                  <a:gd name="connsiteY9" fmla="*/ 7440 h 9746"/>
                  <a:gd name="connsiteX10" fmla="*/ 9368 w 10001"/>
                  <a:gd name="connsiteY10" fmla="*/ 6978 h 9746"/>
                  <a:gd name="connsiteX11" fmla="*/ 9663 w 10001"/>
                  <a:gd name="connsiteY11" fmla="*/ 6517 h 9746"/>
                  <a:gd name="connsiteX12" fmla="*/ 9979 w 10001"/>
                  <a:gd name="connsiteY12" fmla="*/ 5959 h 9746"/>
                  <a:gd name="connsiteX13" fmla="*/ 9966 w 10001"/>
                  <a:gd name="connsiteY13" fmla="*/ 0 h 9746"/>
                  <a:gd name="connsiteX14" fmla="*/ 9908 w 10001"/>
                  <a:gd name="connsiteY14" fmla="*/ 150 h 9746"/>
                  <a:gd name="connsiteX15" fmla="*/ 9626 w 10001"/>
                  <a:gd name="connsiteY15" fmla="*/ 819 h 9746"/>
                  <a:gd name="connsiteX16" fmla="*/ 9331 w 10001"/>
                  <a:gd name="connsiteY16" fmla="*/ 1465 h 9746"/>
                  <a:gd name="connsiteX17" fmla="*/ 9037 w 10001"/>
                  <a:gd name="connsiteY17" fmla="*/ 2088 h 9746"/>
                  <a:gd name="connsiteX18" fmla="*/ 8738 w 10001"/>
                  <a:gd name="connsiteY18" fmla="*/ 2688 h 9746"/>
                  <a:gd name="connsiteX19" fmla="*/ 8431 w 10001"/>
                  <a:gd name="connsiteY19" fmla="*/ 3242 h 9746"/>
                  <a:gd name="connsiteX20" fmla="*/ 8123 w 10001"/>
                  <a:gd name="connsiteY20" fmla="*/ 3749 h 9746"/>
                  <a:gd name="connsiteX21" fmla="*/ 7811 w 10001"/>
                  <a:gd name="connsiteY21" fmla="*/ 4211 h 9746"/>
                  <a:gd name="connsiteX22" fmla="*/ 7479 w 10001"/>
                  <a:gd name="connsiteY22" fmla="*/ 4649 h 9746"/>
                  <a:gd name="connsiteX23" fmla="*/ 7166 w 10001"/>
                  <a:gd name="connsiteY23" fmla="*/ 5064 h 9746"/>
                  <a:gd name="connsiteX24" fmla="*/ 6837 w 10001"/>
                  <a:gd name="connsiteY24" fmla="*/ 5456 h 9746"/>
                  <a:gd name="connsiteX25" fmla="*/ 6510 w 10001"/>
                  <a:gd name="connsiteY25" fmla="*/ 5802 h 9746"/>
                  <a:gd name="connsiteX26" fmla="*/ 6185 w 10001"/>
                  <a:gd name="connsiteY26" fmla="*/ 6078 h 9746"/>
                  <a:gd name="connsiteX27" fmla="*/ 5856 w 10001"/>
                  <a:gd name="connsiteY27" fmla="*/ 6332 h 9746"/>
                  <a:gd name="connsiteX28" fmla="*/ 5518 w 10001"/>
                  <a:gd name="connsiteY28" fmla="*/ 6587 h 9746"/>
                  <a:gd name="connsiteX29" fmla="*/ 5193 w 10001"/>
                  <a:gd name="connsiteY29" fmla="*/ 6816 h 9746"/>
                  <a:gd name="connsiteX30" fmla="*/ 4850 w 10001"/>
                  <a:gd name="connsiteY30" fmla="*/ 6932 h 9746"/>
                  <a:gd name="connsiteX31" fmla="*/ 4524 w 10001"/>
                  <a:gd name="connsiteY31" fmla="*/ 7070 h 9746"/>
                  <a:gd name="connsiteX32" fmla="*/ 4188 w 10001"/>
                  <a:gd name="connsiteY32" fmla="*/ 7139 h 9746"/>
                  <a:gd name="connsiteX33" fmla="*/ 3857 w 10001"/>
                  <a:gd name="connsiteY33" fmla="*/ 7186 h 9746"/>
                  <a:gd name="connsiteX34" fmla="*/ 3532 w 10001"/>
                  <a:gd name="connsiteY34" fmla="*/ 7186 h 9746"/>
                  <a:gd name="connsiteX35" fmla="*/ 3206 w 10001"/>
                  <a:gd name="connsiteY35" fmla="*/ 7186 h 9746"/>
                  <a:gd name="connsiteX36" fmla="*/ 2875 w 10001"/>
                  <a:gd name="connsiteY36" fmla="*/ 7117 h 9746"/>
                  <a:gd name="connsiteX37" fmla="*/ 2552 w 10001"/>
                  <a:gd name="connsiteY37" fmla="*/ 7025 h 9746"/>
                  <a:gd name="connsiteX38" fmla="*/ 2232 w 10001"/>
                  <a:gd name="connsiteY38" fmla="*/ 6863 h 9746"/>
                  <a:gd name="connsiteX39" fmla="*/ 1919 w 10001"/>
                  <a:gd name="connsiteY39" fmla="*/ 6679 h 9746"/>
                  <a:gd name="connsiteX40" fmla="*/ 1600 w 10001"/>
                  <a:gd name="connsiteY40" fmla="*/ 6471 h 9746"/>
                  <a:gd name="connsiteX41" fmla="*/ 1298 w 10001"/>
                  <a:gd name="connsiteY41" fmla="*/ 6170 h 9746"/>
                  <a:gd name="connsiteX42" fmla="*/ 993 w 10001"/>
                  <a:gd name="connsiteY42" fmla="*/ 5871 h 9746"/>
                  <a:gd name="connsiteX43" fmla="*/ 700 w 10001"/>
                  <a:gd name="connsiteY43" fmla="*/ 5525 h 9746"/>
                  <a:gd name="connsiteX44" fmla="*/ 405 w 10001"/>
                  <a:gd name="connsiteY44" fmla="*/ 5156 h 9746"/>
                  <a:gd name="connsiteX45" fmla="*/ 111 w 10001"/>
                  <a:gd name="connsiteY45" fmla="*/ 4718 h 9746"/>
                  <a:gd name="connsiteX46" fmla="*/ 111 w 10001"/>
                  <a:gd name="connsiteY46" fmla="*/ 4718 h 9746"/>
                  <a:gd name="connsiteX47" fmla="*/ 68 w 10001"/>
                  <a:gd name="connsiteY47" fmla="*/ 4649 h 9746"/>
                  <a:gd name="connsiteX48" fmla="*/ 32 w 10001"/>
                  <a:gd name="connsiteY48" fmla="*/ 4649 h 9746"/>
                  <a:gd name="connsiteX49" fmla="*/ 0 w 10001"/>
                  <a:gd name="connsiteY49" fmla="*/ 4695 h 9746"/>
                  <a:gd name="connsiteX50" fmla="*/ 0 w 10001"/>
                  <a:gd name="connsiteY50" fmla="*/ 4763 h 9746"/>
                  <a:gd name="connsiteX51" fmla="*/ 11 w 10001"/>
                  <a:gd name="connsiteY51" fmla="*/ 4902 h 9746"/>
                  <a:gd name="connsiteX52" fmla="*/ 43 w 10001"/>
                  <a:gd name="connsiteY52" fmla="*/ 5064 h 9746"/>
                  <a:gd name="connsiteX53" fmla="*/ 111 w 10001"/>
                  <a:gd name="connsiteY53" fmla="*/ 5248 h 9746"/>
                  <a:gd name="connsiteX54" fmla="*/ 203 w 10001"/>
                  <a:gd name="connsiteY54" fmla="*/ 5502 h 9746"/>
                  <a:gd name="connsiteX55" fmla="*/ 203 w 10001"/>
                  <a:gd name="connsiteY55" fmla="*/ 5502 h 9746"/>
                  <a:gd name="connsiteX56" fmla="*/ 472 w 10001"/>
                  <a:gd name="connsiteY56" fmla="*/ 5963 h 9746"/>
                  <a:gd name="connsiteX57" fmla="*/ 472 w 10001"/>
                  <a:gd name="connsiteY57" fmla="*/ 5963 h 9746"/>
                  <a:gd name="connsiteX58" fmla="*/ 834 w 10001"/>
                  <a:gd name="connsiteY58" fmla="*/ 6563 h 9746"/>
                  <a:gd name="connsiteX59" fmla="*/ 1195 w 10001"/>
                  <a:gd name="connsiteY59" fmla="*/ 7117 h 9746"/>
                  <a:gd name="connsiteX60" fmla="*/ 1557 w 10001"/>
                  <a:gd name="connsiteY60" fmla="*/ 7624 h 9746"/>
                  <a:gd name="connsiteX61" fmla="*/ 1919 w 10001"/>
                  <a:gd name="connsiteY61" fmla="*/ 8039 h 9746"/>
                  <a:gd name="connsiteX62" fmla="*/ 2280 w 10001"/>
                  <a:gd name="connsiteY62" fmla="*/ 8478 h 9746"/>
                  <a:gd name="connsiteX63" fmla="*/ 2643 w 10001"/>
                  <a:gd name="connsiteY63" fmla="*/ 8800 h 9746"/>
                  <a:gd name="connsiteX64" fmla="*/ 2998 w 10001"/>
                  <a:gd name="connsiteY64" fmla="*/ 9100 h 9746"/>
                  <a:gd name="connsiteX0" fmla="*/ 2998 w 10000"/>
                  <a:gd name="connsiteY0" fmla="*/ 9337 h 9817"/>
                  <a:gd name="connsiteX1" fmla="*/ 6836 w 10000"/>
                  <a:gd name="connsiteY1" fmla="*/ 9811 h 9817"/>
                  <a:gd name="connsiteX2" fmla="*/ 7165 w 10000"/>
                  <a:gd name="connsiteY2" fmla="*/ 9598 h 9817"/>
                  <a:gd name="connsiteX3" fmla="*/ 7491 w 10000"/>
                  <a:gd name="connsiteY3" fmla="*/ 9385 h 9817"/>
                  <a:gd name="connsiteX4" fmla="*/ 7821 w 10000"/>
                  <a:gd name="connsiteY4" fmla="*/ 9078 h 9817"/>
                  <a:gd name="connsiteX5" fmla="*/ 8135 w 10000"/>
                  <a:gd name="connsiteY5" fmla="*/ 8769 h 9817"/>
                  <a:gd name="connsiteX6" fmla="*/ 8453 w 10000"/>
                  <a:gd name="connsiteY6" fmla="*/ 8415 h 9817"/>
                  <a:gd name="connsiteX7" fmla="*/ 8754 w 10000"/>
                  <a:gd name="connsiteY7" fmla="*/ 8036 h 9817"/>
                  <a:gd name="connsiteX8" fmla="*/ 9061 w 10000"/>
                  <a:gd name="connsiteY8" fmla="*/ 7634 h 9817"/>
                  <a:gd name="connsiteX9" fmla="*/ 9367 w 10000"/>
                  <a:gd name="connsiteY9" fmla="*/ 7160 h 9817"/>
                  <a:gd name="connsiteX10" fmla="*/ 9662 w 10000"/>
                  <a:gd name="connsiteY10" fmla="*/ 6687 h 9817"/>
                  <a:gd name="connsiteX11" fmla="*/ 9978 w 10000"/>
                  <a:gd name="connsiteY11" fmla="*/ 6114 h 9817"/>
                  <a:gd name="connsiteX12" fmla="*/ 9965 w 10000"/>
                  <a:gd name="connsiteY12" fmla="*/ 0 h 9817"/>
                  <a:gd name="connsiteX13" fmla="*/ 9907 w 10000"/>
                  <a:gd name="connsiteY13" fmla="*/ 154 h 9817"/>
                  <a:gd name="connsiteX14" fmla="*/ 9625 w 10000"/>
                  <a:gd name="connsiteY14" fmla="*/ 840 h 9817"/>
                  <a:gd name="connsiteX15" fmla="*/ 9330 w 10000"/>
                  <a:gd name="connsiteY15" fmla="*/ 1503 h 9817"/>
                  <a:gd name="connsiteX16" fmla="*/ 9036 w 10000"/>
                  <a:gd name="connsiteY16" fmla="*/ 2142 h 9817"/>
                  <a:gd name="connsiteX17" fmla="*/ 8737 w 10000"/>
                  <a:gd name="connsiteY17" fmla="*/ 2758 h 9817"/>
                  <a:gd name="connsiteX18" fmla="*/ 8430 w 10000"/>
                  <a:gd name="connsiteY18" fmla="*/ 3326 h 9817"/>
                  <a:gd name="connsiteX19" fmla="*/ 8122 w 10000"/>
                  <a:gd name="connsiteY19" fmla="*/ 3847 h 9817"/>
                  <a:gd name="connsiteX20" fmla="*/ 7810 w 10000"/>
                  <a:gd name="connsiteY20" fmla="*/ 4321 h 9817"/>
                  <a:gd name="connsiteX21" fmla="*/ 7478 w 10000"/>
                  <a:gd name="connsiteY21" fmla="*/ 4770 h 9817"/>
                  <a:gd name="connsiteX22" fmla="*/ 7165 w 10000"/>
                  <a:gd name="connsiteY22" fmla="*/ 5196 h 9817"/>
                  <a:gd name="connsiteX23" fmla="*/ 6836 w 10000"/>
                  <a:gd name="connsiteY23" fmla="*/ 5598 h 9817"/>
                  <a:gd name="connsiteX24" fmla="*/ 6509 w 10000"/>
                  <a:gd name="connsiteY24" fmla="*/ 5953 h 9817"/>
                  <a:gd name="connsiteX25" fmla="*/ 6184 w 10000"/>
                  <a:gd name="connsiteY25" fmla="*/ 6236 h 9817"/>
                  <a:gd name="connsiteX26" fmla="*/ 5855 w 10000"/>
                  <a:gd name="connsiteY26" fmla="*/ 6497 h 9817"/>
                  <a:gd name="connsiteX27" fmla="*/ 5517 w 10000"/>
                  <a:gd name="connsiteY27" fmla="*/ 6759 h 9817"/>
                  <a:gd name="connsiteX28" fmla="*/ 5192 w 10000"/>
                  <a:gd name="connsiteY28" fmla="*/ 6994 h 9817"/>
                  <a:gd name="connsiteX29" fmla="*/ 4850 w 10000"/>
                  <a:gd name="connsiteY29" fmla="*/ 7113 h 9817"/>
                  <a:gd name="connsiteX30" fmla="*/ 4524 w 10000"/>
                  <a:gd name="connsiteY30" fmla="*/ 7254 h 9817"/>
                  <a:gd name="connsiteX31" fmla="*/ 4188 w 10000"/>
                  <a:gd name="connsiteY31" fmla="*/ 7325 h 9817"/>
                  <a:gd name="connsiteX32" fmla="*/ 3857 w 10000"/>
                  <a:gd name="connsiteY32" fmla="*/ 7373 h 9817"/>
                  <a:gd name="connsiteX33" fmla="*/ 3532 w 10000"/>
                  <a:gd name="connsiteY33" fmla="*/ 7373 h 9817"/>
                  <a:gd name="connsiteX34" fmla="*/ 3206 w 10000"/>
                  <a:gd name="connsiteY34" fmla="*/ 7373 h 9817"/>
                  <a:gd name="connsiteX35" fmla="*/ 2875 w 10000"/>
                  <a:gd name="connsiteY35" fmla="*/ 7302 h 9817"/>
                  <a:gd name="connsiteX36" fmla="*/ 2552 w 10000"/>
                  <a:gd name="connsiteY36" fmla="*/ 7208 h 9817"/>
                  <a:gd name="connsiteX37" fmla="*/ 2232 w 10000"/>
                  <a:gd name="connsiteY37" fmla="*/ 7042 h 9817"/>
                  <a:gd name="connsiteX38" fmla="*/ 1919 w 10000"/>
                  <a:gd name="connsiteY38" fmla="*/ 6853 h 9817"/>
                  <a:gd name="connsiteX39" fmla="*/ 1600 w 10000"/>
                  <a:gd name="connsiteY39" fmla="*/ 6640 h 9817"/>
                  <a:gd name="connsiteX40" fmla="*/ 1298 w 10000"/>
                  <a:gd name="connsiteY40" fmla="*/ 6331 h 9817"/>
                  <a:gd name="connsiteX41" fmla="*/ 993 w 10000"/>
                  <a:gd name="connsiteY41" fmla="*/ 6024 h 9817"/>
                  <a:gd name="connsiteX42" fmla="*/ 700 w 10000"/>
                  <a:gd name="connsiteY42" fmla="*/ 5669 h 9817"/>
                  <a:gd name="connsiteX43" fmla="*/ 405 w 10000"/>
                  <a:gd name="connsiteY43" fmla="*/ 5290 h 9817"/>
                  <a:gd name="connsiteX44" fmla="*/ 111 w 10000"/>
                  <a:gd name="connsiteY44" fmla="*/ 4841 h 9817"/>
                  <a:gd name="connsiteX45" fmla="*/ 111 w 10000"/>
                  <a:gd name="connsiteY45" fmla="*/ 4841 h 9817"/>
                  <a:gd name="connsiteX46" fmla="*/ 68 w 10000"/>
                  <a:gd name="connsiteY46" fmla="*/ 4770 h 9817"/>
                  <a:gd name="connsiteX47" fmla="*/ 32 w 10000"/>
                  <a:gd name="connsiteY47" fmla="*/ 4770 h 9817"/>
                  <a:gd name="connsiteX48" fmla="*/ 0 w 10000"/>
                  <a:gd name="connsiteY48" fmla="*/ 4817 h 9817"/>
                  <a:gd name="connsiteX49" fmla="*/ 0 w 10000"/>
                  <a:gd name="connsiteY49" fmla="*/ 4887 h 9817"/>
                  <a:gd name="connsiteX50" fmla="*/ 11 w 10000"/>
                  <a:gd name="connsiteY50" fmla="*/ 5030 h 9817"/>
                  <a:gd name="connsiteX51" fmla="*/ 43 w 10000"/>
                  <a:gd name="connsiteY51" fmla="*/ 5196 h 9817"/>
                  <a:gd name="connsiteX52" fmla="*/ 111 w 10000"/>
                  <a:gd name="connsiteY52" fmla="*/ 5385 h 9817"/>
                  <a:gd name="connsiteX53" fmla="*/ 203 w 10000"/>
                  <a:gd name="connsiteY53" fmla="*/ 5645 h 9817"/>
                  <a:gd name="connsiteX54" fmla="*/ 203 w 10000"/>
                  <a:gd name="connsiteY54" fmla="*/ 5645 h 9817"/>
                  <a:gd name="connsiteX55" fmla="*/ 472 w 10000"/>
                  <a:gd name="connsiteY55" fmla="*/ 6118 h 9817"/>
                  <a:gd name="connsiteX56" fmla="*/ 472 w 10000"/>
                  <a:gd name="connsiteY56" fmla="*/ 6118 h 9817"/>
                  <a:gd name="connsiteX57" fmla="*/ 834 w 10000"/>
                  <a:gd name="connsiteY57" fmla="*/ 6734 h 9817"/>
                  <a:gd name="connsiteX58" fmla="*/ 1195 w 10000"/>
                  <a:gd name="connsiteY58" fmla="*/ 7302 h 9817"/>
                  <a:gd name="connsiteX59" fmla="*/ 1557 w 10000"/>
                  <a:gd name="connsiteY59" fmla="*/ 7823 h 9817"/>
                  <a:gd name="connsiteX60" fmla="*/ 1919 w 10000"/>
                  <a:gd name="connsiteY60" fmla="*/ 8249 h 9817"/>
                  <a:gd name="connsiteX61" fmla="*/ 2280 w 10000"/>
                  <a:gd name="connsiteY61" fmla="*/ 8699 h 9817"/>
                  <a:gd name="connsiteX62" fmla="*/ 2643 w 10000"/>
                  <a:gd name="connsiteY62" fmla="*/ 9029 h 9817"/>
                  <a:gd name="connsiteX63" fmla="*/ 2998 w 10000"/>
                  <a:gd name="connsiteY63" fmla="*/ 9337 h 9817"/>
                  <a:gd name="connsiteX0" fmla="*/ 2998 w 10000"/>
                  <a:gd name="connsiteY0" fmla="*/ 9511 h 9777"/>
                  <a:gd name="connsiteX1" fmla="*/ 7165 w 10000"/>
                  <a:gd name="connsiteY1" fmla="*/ 9777 h 9777"/>
                  <a:gd name="connsiteX2" fmla="*/ 7491 w 10000"/>
                  <a:gd name="connsiteY2" fmla="*/ 9560 h 9777"/>
                  <a:gd name="connsiteX3" fmla="*/ 7821 w 10000"/>
                  <a:gd name="connsiteY3" fmla="*/ 9247 h 9777"/>
                  <a:gd name="connsiteX4" fmla="*/ 8135 w 10000"/>
                  <a:gd name="connsiteY4" fmla="*/ 8932 h 9777"/>
                  <a:gd name="connsiteX5" fmla="*/ 8453 w 10000"/>
                  <a:gd name="connsiteY5" fmla="*/ 8572 h 9777"/>
                  <a:gd name="connsiteX6" fmla="*/ 8754 w 10000"/>
                  <a:gd name="connsiteY6" fmla="*/ 8186 h 9777"/>
                  <a:gd name="connsiteX7" fmla="*/ 9061 w 10000"/>
                  <a:gd name="connsiteY7" fmla="*/ 7776 h 9777"/>
                  <a:gd name="connsiteX8" fmla="*/ 9367 w 10000"/>
                  <a:gd name="connsiteY8" fmla="*/ 7293 h 9777"/>
                  <a:gd name="connsiteX9" fmla="*/ 9662 w 10000"/>
                  <a:gd name="connsiteY9" fmla="*/ 6812 h 9777"/>
                  <a:gd name="connsiteX10" fmla="*/ 9978 w 10000"/>
                  <a:gd name="connsiteY10" fmla="*/ 6228 h 9777"/>
                  <a:gd name="connsiteX11" fmla="*/ 9965 w 10000"/>
                  <a:gd name="connsiteY11" fmla="*/ 0 h 9777"/>
                  <a:gd name="connsiteX12" fmla="*/ 9907 w 10000"/>
                  <a:gd name="connsiteY12" fmla="*/ 157 h 9777"/>
                  <a:gd name="connsiteX13" fmla="*/ 9625 w 10000"/>
                  <a:gd name="connsiteY13" fmla="*/ 856 h 9777"/>
                  <a:gd name="connsiteX14" fmla="*/ 9330 w 10000"/>
                  <a:gd name="connsiteY14" fmla="*/ 1531 h 9777"/>
                  <a:gd name="connsiteX15" fmla="*/ 9036 w 10000"/>
                  <a:gd name="connsiteY15" fmla="*/ 2182 h 9777"/>
                  <a:gd name="connsiteX16" fmla="*/ 8737 w 10000"/>
                  <a:gd name="connsiteY16" fmla="*/ 2809 h 9777"/>
                  <a:gd name="connsiteX17" fmla="*/ 8430 w 10000"/>
                  <a:gd name="connsiteY17" fmla="*/ 3388 h 9777"/>
                  <a:gd name="connsiteX18" fmla="*/ 8122 w 10000"/>
                  <a:gd name="connsiteY18" fmla="*/ 3919 h 9777"/>
                  <a:gd name="connsiteX19" fmla="*/ 7810 w 10000"/>
                  <a:gd name="connsiteY19" fmla="*/ 4402 h 9777"/>
                  <a:gd name="connsiteX20" fmla="*/ 7478 w 10000"/>
                  <a:gd name="connsiteY20" fmla="*/ 4859 h 9777"/>
                  <a:gd name="connsiteX21" fmla="*/ 7165 w 10000"/>
                  <a:gd name="connsiteY21" fmla="*/ 5293 h 9777"/>
                  <a:gd name="connsiteX22" fmla="*/ 6836 w 10000"/>
                  <a:gd name="connsiteY22" fmla="*/ 5702 h 9777"/>
                  <a:gd name="connsiteX23" fmla="*/ 6509 w 10000"/>
                  <a:gd name="connsiteY23" fmla="*/ 6064 h 9777"/>
                  <a:gd name="connsiteX24" fmla="*/ 6184 w 10000"/>
                  <a:gd name="connsiteY24" fmla="*/ 6352 h 9777"/>
                  <a:gd name="connsiteX25" fmla="*/ 5855 w 10000"/>
                  <a:gd name="connsiteY25" fmla="*/ 6618 h 9777"/>
                  <a:gd name="connsiteX26" fmla="*/ 5517 w 10000"/>
                  <a:gd name="connsiteY26" fmla="*/ 6885 h 9777"/>
                  <a:gd name="connsiteX27" fmla="*/ 5192 w 10000"/>
                  <a:gd name="connsiteY27" fmla="*/ 7124 h 9777"/>
                  <a:gd name="connsiteX28" fmla="*/ 4850 w 10000"/>
                  <a:gd name="connsiteY28" fmla="*/ 7246 h 9777"/>
                  <a:gd name="connsiteX29" fmla="*/ 4524 w 10000"/>
                  <a:gd name="connsiteY29" fmla="*/ 7389 h 9777"/>
                  <a:gd name="connsiteX30" fmla="*/ 4188 w 10000"/>
                  <a:gd name="connsiteY30" fmla="*/ 7462 h 9777"/>
                  <a:gd name="connsiteX31" fmla="*/ 3857 w 10000"/>
                  <a:gd name="connsiteY31" fmla="*/ 7510 h 9777"/>
                  <a:gd name="connsiteX32" fmla="*/ 3532 w 10000"/>
                  <a:gd name="connsiteY32" fmla="*/ 7510 h 9777"/>
                  <a:gd name="connsiteX33" fmla="*/ 3206 w 10000"/>
                  <a:gd name="connsiteY33" fmla="*/ 7510 h 9777"/>
                  <a:gd name="connsiteX34" fmla="*/ 2875 w 10000"/>
                  <a:gd name="connsiteY34" fmla="*/ 7438 h 9777"/>
                  <a:gd name="connsiteX35" fmla="*/ 2552 w 10000"/>
                  <a:gd name="connsiteY35" fmla="*/ 7342 h 9777"/>
                  <a:gd name="connsiteX36" fmla="*/ 2232 w 10000"/>
                  <a:gd name="connsiteY36" fmla="*/ 7173 h 9777"/>
                  <a:gd name="connsiteX37" fmla="*/ 1919 w 10000"/>
                  <a:gd name="connsiteY37" fmla="*/ 6981 h 9777"/>
                  <a:gd name="connsiteX38" fmla="*/ 1600 w 10000"/>
                  <a:gd name="connsiteY38" fmla="*/ 6764 h 9777"/>
                  <a:gd name="connsiteX39" fmla="*/ 1298 w 10000"/>
                  <a:gd name="connsiteY39" fmla="*/ 6449 h 9777"/>
                  <a:gd name="connsiteX40" fmla="*/ 993 w 10000"/>
                  <a:gd name="connsiteY40" fmla="*/ 6136 h 9777"/>
                  <a:gd name="connsiteX41" fmla="*/ 700 w 10000"/>
                  <a:gd name="connsiteY41" fmla="*/ 5775 h 9777"/>
                  <a:gd name="connsiteX42" fmla="*/ 405 w 10000"/>
                  <a:gd name="connsiteY42" fmla="*/ 5389 h 9777"/>
                  <a:gd name="connsiteX43" fmla="*/ 111 w 10000"/>
                  <a:gd name="connsiteY43" fmla="*/ 4931 h 9777"/>
                  <a:gd name="connsiteX44" fmla="*/ 111 w 10000"/>
                  <a:gd name="connsiteY44" fmla="*/ 4931 h 9777"/>
                  <a:gd name="connsiteX45" fmla="*/ 68 w 10000"/>
                  <a:gd name="connsiteY45" fmla="*/ 4859 h 9777"/>
                  <a:gd name="connsiteX46" fmla="*/ 32 w 10000"/>
                  <a:gd name="connsiteY46" fmla="*/ 4859 h 9777"/>
                  <a:gd name="connsiteX47" fmla="*/ 0 w 10000"/>
                  <a:gd name="connsiteY47" fmla="*/ 4907 h 9777"/>
                  <a:gd name="connsiteX48" fmla="*/ 0 w 10000"/>
                  <a:gd name="connsiteY48" fmla="*/ 4978 h 9777"/>
                  <a:gd name="connsiteX49" fmla="*/ 11 w 10000"/>
                  <a:gd name="connsiteY49" fmla="*/ 5124 h 9777"/>
                  <a:gd name="connsiteX50" fmla="*/ 43 w 10000"/>
                  <a:gd name="connsiteY50" fmla="*/ 5293 h 9777"/>
                  <a:gd name="connsiteX51" fmla="*/ 111 w 10000"/>
                  <a:gd name="connsiteY51" fmla="*/ 5485 h 9777"/>
                  <a:gd name="connsiteX52" fmla="*/ 203 w 10000"/>
                  <a:gd name="connsiteY52" fmla="*/ 5750 h 9777"/>
                  <a:gd name="connsiteX53" fmla="*/ 203 w 10000"/>
                  <a:gd name="connsiteY53" fmla="*/ 5750 h 9777"/>
                  <a:gd name="connsiteX54" fmla="*/ 472 w 10000"/>
                  <a:gd name="connsiteY54" fmla="*/ 6232 h 9777"/>
                  <a:gd name="connsiteX55" fmla="*/ 472 w 10000"/>
                  <a:gd name="connsiteY55" fmla="*/ 6232 h 9777"/>
                  <a:gd name="connsiteX56" fmla="*/ 834 w 10000"/>
                  <a:gd name="connsiteY56" fmla="*/ 6860 h 9777"/>
                  <a:gd name="connsiteX57" fmla="*/ 1195 w 10000"/>
                  <a:gd name="connsiteY57" fmla="*/ 7438 h 9777"/>
                  <a:gd name="connsiteX58" fmla="*/ 1557 w 10000"/>
                  <a:gd name="connsiteY58" fmla="*/ 7969 h 9777"/>
                  <a:gd name="connsiteX59" fmla="*/ 1919 w 10000"/>
                  <a:gd name="connsiteY59" fmla="*/ 8403 h 9777"/>
                  <a:gd name="connsiteX60" fmla="*/ 2280 w 10000"/>
                  <a:gd name="connsiteY60" fmla="*/ 8861 h 9777"/>
                  <a:gd name="connsiteX61" fmla="*/ 2643 w 10000"/>
                  <a:gd name="connsiteY61" fmla="*/ 9197 h 9777"/>
                  <a:gd name="connsiteX62" fmla="*/ 2998 w 10000"/>
                  <a:gd name="connsiteY62" fmla="*/ 9511 h 9777"/>
                  <a:gd name="connsiteX0" fmla="*/ 2998 w 10000"/>
                  <a:gd name="connsiteY0" fmla="*/ 9728 h 9798"/>
                  <a:gd name="connsiteX1" fmla="*/ 7491 w 10000"/>
                  <a:gd name="connsiteY1" fmla="*/ 9778 h 9798"/>
                  <a:gd name="connsiteX2" fmla="*/ 7821 w 10000"/>
                  <a:gd name="connsiteY2" fmla="*/ 9458 h 9798"/>
                  <a:gd name="connsiteX3" fmla="*/ 8135 w 10000"/>
                  <a:gd name="connsiteY3" fmla="*/ 9136 h 9798"/>
                  <a:gd name="connsiteX4" fmla="*/ 8453 w 10000"/>
                  <a:gd name="connsiteY4" fmla="*/ 8768 h 9798"/>
                  <a:gd name="connsiteX5" fmla="*/ 8754 w 10000"/>
                  <a:gd name="connsiteY5" fmla="*/ 8373 h 9798"/>
                  <a:gd name="connsiteX6" fmla="*/ 9061 w 10000"/>
                  <a:gd name="connsiteY6" fmla="*/ 7953 h 9798"/>
                  <a:gd name="connsiteX7" fmla="*/ 9367 w 10000"/>
                  <a:gd name="connsiteY7" fmla="*/ 7459 h 9798"/>
                  <a:gd name="connsiteX8" fmla="*/ 9662 w 10000"/>
                  <a:gd name="connsiteY8" fmla="*/ 6967 h 9798"/>
                  <a:gd name="connsiteX9" fmla="*/ 9978 w 10000"/>
                  <a:gd name="connsiteY9" fmla="*/ 6370 h 9798"/>
                  <a:gd name="connsiteX10" fmla="*/ 9965 w 10000"/>
                  <a:gd name="connsiteY10" fmla="*/ 0 h 9798"/>
                  <a:gd name="connsiteX11" fmla="*/ 9907 w 10000"/>
                  <a:gd name="connsiteY11" fmla="*/ 161 h 9798"/>
                  <a:gd name="connsiteX12" fmla="*/ 9625 w 10000"/>
                  <a:gd name="connsiteY12" fmla="*/ 876 h 9798"/>
                  <a:gd name="connsiteX13" fmla="*/ 9330 w 10000"/>
                  <a:gd name="connsiteY13" fmla="*/ 1566 h 9798"/>
                  <a:gd name="connsiteX14" fmla="*/ 9036 w 10000"/>
                  <a:gd name="connsiteY14" fmla="*/ 2232 h 9798"/>
                  <a:gd name="connsiteX15" fmla="*/ 8737 w 10000"/>
                  <a:gd name="connsiteY15" fmla="*/ 2873 h 9798"/>
                  <a:gd name="connsiteX16" fmla="*/ 8430 w 10000"/>
                  <a:gd name="connsiteY16" fmla="*/ 3465 h 9798"/>
                  <a:gd name="connsiteX17" fmla="*/ 8122 w 10000"/>
                  <a:gd name="connsiteY17" fmla="*/ 4008 h 9798"/>
                  <a:gd name="connsiteX18" fmla="*/ 7810 w 10000"/>
                  <a:gd name="connsiteY18" fmla="*/ 4502 h 9798"/>
                  <a:gd name="connsiteX19" fmla="*/ 7478 w 10000"/>
                  <a:gd name="connsiteY19" fmla="*/ 4970 h 9798"/>
                  <a:gd name="connsiteX20" fmla="*/ 7165 w 10000"/>
                  <a:gd name="connsiteY20" fmla="*/ 5414 h 9798"/>
                  <a:gd name="connsiteX21" fmla="*/ 6836 w 10000"/>
                  <a:gd name="connsiteY21" fmla="*/ 5832 h 9798"/>
                  <a:gd name="connsiteX22" fmla="*/ 6509 w 10000"/>
                  <a:gd name="connsiteY22" fmla="*/ 6202 h 9798"/>
                  <a:gd name="connsiteX23" fmla="*/ 6184 w 10000"/>
                  <a:gd name="connsiteY23" fmla="*/ 6497 h 9798"/>
                  <a:gd name="connsiteX24" fmla="*/ 5855 w 10000"/>
                  <a:gd name="connsiteY24" fmla="*/ 6769 h 9798"/>
                  <a:gd name="connsiteX25" fmla="*/ 5517 w 10000"/>
                  <a:gd name="connsiteY25" fmla="*/ 7042 h 9798"/>
                  <a:gd name="connsiteX26" fmla="*/ 5192 w 10000"/>
                  <a:gd name="connsiteY26" fmla="*/ 7286 h 9798"/>
                  <a:gd name="connsiteX27" fmla="*/ 4850 w 10000"/>
                  <a:gd name="connsiteY27" fmla="*/ 7411 h 9798"/>
                  <a:gd name="connsiteX28" fmla="*/ 4524 w 10000"/>
                  <a:gd name="connsiteY28" fmla="*/ 7558 h 9798"/>
                  <a:gd name="connsiteX29" fmla="*/ 4188 w 10000"/>
                  <a:gd name="connsiteY29" fmla="*/ 7632 h 9798"/>
                  <a:gd name="connsiteX30" fmla="*/ 3857 w 10000"/>
                  <a:gd name="connsiteY30" fmla="*/ 7681 h 9798"/>
                  <a:gd name="connsiteX31" fmla="*/ 3532 w 10000"/>
                  <a:gd name="connsiteY31" fmla="*/ 7681 h 9798"/>
                  <a:gd name="connsiteX32" fmla="*/ 3206 w 10000"/>
                  <a:gd name="connsiteY32" fmla="*/ 7681 h 9798"/>
                  <a:gd name="connsiteX33" fmla="*/ 2875 w 10000"/>
                  <a:gd name="connsiteY33" fmla="*/ 7608 h 9798"/>
                  <a:gd name="connsiteX34" fmla="*/ 2552 w 10000"/>
                  <a:gd name="connsiteY34" fmla="*/ 7509 h 9798"/>
                  <a:gd name="connsiteX35" fmla="*/ 2232 w 10000"/>
                  <a:gd name="connsiteY35" fmla="*/ 7337 h 9798"/>
                  <a:gd name="connsiteX36" fmla="*/ 1919 w 10000"/>
                  <a:gd name="connsiteY36" fmla="*/ 7140 h 9798"/>
                  <a:gd name="connsiteX37" fmla="*/ 1600 w 10000"/>
                  <a:gd name="connsiteY37" fmla="*/ 6918 h 9798"/>
                  <a:gd name="connsiteX38" fmla="*/ 1298 w 10000"/>
                  <a:gd name="connsiteY38" fmla="*/ 6596 h 9798"/>
                  <a:gd name="connsiteX39" fmla="*/ 993 w 10000"/>
                  <a:gd name="connsiteY39" fmla="*/ 6276 h 9798"/>
                  <a:gd name="connsiteX40" fmla="*/ 700 w 10000"/>
                  <a:gd name="connsiteY40" fmla="*/ 5907 h 9798"/>
                  <a:gd name="connsiteX41" fmla="*/ 405 w 10000"/>
                  <a:gd name="connsiteY41" fmla="*/ 5512 h 9798"/>
                  <a:gd name="connsiteX42" fmla="*/ 111 w 10000"/>
                  <a:gd name="connsiteY42" fmla="*/ 5043 h 9798"/>
                  <a:gd name="connsiteX43" fmla="*/ 111 w 10000"/>
                  <a:gd name="connsiteY43" fmla="*/ 5043 h 9798"/>
                  <a:gd name="connsiteX44" fmla="*/ 68 w 10000"/>
                  <a:gd name="connsiteY44" fmla="*/ 4970 h 9798"/>
                  <a:gd name="connsiteX45" fmla="*/ 32 w 10000"/>
                  <a:gd name="connsiteY45" fmla="*/ 4970 h 9798"/>
                  <a:gd name="connsiteX46" fmla="*/ 0 w 10000"/>
                  <a:gd name="connsiteY46" fmla="*/ 5019 h 9798"/>
                  <a:gd name="connsiteX47" fmla="*/ 0 w 10000"/>
                  <a:gd name="connsiteY47" fmla="*/ 5092 h 9798"/>
                  <a:gd name="connsiteX48" fmla="*/ 11 w 10000"/>
                  <a:gd name="connsiteY48" fmla="*/ 5241 h 9798"/>
                  <a:gd name="connsiteX49" fmla="*/ 43 w 10000"/>
                  <a:gd name="connsiteY49" fmla="*/ 5414 h 9798"/>
                  <a:gd name="connsiteX50" fmla="*/ 111 w 10000"/>
                  <a:gd name="connsiteY50" fmla="*/ 5610 h 9798"/>
                  <a:gd name="connsiteX51" fmla="*/ 203 w 10000"/>
                  <a:gd name="connsiteY51" fmla="*/ 5881 h 9798"/>
                  <a:gd name="connsiteX52" fmla="*/ 203 w 10000"/>
                  <a:gd name="connsiteY52" fmla="*/ 5881 h 9798"/>
                  <a:gd name="connsiteX53" fmla="*/ 472 w 10000"/>
                  <a:gd name="connsiteY53" fmla="*/ 6374 h 9798"/>
                  <a:gd name="connsiteX54" fmla="*/ 472 w 10000"/>
                  <a:gd name="connsiteY54" fmla="*/ 6374 h 9798"/>
                  <a:gd name="connsiteX55" fmla="*/ 834 w 10000"/>
                  <a:gd name="connsiteY55" fmla="*/ 7016 h 9798"/>
                  <a:gd name="connsiteX56" fmla="*/ 1195 w 10000"/>
                  <a:gd name="connsiteY56" fmla="*/ 7608 h 9798"/>
                  <a:gd name="connsiteX57" fmla="*/ 1557 w 10000"/>
                  <a:gd name="connsiteY57" fmla="*/ 8151 h 9798"/>
                  <a:gd name="connsiteX58" fmla="*/ 1919 w 10000"/>
                  <a:gd name="connsiteY58" fmla="*/ 8595 h 9798"/>
                  <a:gd name="connsiteX59" fmla="*/ 2280 w 10000"/>
                  <a:gd name="connsiteY59" fmla="*/ 9063 h 9798"/>
                  <a:gd name="connsiteX60" fmla="*/ 2643 w 10000"/>
                  <a:gd name="connsiteY60" fmla="*/ 9407 h 9798"/>
                  <a:gd name="connsiteX61" fmla="*/ 2998 w 10000"/>
                  <a:gd name="connsiteY61" fmla="*/ 9728 h 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0000" h="9798">
                    <a:moveTo>
                      <a:pt x="2998" y="9728"/>
                    </a:moveTo>
                    <a:cubicBezTo>
                      <a:pt x="3806" y="9790"/>
                      <a:pt x="6687" y="9823"/>
                      <a:pt x="7491" y="9778"/>
                    </a:cubicBezTo>
                    <a:lnTo>
                      <a:pt x="7821" y="9458"/>
                    </a:lnTo>
                    <a:lnTo>
                      <a:pt x="8135" y="9136"/>
                    </a:lnTo>
                    <a:lnTo>
                      <a:pt x="8453" y="8768"/>
                    </a:lnTo>
                    <a:lnTo>
                      <a:pt x="8754" y="8373"/>
                    </a:lnTo>
                    <a:lnTo>
                      <a:pt x="9061" y="7953"/>
                    </a:lnTo>
                    <a:lnTo>
                      <a:pt x="9367" y="7459"/>
                    </a:lnTo>
                    <a:lnTo>
                      <a:pt x="9662" y="6967"/>
                    </a:lnTo>
                    <a:lnTo>
                      <a:pt x="9978" y="6370"/>
                    </a:lnTo>
                    <a:cubicBezTo>
                      <a:pt x="10029" y="5208"/>
                      <a:pt x="9978" y="1035"/>
                      <a:pt x="9965" y="0"/>
                    </a:cubicBezTo>
                    <a:cubicBezTo>
                      <a:pt x="9946" y="53"/>
                      <a:pt x="9927" y="108"/>
                      <a:pt x="9907" y="161"/>
                    </a:cubicBezTo>
                    <a:cubicBezTo>
                      <a:pt x="9814" y="400"/>
                      <a:pt x="9719" y="637"/>
                      <a:pt x="9625" y="876"/>
                    </a:cubicBezTo>
                    <a:cubicBezTo>
                      <a:pt x="9526" y="1106"/>
                      <a:pt x="9428" y="1337"/>
                      <a:pt x="9330" y="1566"/>
                    </a:cubicBezTo>
                    <a:lnTo>
                      <a:pt x="9036" y="2232"/>
                    </a:lnTo>
                    <a:lnTo>
                      <a:pt x="8737" y="2873"/>
                    </a:lnTo>
                    <a:cubicBezTo>
                      <a:pt x="8633" y="3070"/>
                      <a:pt x="8531" y="3269"/>
                      <a:pt x="8430" y="3465"/>
                    </a:cubicBezTo>
                    <a:lnTo>
                      <a:pt x="8122" y="4008"/>
                    </a:lnTo>
                    <a:lnTo>
                      <a:pt x="7810" y="4502"/>
                    </a:lnTo>
                    <a:lnTo>
                      <a:pt x="7478" y="4970"/>
                    </a:lnTo>
                    <a:lnTo>
                      <a:pt x="7165" y="5414"/>
                    </a:lnTo>
                    <a:lnTo>
                      <a:pt x="6836" y="5832"/>
                    </a:lnTo>
                    <a:lnTo>
                      <a:pt x="6509" y="6202"/>
                    </a:lnTo>
                    <a:lnTo>
                      <a:pt x="6184" y="6497"/>
                    </a:lnTo>
                    <a:lnTo>
                      <a:pt x="5855" y="6769"/>
                    </a:lnTo>
                    <a:lnTo>
                      <a:pt x="5517" y="7042"/>
                    </a:lnTo>
                    <a:lnTo>
                      <a:pt x="5192" y="7286"/>
                    </a:lnTo>
                    <a:lnTo>
                      <a:pt x="4850" y="7411"/>
                    </a:lnTo>
                    <a:lnTo>
                      <a:pt x="4524" y="7558"/>
                    </a:lnTo>
                    <a:lnTo>
                      <a:pt x="4188" y="7632"/>
                    </a:lnTo>
                    <a:lnTo>
                      <a:pt x="3857" y="7681"/>
                    </a:lnTo>
                    <a:lnTo>
                      <a:pt x="3532" y="7681"/>
                    </a:lnTo>
                    <a:lnTo>
                      <a:pt x="3206" y="7681"/>
                    </a:lnTo>
                    <a:lnTo>
                      <a:pt x="2875" y="7608"/>
                    </a:lnTo>
                    <a:lnTo>
                      <a:pt x="2552" y="7509"/>
                    </a:lnTo>
                    <a:lnTo>
                      <a:pt x="2232" y="7337"/>
                    </a:lnTo>
                    <a:lnTo>
                      <a:pt x="1919" y="7140"/>
                    </a:lnTo>
                    <a:lnTo>
                      <a:pt x="1600" y="6918"/>
                    </a:lnTo>
                    <a:lnTo>
                      <a:pt x="1298" y="6596"/>
                    </a:lnTo>
                    <a:lnTo>
                      <a:pt x="993" y="6276"/>
                    </a:lnTo>
                    <a:lnTo>
                      <a:pt x="700" y="5907"/>
                    </a:lnTo>
                    <a:lnTo>
                      <a:pt x="405" y="5512"/>
                    </a:lnTo>
                    <a:lnTo>
                      <a:pt x="111" y="5043"/>
                    </a:lnTo>
                    <a:lnTo>
                      <a:pt x="111" y="5043"/>
                    </a:lnTo>
                    <a:cubicBezTo>
                      <a:pt x="95" y="5019"/>
                      <a:pt x="82" y="4994"/>
                      <a:pt x="68" y="4970"/>
                    </a:cubicBezTo>
                    <a:lnTo>
                      <a:pt x="32" y="4970"/>
                    </a:lnTo>
                    <a:cubicBezTo>
                      <a:pt x="20" y="4986"/>
                      <a:pt x="9" y="5004"/>
                      <a:pt x="0" y="5019"/>
                    </a:cubicBezTo>
                    <a:lnTo>
                      <a:pt x="0" y="5092"/>
                    </a:lnTo>
                    <a:cubicBezTo>
                      <a:pt x="4" y="5142"/>
                      <a:pt x="7" y="5191"/>
                      <a:pt x="11" y="5241"/>
                    </a:cubicBezTo>
                    <a:cubicBezTo>
                      <a:pt x="23" y="5298"/>
                      <a:pt x="34" y="5356"/>
                      <a:pt x="43" y="5414"/>
                    </a:cubicBezTo>
                    <a:cubicBezTo>
                      <a:pt x="65" y="5479"/>
                      <a:pt x="88" y="5545"/>
                      <a:pt x="111" y="5610"/>
                    </a:cubicBezTo>
                    <a:cubicBezTo>
                      <a:pt x="142" y="5701"/>
                      <a:pt x="171" y="5792"/>
                      <a:pt x="203" y="5881"/>
                    </a:cubicBezTo>
                    <a:lnTo>
                      <a:pt x="203" y="5881"/>
                    </a:lnTo>
                    <a:cubicBezTo>
                      <a:pt x="293" y="6045"/>
                      <a:pt x="382" y="6210"/>
                      <a:pt x="472" y="6374"/>
                    </a:cubicBezTo>
                    <a:lnTo>
                      <a:pt x="472" y="6374"/>
                    </a:lnTo>
                    <a:lnTo>
                      <a:pt x="834" y="7016"/>
                    </a:lnTo>
                    <a:lnTo>
                      <a:pt x="1195" y="7608"/>
                    </a:lnTo>
                    <a:lnTo>
                      <a:pt x="1557" y="8151"/>
                    </a:lnTo>
                    <a:lnTo>
                      <a:pt x="1919" y="8595"/>
                    </a:lnTo>
                    <a:lnTo>
                      <a:pt x="2280" y="9063"/>
                    </a:lnTo>
                    <a:lnTo>
                      <a:pt x="2643" y="9407"/>
                    </a:lnTo>
                    <a:lnTo>
                      <a:pt x="2998" y="9728"/>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75" name="Freeform 32"/>
              <p:cNvSpPr>
                <a:spLocks/>
              </p:cNvSpPr>
              <p:nvPr/>
            </p:nvSpPr>
            <p:spPr bwMode="auto">
              <a:xfrm>
                <a:off x="5047118" y="4489341"/>
                <a:ext cx="3356031" cy="1544601"/>
              </a:xfrm>
              <a:custGeom>
                <a:avLst/>
                <a:gdLst>
                  <a:gd name="T0" fmla="*/ 73 w 1557"/>
                  <a:gd name="T1" fmla="*/ 688 h 716"/>
                  <a:gd name="T2" fmla="*/ 149 w 1557"/>
                  <a:gd name="T3" fmla="*/ 703 h 716"/>
                  <a:gd name="T4" fmla="*/ 226 w 1557"/>
                  <a:gd name="T5" fmla="*/ 712 h 716"/>
                  <a:gd name="T6" fmla="*/ 309 w 1557"/>
                  <a:gd name="T7" fmla="*/ 716 h 716"/>
                  <a:gd name="T8" fmla="*/ 393 w 1557"/>
                  <a:gd name="T9" fmla="*/ 714 h 716"/>
                  <a:gd name="T10" fmla="*/ 482 w 1557"/>
                  <a:gd name="T11" fmla="*/ 707 h 716"/>
                  <a:gd name="T12" fmla="*/ 572 w 1557"/>
                  <a:gd name="T13" fmla="*/ 694 h 716"/>
                  <a:gd name="T14" fmla="*/ 666 w 1557"/>
                  <a:gd name="T15" fmla="*/ 676 h 716"/>
                  <a:gd name="T16" fmla="*/ 760 w 1557"/>
                  <a:gd name="T17" fmla="*/ 650 h 716"/>
                  <a:gd name="T18" fmla="*/ 857 w 1557"/>
                  <a:gd name="T19" fmla="*/ 617 h 716"/>
                  <a:gd name="T20" fmla="*/ 955 w 1557"/>
                  <a:gd name="T21" fmla="*/ 578 h 716"/>
                  <a:gd name="T22" fmla="*/ 1054 w 1557"/>
                  <a:gd name="T23" fmla="*/ 532 h 716"/>
                  <a:gd name="T24" fmla="*/ 1156 w 1557"/>
                  <a:gd name="T25" fmla="*/ 479 h 716"/>
                  <a:gd name="T26" fmla="*/ 1255 w 1557"/>
                  <a:gd name="T27" fmla="*/ 416 h 716"/>
                  <a:gd name="T28" fmla="*/ 1356 w 1557"/>
                  <a:gd name="T29" fmla="*/ 346 h 716"/>
                  <a:gd name="T30" fmla="*/ 1456 w 1557"/>
                  <a:gd name="T31" fmla="*/ 269 h 716"/>
                  <a:gd name="T32" fmla="*/ 1557 w 1557"/>
                  <a:gd name="T33" fmla="*/ 184 h 716"/>
                  <a:gd name="T34" fmla="*/ 1417 w 1557"/>
                  <a:gd name="T35" fmla="*/ 0 h 716"/>
                  <a:gd name="T36" fmla="*/ 1332 w 1557"/>
                  <a:gd name="T37" fmla="*/ 77 h 716"/>
                  <a:gd name="T38" fmla="*/ 1244 w 1557"/>
                  <a:gd name="T39" fmla="*/ 153 h 716"/>
                  <a:gd name="T40" fmla="*/ 1156 w 1557"/>
                  <a:gd name="T41" fmla="*/ 223 h 716"/>
                  <a:gd name="T42" fmla="*/ 1064 w 1557"/>
                  <a:gd name="T43" fmla="*/ 289 h 716"/>
                  <a:gd name="T44" fmla="*/ 972 w 1557"/>
                  <a:gd name="T45" fmla="*/ 350 h 716"/>
                  <a:gd name="T46" fmla="*/ 878 w 1557"/>
                  <a:gd name="T47" fmla="*/ 407 h 716"/>
                  <a:gd name="T48" fmla="*/ 784 w 1557"/>
                  <a:gd name="T49" fmla="*/ 458 h 716"/>
                  <a:gd name="T50" fmla="*/ 692 w 1557"/>
                  <a:gd name="T51" fmla="*/ 504 h 716"/>
                  <a:gd name="T52" fmla="*/ 598 w 1557"/>
                  <a:gd name="T53" fmla="*/ 545 h 716"/>
                  <a:gd name="T54" fmla="*/ 508 w 1557"/>
                  <a:gd name="T55" fmla="*/ 580 h 716"/>
                  <a:gd name="T56" fmla="*/ 417 w 1557"/>
                  <a:gd name="T57" fmla="*/ 609 h 716"/>
                  <a:gd name="T58" fmla="*/ 331 w 1557"/>
                  <a:gd name="T59" fmla="*/ 631 h 716"/>
                  <a:gd name="T60" fmla="*/ 244 w 1557"/>
                  <a:gd name="T61" fmla="*/ 648 h 716"/>
                  <a:gd name="T62" fmla="*/ 163 w 1557"/>
                  <a:gd name="T63" fmla="*/ 657 h 716"/>
                  <a:gd name="T64" fmla="*/ 84 w 1557"/>
                  <a:gd name="T65" fmla="*/ 661 h 716"/>
                  <a:gd name="T66" fmla="*/ 11 w 1557"/>
                  <a:gd name="T67" fmla="*/ 657 h 716"/>
                  <a:gd name="T68" fmla="*/ 5 w 1557"/>
                  <a:gd name="T69" fmla="*/ 655 h 716"/>
                  <a:gd name="T70" fmla="*/ 0 w 1557"/>
                  <a:gd name="T71" fmla="*/ 659 h 716"/>
                  <a:gd name="T72" fmla="*/ 3 w 1557"/>
                  <a:gd name="T73" fmla="*/ 666 h 716"/>
                  <a:gd name="T74" fmla="*/ 20 w 1557"/>
                  <a:gd name="T75" fmla="*/ 674 h 716"/>
                  <a:gd name="T76" fmla="*/ 33 w 1557"/>
                  <a:gd name="T77" fmla="*/ 677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7" h="716">
                    <a:moveTo>
                      <a:pt x="73" y="688"/>
                    </a:moveTo>
                    <a:lnTo>
                      <a:pt x="73" y="688"/>
                    </a:lnTo>
                    <a:lnTo>
                      <a:pt x="110" y="696"/>
                    </a:lnTo>
                    <a:lnTo>
                      <a:pt x="149" y="703"/>
                    </a:lnTo>
                    <a:lnTo>
                      <a:pt x="187" y="709"/>
                    </a:lnTo>
                    <a:lnTo>
                      <a:pt x="226" y="712"/>
                    </a:lnTo>
                    <a:lnTo>
                      <a:pt x="266" y="714"/>
                    </a:lnTo>
                    <a:lnTo>
                      <a:pt x="309" y="716"/>
                    </a:lnTo>
                    <a:lnTo>
                      <a:pt x="349" y="716"/>
                    </a:lnTo>
                    <a:lnTo>
                      <a:pt x="393" y="714"/>
                    </a:lnTo>
                    <a:lnTo>
                      <a:pt x="438" y="712"/>
                    </a:lnTo>
                    <a:lnTo>
                      <a:pt x="482" y="707"/>
                    </a:lnTo>
                    <a:lnTo>
                      <a:pt x="526" y="701"/>
                    </a:lnTo>
                    <a:lnTo>
                      <a:pt x="572" y="694"/>
                    </a:lnTo>
                    <a:lnTo>
                      <a:pt x="618" y="687"/>
                    </a:lnTo>
                    <a:lnTo>
                      <a:pt x="666" y="676"/>
                    </a:lnTo>
                    <a:lnTo>
                      <a:pt x="712" y="663"/>
                    </a:lnTo>
                    <a:lnTo>
                      <a:pt x="760" y="650"/>
                    </a:lnTo>
                    <a:lnTo>
                      <a:pt x="810" y="635"/>
                    </a:lnTo>
                    <a:lnTo>
                      <a:pt x="857" y="617"/>
                    </a:lnTo>
                    <a:lnTo>
                      <a:pt x="907" y="598"/>
                    </a:lnTo>
                    <a:lnTo>
                      <a:pt x="955" y="578"/>
                    </a:lnTo>
                    <a:lnTo>
                      <a:pt x="1005" y="556"/>
                    </a:lnTo>
                    <a:lnTo>
                      <a:pt x="1054" y="532"/>
                    </a:lnTo>
                    <a:lnTo>
                      <a:pt x="1104" y="506"/>
                    </a:lnTo>
                    <a:lnTo>
                      <a:pt x="1156" y="479"/>
                    </a:lnTo>
                    <a:lnTo>
                      <a:pt x="1205" y="447"/>
                    </a:lnTo>
                    <a:lnTo>
                      <a:pt x="1255" y="416"/>
                    </a:lnTo>
                    <a:lnTo>
                      <a:pt x="1307" y="383"/>
                    </a:lnTo>
                    <a:lnTo>
                      <a:pt x="1356" y="346"/>
                    </a:lnTo>
                    <a:lnTo>
                      <a:pt x="1406" y="309"/>
                    </a:lnTo>
                    <a:lnTo>
                      <a:pt x="1456" y="269"/>
                    </a:lnTo>
                    <a:lnTo>
                      <a:pt x="1507" y="226"/>
                    </a:lnTo>
                    <a:lnTo>
                      <a:pt x="1557" y="184"/>
                    </a:lnTo>
                    <a:lnTo>
                      <a:pt x="1417" y="0"/>
                    </a:lnTo>
                    <a:lnTo>
                      <a:pt x="1417" y="0"/>
                    </a:lnTo>
                    <a:lnTo>
                      <a:pt x="1375" y="38"/>
                    </a:lnTo>
                    <a:lnTo>
                      <a:pt x="1332" y="77"/>
                    </a:lnTo>
                    <a:lnTo>
                      <a:pt x="1288" y="116"/>
                    </a:lnTo>
                    <a:lnTo>
                      <a:pt x="1244" y="153"/>
                    </a:lnTo>
                    <a:lnTo>
                      <a:pt x="1200" y="188"/>
                    </a:lnTo>
                    <a:lnTo>
                      <a:pt x="1156" y="223"/>
                    </a:lnTo>
                    <a:lnTo>
                      <a:pt x="1110" y="256"/>
                    </a:lnTo>
                    <a:lnTo>
                      <a:pt x="1064" y="289"/>
                    </a:lnTo>
                    <a:lnTo>
                      <a:pt x="1018" y="320"/>
                    </a:lnTo>
                    <a:lnTo>
                      <a:pt x="972" y="350"/>
                    </a:lnTo>
                    <a:lnTo>
                      <a:pt x="924" y="379"/>
                    </a:lnTo>
                    <a:lnTo>
                      <a:pt x="878" y="407"/>
                    </a:lnTo>
                    <a:lnTo>
                      <a:pt x="832" y="434"/>
                    </a:lnTo>
                    <a:lnTo>
                      <a:pt x="784" y="458"/>
                    </a:lnTo>
                    <a:lnTo>
                      <a:pt x="738" y="482"/>
                    </a:lnTo>
                    <a:lnTo>
                      <a:pt x="692" y="504"/>
                    </a:lnTo>
                    <a:lnTo>
                      <a:pt x="646" y="526"/>
                    </a:lnTo>
                    <a:lnTo>
                      <a:pt x="598" y="545"/>
                    </a:lnTo>
                    <a:lnTo>
                      <a:pt x="554" y="563"/>
                    </a:lnTo>
                    <a:lnTo>
                      <a:pt x="508" y="580"/>
                    </a:lnTo>
                    <a:lnTo>
                      <a:pt x="462" y="595"/>
                    </a:lnTo>
                    <a:lnTo>
                      <a:pt x="417" y="609"/>
                    </a:lnTo>
                    <a:lnTo>
                      <a:pt x="373" y="620"/>
                    </a:lnTo>
                    <a:lnTo>
                      <a:pt x="331" y="631"/>
                    </a:lnTo>
                    <a:lnTo>
                      <a:pt x="287" y="641"/>
                    </a:lnTo>
                    <a:lnTo>
                      <a:pt x="244" y="648"/>
                    </a:lnTo>
                    <a:lnTo>
                      <a:pt x="204" y="653"/>
                    </a:lnTo>
                    <a:lnTo>
                      <a:pt x="163" y="657"/>
                    </a:lnTo>
                    <a:lnTo>
                      <a:pt x="123" y="661"/>
                    </a:lnTo>
                    <a:lnTo>
                      <a:pt x="84" y="661"/>
                    </a:lnTo>
                    <a:lnTo>
                      <a:pt x="47" y="659"/>
                    </a:lnTo>
                    <a:lnTo>
                      <a:pt x="11" y="657"/>
                    </a:lnTo>
                    <a:lnTo>
                      <a:pt x="11" y="657"/>
                    </a:lnTo>
                    <a:lnTo>
                      <a:pt x="5" y="655"/>
                    </a:lnTo>
                    <a:lnTo>
                      <a:pt x="1" y="657"/>
                    </a:lnTo>
                    <a:lnTo>
                      <a:pt x="0" y="659"/>
                    </a:lnTo>
                    <a:lnTo>
                      <a:pt x="0" y="663"/>
                    </a:lnTo>
                    <a:lnTo>
                      <a:pt x="3" y="666"/>
                    </a:lnTo>
                    <a:lnTo>
                      <a:pt x="11" y="670"/>
                    </a:lnTo>
                    <a:lnTo>
                      <a:pt x="20" y="674"/>
                    </a:lnTo>
                    <a:lnTo>
                      <a:pt x="33" y="677"/>
                    </a:lnTo>
                    <a:lnTo>
                      <a:pt x="33" y="677"/>
                    </a:lnTo>
                    <a:lnTo>
                      <a:pt x="73" y="688"/>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80" name="Freeform 34"/>
              <p:cNvSpPr>
                <a:spLocks/>
              </p:cNvSpPr>
              <p:nvPr userDrawn="1"/>
            </p:nvSpPr>
            <p:spPr bwMode="auto">
              <a:xfrm>
                <a:off x="5944070" y="34924"/>
                <a:ext cx="3195692" cy="1552537"/>
              </a:xfrm>
              <a:custGeom>
                <a:avLst/>
                <a:gdLst>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425841 w 3832525"/>
                  <a:gd name="connsiteY6" fmla="*/ 75467 h 1552473"/>
                  <a:gd name="connsiteX7" fmla="*/ 3538023 w 3832525"/>
                  <a:gd name="connsiteY7" fmla="*/ 103498 h 1552473"/>
                  <a:gd name="connsiteX8" fmla="*/ 3643732 w 3832525"/>
                  <a:gd name="connsiteY8" fmla="*/ 131529 h 1552473"/>
                  <a:gd name="connsiteX9" fmla="*/ 3751598 w 3832525"/>
                  <a:gd name="connsiteY9" fmla="*/ 168185 h 1552473"/>
                  <a:gd name="connsiteX10" fmla="*/ 3832525 w 3832525"/>
                  <a:gd name="connsiteY10" fmla="*/ 199835 h 1552473"/>
                  <a:gd name="connsiteX11" fmla="*/ 3832525 w 3832525"/>
                  <a:gd name="connsiteY11" fmla="*/ 283571 h 1552473"/>
                  <a:gd name="connsiteX12" fmla="*/ 3742969 w 3832525"/>
                  <a:gd name="connsiteY12" fmla="*/ 263058 h 1552473"/>
                  <a:gd name="connsiteX13" fmla="*/ 3641575 w 3832525"/>
                  <a:gd name="connsiteY13" fmla="*/ 247964 h 1552473"/>
                  <a:gd name="connsiteX14" fmla="*/ 3533708 w 3832525"/>
                  <a:gd name="connsiteY14" fmla="*/ 230715 h 1552473"/>
                  <a:gd name="connsiteX15" fmla="*/ 3425841 w 3832525"/>
                  <a:gd name="connsiteY15" fmla="*/ 224246 h 1552473"/>
                  <a:gd name="connsiteX16" fmla="*/ 3311503 w 3832525"/>
                  <a:gd name="connsiteY16" fmla="*/ 215621 h 1552473"/>
                  <a:gd name="connsiteX17" fmla="*/ 3195007 w 3832525"/>
                  <a:gd name="connsiteY17" fmla="*/ 215621 h 1552473"/>
                  <a:gd name="connsiteX18" fmla="*/ 3080669 w 3832525"/>
                  <a:gd name="connsiteY18" fmla="*/ 219934 h 1552473"/>
                  <a:gd name="connsiteX19" fmla="*/ 2962015 w 3832525"/>
                  <a:gd name="connsiteY19" fmla="*/ 226402 h 1552473"/>
                  <a:gd name="connsiteX20" fmla="*/ 2839047 w 3832525"/>
                  <a:gd name="connsiteY20" fmla="*/ 239340 h 1552473"/>
                  <a:gd name="connsiteX21" fmla="*/ 2716080 w 3832525"/>
                  <a:gd name="connsiteY21" fmla="*/ 258746 h 1552473"/>
                  <a:gd name="connsiteX22" fmla="*/ 2593112 w 3832525"/>
                  <a:gd name="connsiteY22" fmla="*/ 278151 h 1552473"/>
                  <a:gd name="connsiteX23" fmla="*/ 2465829 w 3832525"/>
                  <a:gd name="connsiteY23" fmla="*/ 306182 h 1552473"/>
                  <a:gd name="connsiteX24" fmla="*/ 2338547 w 3832525"/>
                  <a:gd name="connsiteY24" fmla="*/ 338525 h 1552473"/>
                  <a:gd name="connsiteX25" fmla="*/ 2206950 w 3832525"/>
                  <a:gd name="connsiteY25" fmla="*/ 377337 h 1552473"/>
                  <a:gd name="connsiteX26" fmla="*/ 2079667 w 3832525"/>
                  <a:gd name="connsiteY26" fmla="*/ 418305 h 1552473"/>
                  <a:gd name="connsiteX27" fmla="*/ 1948070 w 3832525"/>
                  <a:gd name="connsiteY27" fmla="*/ 465742 h 1552473"/>
                  <a:gd name="connsiteX28" fmla="*/ 1822945 w 3832525"/>
                  <a:gd name="connsiteY28" fmla="*/ 517491 h 1552473"/>
                  <a:gd name="connsiteX29" fmla="*/ 1691348 w 3832525"/>
                  <a:gd name="connsiteY29" fmla="*/ 573553 h 1552473"/>
                  <a:gd name="connsiteX30" fmla="*/ 1559750 w 3832525"/>
                  <a:gd name="connsiteY30" fmla="*/ 636083 h 1552473"/>
                  <a:gd name="connsiteX31" fmla="*/ 1428153 w 3832525"/>
                  <a:gd name="connsiteY31" fmla="*/ 702925 h 1552473"/>
                  <a:gd name="connsiteX32" fmla="*/ 1300871 w 3832525"/>
                  <a:gd name="connsiteY32" fmla="*/ 776236 h 1552473"/>
                  <a:gd name="connsiteX33" fmla="*/ 1171431 w 3832525"/>
                  <a:gd name="connsiteY33" fmla="*/ 853860 h 1552473"/>
                  <a:gd name="connsiteX34" fmla="*/ 1044148 w 3832525"/>
                  <a:gd name="connsiteY34" fmla="*/ 937952 h 1552473"/>
                  <a:gd name="connsiteX35" fmla="*/ 916866 w 3832525"/>
                  <a:gd name="connsiteY35" fmla="*/ 1026357 h 1552473"/>
                  <a:gd name="connsiteX36" fmla="*/ 789583 w 3832525"/>
                  <a:gd name="connsiteY36" fmla="*/ 1121231 h 1552473"/>
                  <a:gd name="connsiteX37" fmla="*/ 666615 w 3832525"/>
                  <a:gd name="connsiteY37" fmla="*/ 1220416 h 1552473"/>
                  <a:gd name="connsiteX38" fmla="*/ 543648 w 3832525"/>
                  <a:gd name="connsiteY38" fmla="*/ 1323914 h 1552473"/>
                  <a:gd name="connsiteX39" fmla="*/ 420680 w 3832525"/>
                  <a:gd name="connsiteY39" fmla="*/ 1433881 h 1552473"/>
                  <a:gd name="connsiteX40" fmla="*/ 299869 w 3832525"/>
                  <a:gd name="connsiteY40" fmla="*/ 1552473 h 1552473"/>
                  <a:gd name="connsiteX41" fmla="*/ 0 w 3832525"/>
                  <a:gd name="connsiteY41" fmla="*/ 1136324 h 1552473"/>
                  <a:gd name="connsiteX42" fmla="*/ 118653 w 3832525"/>
                  <a:gd name="connsiteY42" fmla="*/ 1026357 h 1552473"/>
                  <a:gd name="connsiteX43" fmla="*/ 237307 w 3832525"/>
                  <a:gd name="connsiteY43" fmla="*/ 918547 h 1552473"/>
                  <a:gd name="connsiteX44" fmla="*/ 360274 w 3832525"/>
                  <a:gd name="connsiteY44" fmla="*/ 819361 h 1552473"/>
                  <a:gd name="connsiteX45" fmla="*/ 487557 w 3832525"/>
                  <a:gd name="connsiteY45" fmla="*/ 724487 h 1552473"/>
                  <a:gd name="connsiteX46" fmla="*/ 614839 w 3832525"/>
                  <a:gd name="connsiteY46" fmla="*/ 636083 h 1552473"/>
                  <a:gd name="connsiteX47" fmla="*/ 742122 w 3832525"/>
                  <a:gd name="connsiteY47" fmla="*/ 556303 h 1552473"/>
                  <a:gd name="connsiteX48" fmla="*/ 873719 w 3832525"/>
                  <a:gd name="connsiteY48" fmla="*/ 480835 h 1552473"/>
                  <a:gd name="connsiteX49" fmla="*/ 998844 w 3832525"/>
                  <a:gd name="connsiteY49" fmla="*/ 409680 h 1552473"/>
                  <a:gd name="connsiteX50" fmla="*/ 1130442 w 3832525"/>
                  <a:gd name="connsiteY50" fmla="*/ 347150 h 1552473"/>
                  <a:gd name="connsiteX51" fmla="*/ 1266353 w 3832525"/>
                  <a:gd name="connsiteY51" fmla="*/ 291089 h 1552473"/>
                  <a:gd name="connsiteX52" fmla="*/ 1397951 w 3832525"/>
                  <a:gd name="connsiteY52" fmla="*/ 239340 h 1552473"/>
                  <a:gd name="connsiteX53" fmla="*/ 1527390 w 3832525"/>
                  <a:gd name="connsiteY53" fmla="*/ 191903 h 1552473"/>
                  <a:gd name="connsiteX54" fmla="*/ 1663302 w 3832525"/>
                  <a:gd name="connsiteY54" fmla="*/ 148779 h 1552473"/>
                  <a:gd name="connsiteX55" fmla="*/ 1794899 w 3832525"/>
                  <a:gd name="connsiteY55" fmla="*/ 112123 h 1552473"/>
                  <a:gd name="connsiteX56" fmla="*/ 1928654 w 3832525"/>
                  <a:gd name="connsiteY56" fmla="*/ 79780 h 1552473"/>
                  <a:gd name="connsiteX57" fmla="*/ 2060251 w 3832525"/>
                  <a:gd name="connsiteY57" fmla="*/ 56062 h 1552473"/>
                  <a:gd name="connsiteX58" fmla="*/ 2191848 w 3832525"/>
                  <a:gd name="connsiteY58" fmla="*/ 36656 h 1552473"/>
                  <a:gd name="connsiteX59" fmla="*/ 2321288 w 3832525"/>
                  <a:gd name="connsiteY59" fmla="*/ 21562 h 1552473"/>
                  <a:gd name="connsiteX60" fmla="*/ 2448571 w 3832525"/>
                  <a:gd name="connsiteY60" fmla="*/ 8625 h 1552473"/>
                  <a:gd name="connsiteX61" fmla="*/ 2580168 w 3832525"/>
                  <a:gd name="connsiteY61"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538023 w 3832525"/>
                  <a:gd name="connsiteY6" fmla="*/ 103498 h 1552473"/>
                  <a:gd name="connsiteX7" fmla="*/ 3643732 w 3832525"/>
                  <a:gd name="connsiteY7" fmla="*/ 131529 h 1552473"/>
                  <a:gd name="connsiteX8" fmla="*/ 3751598 w 3832525"/>
                  <a:gd name="connsiteY8" fmla="*/ 168185 h 1552473"/>
                  <a:gd name="connsiteX9" fmla="*/ 3832525 w 3832525"/>
                  <a:gd name="connsiteY9" fmla="*/ 199835 h 1552473"/>
                  <a:gd name="connsiteX10" fmla="*/ 3832525 w 3832525"/>
                  <a:gd name="connsiteY10" fmla="*/ 283571 h 1552473"/>
                  <a:gd name="connsiteX11" fmla="*/ 3742969 w 3832525"/>
                  <a:gd name="connsiteY11" fmla="*/ 263058 h 1552473"/>
                  <a:gd name="connsiteX12" fmla="*/ 3641575 w 3832525"/>
                  <a:gd name="connsiteY12" fmla="*/ 247964 h 1552473"/>
                  <a:gd name="connsiteX13" fmla="*/ 3533708 w 3832525"/>
                  <a:gd name="connsiteY13" fmla="*/ 230715 h 1552473"/>
                  <a:gd name="connsiteX14" fmla="*/ 3425841 w 3832525"/>
                  <a:gd name="connsiteY14" fmla="*/ 224246 h 1552473"/>
                  <a:gd name="connsiteX15" fmla="*/ 3311503 w 3832525"/>
                  <a:gd name="connsiteY15" fmla="*/ 215621 h 1552473"/>
                  <a:gd name="connsiteX16" fmla="*/ 3195007 w 3832525"/>
                  <a:gd name="connsiteY16" fmla="*/ 215621 h 1552473"/>
                  <a:gd name="connsiteX17" fmla="*/ 3080669 w 3832525"/>
                  <a:gd name="connsiteY17" fmla="*/ 219934 h 1552473"/>
                  <a:gd name="connsiteX18" fmla="*/ 2962015 w 3832525"/>
                  <a:gd name="connsiteY18" fmla="*/ 226402 h 1552473"/>
                  <a:gd name="connsiteX19" fmla="*/ 2839047 w 3832525"/>
                  <a:gd name="connsiteY19" fmla="*/ 239340 h 1552473"/>
                  <a:gd name="connsiteX20" fmla="*/ 2716080 w 3832525"/>
                  <a:gd name="connsiteY20" fmla="*/ 258746 h 1552473"/>
                  <a:gd name="connsiteX21" fmla="*/ 2593112 w 3832525"/>
                  <a:gd name="connsiteY21" fmla="*/ 278151 h 1552473"/>
                  <a:gd name="connsiteX22" fmla="*/ 2465829 w 3832525"/>
                  <a:gd name="connsiteY22" fmla="*/ 306182 h 1552473"/>
                  <a:gd name="connsiteX23" fmla="*/ 2338547 w 3832525"/>
                  <a:gd name="connsiteY23" fmla="*/ 338525 h 1552473"/>
                  <a:gd name="connsiteX24" fmla="*/ 2206950 w 3832525"/>
                  <a:gd name="connsiteY24" fmla="*/ 377337 h 1552473"/>
                  <a:gd name="connsiteX25" fmla="*/ 2079667 w 3832525"/>
                  <a:gd name="connsiteY25" fmla="*/ 418305 h 1552473"/>
                  <a:gd name="connsiteX26" fmla="*/ 1948070 w 3832525"/>
                  <a:gd name="connsiteY26" fmla="*/ 465742 h 1552473"/>
                  <a:gd name="connsiteX27" fmla="*/ 1822945 w 3832525"/>
                  <a:gd name="connsiteY27" fmla="*/ 517491 h 1552473"/>
                  <a:gd name="connsiteX28" fmla="*/ 1691348 w 3832525"/>
                  <a:gd name="connsiteY28" fmla="*/ 573553 h 1552473"/>
                  <a:gd name="connsiteX29" fmla="*/ 1559750 w 3832525"/>
                  <a:gd name="connsiteY29" fmla="*/ 636083 h 1552473"/>
                  <a:gd name="connsiteX30" fmla="*/ 1428153 w 3832525"/>
                  <a:gd name="connsiteY30" fmla="*/ 702925 h 1552473"/>
                  <a:gd name="connsiteX31" fmla="*/ 1300871 w 3832525"/>
                  <a:gd name="connsiteY31" fmla="*/ 776236 h 1552473"/>
                  <a:gd name="connsiteX32" fmla="*/ 1171431 w 3832525"/>
                  <a:gd name="connsiteY32" fmla="*/ 853860 h 1552473"/>
                  <a:gd name="connsiteX33" fmla="*/ 1044148 w 3832525"/>
                  <a:gd name="connsiteY33" fmla="*/ 937952 h 1552473"/>
                  <a:gd name="connsiteX34" fmla="*/ 916866 w 3832525"/>
                  <a:gd name="connsiteY34" fmla="*/ 1026357 h 1552473"/>
                  <a:gd name="connsiteX35" fmla="*/ 789583 w 3832525"/>
                  <a:gd name="connsiteY35" fmla="*/ 1121231 h 1552473"/>
                  <a:gd name="connsiteX36" fmla="*/ 666615 w 3832525"/>
                  <a:gd name="connsiteY36" fmla="*/ 1220416 h 1552473"/>
                  <a:gd name="connsiteX37" fmla="*/ 543648 w 3832525"/>
                  <a:gd name="connsiteY37" fmla="*/ 1323914 h 1552473"/>
                  <a:gd name="connsiteX38" fmla="*/ 420680 w 3832525"/>
                  <a:gd name="connsiteY38" fmla="*/ 1433881 h 1552473"/>
                  <a:gd name="connsiteX39" fmla="*/ 299869 w 3832525"/>
                  <a:gd name="connsiteY39" fmla="*/ 1552473 h 1552473"/>
                  <a:gd name="connsiteX40" fmla="*/ 0 w 3832525"/>
                  <a:gd name="connsiteY40" fmla="*/ 1136324 h 1552473"/>
                  <a:gd name="connsiteX41" fmla="*/ 118653 w 3832525"/>
                  <a:gd name="connsiteY41" fmla="*/ 1026357 h 1552473"/>
                  <a:gd name="connsiteX42" fmla="*/ 237307 w 3832525"/>
                  <a:gd name="connsiteY42" fmla="*/ 918547 h 1552473"/>
                  <a:gd name="connsiteX43" fmla="*/ 360274 w 3832525"/>
                  <a:gd name="connsiteY43" fmla="*/ 819361 h 1552473"/>
                  <a:gd name="connsiteX44" fmla="*/ 487557 w 3832525"/>
                  <a:gd name="connsiteY44" fmla="*/ 724487 h 1552473"/>
                  <a:gd name="connsiteX45" fmla="*/ 614839 w 3832525"/>
                  <a:gd name="connsiteY45" fmla="*/ 636083 h 1552473"/>
                  <a:gd name="connsiteX46" fmla="*/ 742122 w 3832525"/>
                  <a:gd name="connsiteY46" fmla="*/ 556303 h 1552473"/>
                  <a:gd name="connsiteX47" fmla="*/ 873719 w 3832525"/>
                  <a:gd name="connsiteY47" fmla="*/ 480835 h 1552473"/>
                  <a:gd name="connsiteX48" fmla="*/ 998844 w 3832525"/>
                  <a:gd name="connsiteY48" fmla="*/ 409680 h 1552473"/>
                  <a:gd name="connsiteX49" fmla="*/ 1130442 w 3832525"/>
                  <a:gd name="connsiteY49" fmla="*/ 347150 h 1552473"/>
                  <a:gd name="connsiteX50" fmla="*/ 1266353 w 3832525"/>
                  <a:gd name="connsiteY50" fmla="*/ 291089 h 1552473"/>
                  <a:gd name="connsiteX51" fmla="*/ 1397951 w 3832525"/>
                  <a:gd name="connsiteY51" fmla="*/ 239340 h 1552473"/>
                  <a:gd name="connsiteX52" fmla="*/ 1527390 w 3832525"/>
                  <a:gd name="connsiteY52" fmla="*/ 191903 h 1552473"/>
                  <a:gd name="connsiteX53" fmla="*/ 1663302 w 3832525"/>
                  <a:gd name="connsiteY53" fmla="*/ 148779 h 1552473"/>
                  <a:gd name="connsiteX54" fmla="*/ 1794899 w 3832525"/>
                  <a:gd name="connsiteY54" fmla="*/ 112123 h 1552473"/>
                  <a:gd name="connsiteX55" fmla="*/ 1928654 w 3832525"/>
                  <a:gd name="connsiteY55" fmla="*/ 79780 h 1552473"/>
                  <a:gd name="connsiteX56" fmla="*/ 2060251 w 3832525"/>
                  <a:gd name="connsiteY56" fmla="*/ 56062 h 1552473"/>
                  <a:gd name="connsiteX57" fmla="*/ 2191848 w 3832525"/>
                  <a:gd name="connsiteY57" fmla="*/ 36656 h 1552473"/>
                  <a:gd name="connsiteX58" fmla="*/ 2321288 w 3832525"/>
                  <a:gd name="connsiteY58" fmla="*/ 21562 h 1552473"/>
                  <a:gd name="connsiteX59" fmla="*/ 2448571 w 3832525"/>
                  <a:gd name="connsiteY59" fmla="*/ 8625 h 1552473"/>
                  <a:gd name="connsiteX60" fmla="*/ 2580168 w 3832525"/>
                  <a:gd name="connsiteY60"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643732 w 3832525"/>
                  <a:gd name="connsiteY6" fmla="*/ 131529 h 1552473"/>
                  <a:gd name="connsiteX7" fmla="*/ 3751598 w 3832525"/>
                  <a:gd name="connsiteY7" fmla="*/ 168185 h 1552473"/>
                  <a:gd name="connsiteX8" fmla="*/ 3832525 w 3832525"/>
                  <a:gd name="connsiteY8" fmla="*/ 199835 h 1552473"/>
                  <a:gd name="connsiteX9" fmla="*/ 3832525 w 3832525"/>
                  <a:gd name="connsiteY9" fmla="*/ 283571 h 1552473"/>
                  <a:gd name="connsiteX10" fmla="*/ 3742969 w 3832525"/>
                  <a:gd name="connsiteY10" fmla="*/ 263058 h 1552473"/>
                  <a:gd name="connsiteX11" fmla="*/ 3641575 w 3832525"/>
                  <a:gd name="connsiteY11" fmla="*/ 247964 h 1552473"/>
                  <a:gd name="connsiteX12" fmla="*/ 3533708 w 3832525"/>
                  <a:gd name="connsiteY12" fmla="*/ 230715 h 1552473"/>
                  <a:gd name="connsiteX13" fmla="*/ 3425841 w 3832525"/>
                  <a:gd name="connsiteY13" fmla="*/ 224246 h 1552473"/>
                  <a:gd name="connsiteX14" fmla="*/ 3311503 w 3832525"/>
                  <a:gd name="connsiteY14" fmla="*/ 215621 h 1552473"/>
                  <a:gd name="connsiteX15" fmla="*/ 3195007 w 3832525"/>
                  <a:gd name="connsiteY15" fmla="*/ 215621 h 1552473"/>
                  <a:gd name="connsiteX16" fmla="*/ 3080669 w 3832525"/>
                  <a:gd name="connsiteY16" fmla="*/ 219934 h 1552473"/>
                  <a:gd name="connsiteX17" fmla="*/ 2962015 w 3832525"/>
                  <a:gd name="connsiteY17" fmla="*/ 226402 h 1552473"/>
                  <a:gd name="connsiteX18" fmla="*/ 2839047 w 3832525"/>
                  <a:gd name="connsiteY18" fmla="*/ 239340 h 1552473"/>
                  <a:gd name="connsiteX19" fmla="*/ 2716080 w 3832525"/>
                  <a:gd name="connsiteY19" fmla="*/ 258746 h 1552473"/>
                  <a:gd name="connsiteX20" fmla="*/ 2593112 w 3832525"/>
                  <a:gd name="connsiteY20" fmla="*/ 278151 h 1552473"/>
                  <a:gd name="connsiteX21" fmla="*/ 2465829 w 3832525"/>
                  <a:gd name="connsiteY21" fmla="*/ 306182 h 1552473"/>
                  <a:gd name="connsiteX22" fmla="*/ 2338547 w 3832525"/>
                  <a:gd name="connsiteY22" fmla="*/ 338525 h 1552473"/>
                  <a:gd name="connsiteX23" fmla="*/ 2206950 w 3832525"/>
                  <a:gd name="connsiteY23" fmla="*/ 377337 h 1552473"/>
                  <a:gd name="connsiteX24" fmla="*/ 2079667 w 3832525"/>
                  <a:gd name="connsiteY24" fmla="*/ 418305 h 1552473"/>
                  <a:gd name="connsiteX25" fmla="*/ 1948070 w 3832525"/>
                  <a:gd name="connsiteY25" fmla="*/ 465742 h 1552473"/>
                  <a:gd name="connsiteX26" fmla="*/ 1822945 w 3832525"/>
                  <a:gd name="connsiteY26" fmla="*/ 517491 h 1552473"/>
                  <a:gd name="connsiteX27" fmla="*/ 1691348 w 3832525"/>
                  <a:gd name="connsiteY27" fmla="*/ 573553 h 1552473"/>
                  <a:gd name="connsiteX28" fmla="*/ 1559750 w 3832525"/>
                  <a:gd name="connsiteY28" fmla="*/ 636083 h 1552473"/>
                  <a:gd name="connsiteX29" fmla="*/ 1428153 w 3832525"/>
                  <a:gd name="connsiteY29" fmla="*/ 702925 h 1552473"/>
                  <a:gd name="connsiteX30" fmla="*/ 1300871 w 3832525"/>
                  <a:gd name="connsiteY30" fmla="*/ 776236 h 1552473"/>
                  <a:gd name="connsiteX31" fmla="*/ 1171431 w 3832525"/>
                  <a:gd name="connsiteY31" fmla="*/ 853860 h 1552473"/>
                  <a:gd name="connsiteX32" fmla="*/ 1044148 w 3832525"/>
                  <a:gd name="connsiteY32" fmla="*/ 937952 h 1552473"/>
                  <a:gd name="connsiteX33" fmla="*/ 916866 w 3832525"/>
                  <a:gd name="connsiteY33" fmla="*/ 1026357 h 1552473"/>
                  <a:gd name="connsiteX34" fmla="*/ 789583 w 3832525"/>
                  <a:gd name="connsiteY34" fmla="*/ 1121231 h 1552473"/>
                  <a:gd name="connsiteX35" fmla="*/ 666615 w 3832525"/>
                  <a:gd name="connsiteY35" fmla="*/ 1220416 h 1552473"/>
                  <a:gd name="connsiteX36" fmla="*/ 543648 w 3832525"/>
                  <a:gd name="connsiteY36" fmla="*/ 1323914 h 1552473"/>
                  <a:gd name="connsiteX37" fmla="*/ 420680 w 3832525"/>
                  <a:gd name="connsiteY37" fmla="*/ 1433881 h 1552473"/>
                  <a:gd name="connsiteX38" fmla="*/ 299869 w 3832525"/>
                  <a:gd name="connsiteY38" fmla="*/ 1552473 h 1552473"/>
                  <a:gd name="connsiteX39" fmla="*/ 0 w 3832525"/>
                  <a:gd name="connsiteY39" fmla="*/ 1136324 h 1552473"/>
                  <a:gd name="connsiteX40" fmla="*/ 118653 w 3832525"/>
                  <a:gd name="connsiteY40" fmla="*/ 1026357 h 1552473"/>
                  <a:gd name="connsiteX41" fmla="*/ 237307 w 3832525"/>
                  <a:gd name="connsiteY41" fmla="*/ 918547 h 1552473"/>
                  <a:gd name="connsiteX42" fmla="*/ 360274 w 3832525"/>
                  <a:gd name="connsiteY42" fmla="*/ 819361 h 1552473"/>
                  <a:gd name="connsiteX43" fmla="*/ 487557 w 3832525"/>
                  <a:gd name="connsiteY43" fmla="*/ 724487 h 1552473"/>
                  <a:gd name="connsiteX44" fmla="*/ 614839 w 3832525"/>
                  <a:gd name="connsiteY44" fmla="*/ 636083 h 1552473"/>
                  <a:gd name="connsiteX45" fmla="*/ 742122 w 3832525"/>
                  <a:gd name="connsiteY45" fmla="*/ 556303 h 1552473"/>
                  <a:gd name="connsiteX46" fmla="*/ 873719 w 3832525"/>
                  <a:gd name="connsiteY46" fmla="*/ 480835 h 1552473"/>
                  <a:gd name="connsiteX47" fmla="*/ 998844 w 3832525"/>
                  <a:gd name="connsiteY47" fmla="*/ 409680 h 1552473"/>
                  <a:gd name="connsiteX48" fmla="*/ 1130442 w 3832525"/>
                  <a:gd name="connsiteY48" fmla="*/ 347150 h 1552473"/>
                  <a:gd name="connsiteX49" fmla="*/ 1266353 w 3832525"/>
                  <a:gd name="connsiteY49" fmla="*/ 291089 h 1552473"/>
                  <a:gd name="connsiteX50" fmla="*/ 1397951 w 3832525"/>
                  <a:gd name="connsiteY50" fmla="*/ 239340 h 1552473"/>
                  <a:gd name="connsiteX51" fmla="*/ 1527390 w 3832525"/>
                  <a:gd name="connsiteY51" fmla="*/ 191903 h 1552473"/>
                  <a:gd name="connsiteX52" fmla="*/ 1663302 w 3832525"/>
                  <a:gd name="connsiteY52" fmla="*/ 148779 h 1552473"/>
                  <a:gd name="connsiteX53" fmla="*/ 1794899 w 3832525"/>
                  <a:gd name="connsiteY53" fmla="*/ 112123 h 1552473"/>
                  <a:gd name="connsiteX54" fmla="*/ 1928654 w 3832525"/>
                  <a:gd name="connsiteY54" fmla="*/ 79780 h 1552473"/>
                  <a:gd name="connsiteX55" fmla="*/ 2060251 w 3832525"/>
                  <a:gd name="connsiteY55" fmla="*/ 56062 h 1552473"/>
                  <a:gd name="connsiteX56" fmla="*/ 2191848 w 3832525"/>
                  <a:gd name="connsiteY56" fmla="*/ 36656 h 1552473"/>
                  <a:gd name="connsiteX57" fmla="*/ 2321288 w 3832525"/>
                  <a:gd name="connsiteY57" fmla="*/ 21562 h 1552473"/>
                  <a:gd name="connsiteX58" fmla="*/ 2448571 w 3832525"/>
                  <a:gd name="connsiteY58" fmla="*/ 8625 h 1552473"/>
                  <a:gd name="connsiteX59" fmla="*/ 2580168 w 3832525"/>
                  <a:gd name="connsiteY59"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751598 w 3832525"/>
                  <a:gd name="connsiteY6" fmla="*/ 168185 h 1552473"/>
                  <a:gd name="connsiteX7" fmla="*/ 3832525 w 3832525"/>
                  <a:gd name="connsiteY7" fmla="*/ 199835 h 1552473"/>
                  <a:gd name="connsiteX8" fmla="*/ 3832525 w 3832525"/>
                  <a:gd name="connsiteY8" fmla="*/ 283571 h 1552473"/>
                  <a:gd name="connsiteX9" fmla="*/ 3742969 w 3832525"/>
                  <a:gd name="connsiteY9" fmla="*/ 263058 h 1552473"/>
                  <a:gd name="connsiteX10" fmla="*/ 3641575 w 3832525"/>
                  <a:gd name="connsiteY10" fmla="*/ 247964 h 1552473"/>
                  <a:gd name="connsiteX11" fmla="*/ 3533708 w 3832525"/>
                  <a:gd name="connsiteY11" fmla="*/ 230715 h 1552473"/>
                  <a:gd name="connsiteX12" fmla="*/ 3425841 w 3832525"/>
                  <a:gd name="connsiteY12" fmla="*/ 224246 h 1552473"/>
                  <a:gd name="connsiteX13" fmla="*/ 3311503 w 3832525"/>
                  <a:gd name="connsiteY13" fmla="*/ 215621 h 1552473"/>
                  <a:gd name="connsiteX14" fmla="*/ 3195007 w 3832525"/>
                  <a:gd name="connsiteY14" fmla="*/ 215621 h 1552473"/>
                  <a:gd name="connsiteX15" fmla="*/ 3080669 w 3832525"/>
                  <a:gd name="connsiteY15" fmla="*/ 219934 h 1552473"/>
                  <a:gd name="connsiteX16" fmla="*/ 2962015 w 3832525"/>
                  <a:gd name="connsiteY16" fmla="*/ 226402 h 1552473"/>
                  <a:gd name="connsiteX17" fmla="*/ 2839047 w 3832525"/>
                  <a:gd name="connsiteY17" fmla="*/ 239340 h 1552473"/>
                  <a:gd name="connsiteX18" fmla="*/ 2716080 w 3832525"/>
                  <a:gd name="connsiteY18" fmla="*/ 258746 h 1552473"/>
                  <a:gd name="connsiteX19" fmla="*/ 2593112 w 3832525"/>
                  <a:gd name="connsiteY19" fmla="*/ 278151 h 1552473"/>
                  <a:gd name="connsiteX20" fmla="*/ 2465829 w 3832525"/>
                  <a:gd name="connsiteY20" fmla="*/ 306182 h 1552473"/>
                  <a:gd name="connsiteX21" fmla="*/ 2338547 w 3832525"/>
                  <a:gd name="connsiteY21" fmla="*/ 338525 h 1552473"/>
                  <a:gd name="connsiteX22" fmla="*/ 2206950 w 3832525"/>
                  <a:gd name="connsiteY22" fmla="*/ 377337 h 1552473"/>
                  <a:gd name="connsiteX23" fmla="*/ 2079667 w 3832525"/>
                  <a:gd name="connsiteY23" fmla="*/ 418305 h 1552473"/>
                  <a:gd name="connsiteX24" fmla="*/ 1948070 w 3832525"/>
                  <a:gd name="connsiteY24" fmla="*/ 465742 h 1552473"/>
                  <a:gd name="connsiteX25" fmla="*/ 1822945 w 3832525"/>
                  <a:gd name="connsiteY25" fmla="*/ 517491 h 1552473"/>
                  <a:gd name="connsiteX26" fmla="*/ 1691348 w 3832525"/>
                  <a:gd name="connsiteY26" fmla="*/ 573553 h 1552473"/>
                  <a:gd name="connsiteX27" fmla="*/ 1559750 w 3832525"/>
                  <a:gd name="connsiteY27" fmla="*/ 636083 h 1552473"/>
                  <a:gd name="connsiteX28" fmla="*/ 1428153 w 3832525"/>
                  <a:gd name="connsiteY28" fmla="*/ 702925 h 1552473"/>
                  <a:gd name="connsiteX29" fmla="*/ 1300871 w 3832525"/>
                  <a:gd name="connsiteY29" fmla="*/ 776236 h 1552473"/>
                  <a:gd name="connsiteX30" fmla="*/ 1171431 w 3832525"/>
                  <a:gd name="connsiteY30" fmla="*/ 853860 h 1552473"/>
                  <a:gd name="connsiteX31" fmla="*/ 1044148 w 3832525"/>
                  <a:gd name="connsiteY31" fmla="*/ 937952 h 1552473"/>
                  <a:gd name="connsiteX32" fmla="*/ 916866 w 3832525"/>
                  <a:gd name="connsiteY32" fmla="*/ 1026357 h 1552473"/>
                  <a:gd name="connsiteX33" fmla="*/ 789583 w 3832525"/>
                  <a:gd name="connsiteY33" fmla="*/ 1121231 h 1552473"/>
                  <a:gd name="connsiteX34" fmla="*/ 666615 w 3832525"/>
                  <a:gd name="connsiteY34" fmla="*/ 1220416 h 1552473"/>
                  <a:gd name="connsiteX35" fmla="*/ 543648 w 3832525"/>
                  <a:gd name="connsiteY35" fmla="*/ 1323914 h 1552473"/>
                  <a:gd name="connsiteX36" fmla="*/ 420680 w 3832525"/>
                  <a:gd name="connsiteY36" fmla="*/ 1433881 h 1552473"/>
                  <a:gd name="connsiteX37" fmla="*/ 299869 w 3832525"/>
                  <a:gd name="connsiteY37" fmla="*/ 1552473 h 1552473"/>
                  <a:gd name="connsiteX38" fmla="*/ 0 w 3832525"/>
                  <a:gd name="connsiteY38" fmla="*/ 1136324 h 1552473"/>
                  <a:gd name="connsiteX39" fmla="*/ 118653 w 3832525"/>
                  <a:gd name="connsiteY39" fmla="*/ 1026357 h 1552473"/>
                  <a:gd name="connsiteX40" fmla="*/ 237307 w 3832525"/>
                  <a:gd name="connsiteY40" fmla="*/ 918547 h 1552473"/>
                  <a:gd name="connsiteX41" fmla="*/ 360274 w 3832525"/>
                  <a:gd name="connsiteY41" fmla="*/ 819361 h 1552473"/>
                  <a:gd name="connsiteX42" fmla="*/ 487557 w 3832525"/>
                  <a:gd name="connsiteY42" fmla="*/ 724487 h 1552473"/>
                  <a:gd name="connsiteX43" fmla="*/ 614839 w 3832525"/>
                  <a:gd name="connsiteY43" fmla="*/ 636083 h 1552473"/>
                  <a:gd name="connsiteX44" fmla="*/ 742122 w 3832525"/>
                  <a:gd name="connsiteY44" fmla="*/ 556303 h 1552473"/>
                  <a:gd name="connsiteX45" fmla="*/ 873719 w 3832525"/>
                  <a:gd name="connsiteY45" fmla="*/ 480835 h 1552473"/>
                  <a:gd name="connsiteX46" fmla="*/ 998844 w 3832525"/>
                  <a:gd name="connsiteY46" fmla="*/ 409680 h 1552473"/>
                  <a:gd name="connsiteX47" fmla="*/ 1130442 w 3832525"/>
                  <a:gd name="connsiteY47" fmla="*/ 347150 h 1552473"/>
                  <a:gd name="connsiteX48" fmla="*/ 1266353 w 3832525"/>
                  <a:gd name="connsiteY48" fmla="*/ 291089 h 1552473"/>
                  <a:gd name="connsiteX49" fmla="*/ 1397951 w 3832525"/>
                  <a:gd name="connsiteY49" fmla="*/ 239340 h 1552473"/>
                  <a:gd name="connsiteX50" fmla="*/ 1527390 w 3832525"/>
                  <a:gd name="connsiteY50" fmla="*/ 191903 h 1552473"/>
                  <a:gd name="connsiteX51" fmla="*/ 1663302 w 3832525"/>
                  <a:gd name="connsiteY51" fmla="*/ 148779 h 1552473"/>
                  <a:gd name="connsiteX52" fmla="*/ 1794899 w 3832525"/>
                  <a:gd name="connsiteY52" fmla="*/ 112123 h 1552473"/>
                  <a:gd name="connsiteX53" fmla="*/ 1928654 w 3832525"/>
                  <a:gd name="connsiteY53" fmla="*/ 79780 h 1552473"/>
                  <a:gd name="connsiteX54" fmla="*/ 2060251 w 3832525"/>
                  <a:gd name="connsiteY54" fmla="*/ 56062 h 1552473"/>
                  <a:gd name="connsiteX55" fmla="*/ 2191848 w 3832525"/>
                  <a:gd name="connsiteY55" fmla="*/ 36656 h 1552473"/>
                  <a:gd name="connsiteX56" fmla="*/ 2321288 w 3832525"/>
                  <a:gd name="connsiteY56" fmla="*/ 21562 h 1552473"/>
                  <a:gd name="connsiteX57" fmla="*/ 2448571 w 3832525"/>
                  <a:gd name="connsiteY57" fmla="*/ 8625 h 1552473"/>
                  <a:gd name="connsiteX58" fmla="*/ 2580168 w 3832525"/>
                  <a:gd name="connsiteY58"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832525 w 3832525"/>
                  <a:gd name="connsiteY6" fmla="*/ 199835 h 1552473"/>
                  <a:gd name="connsiteX7" fmla="*/ 3832525 w 3832525"/>
                  <a:gd name="connsiteY7" fmla="*/ 283571 h 1552473"/>
                  <a:gd name="connsiteX8" fmla="*/ 3742969 w 3832525"/>
                  <a:gd name="connsiteY8" fmla="*/ 263058 h 1552473"/>
                  <a:gd name="connsiteX9" fmla="*/ 3641575 w 3832525"/>
                  <a:gd name="connsiteY9" fmla="*/ 247964 h 1552473"/>
                  <a:gd name="connsiteX10" fmla="*/ 3533708 w 3832525"/>
                  <a:gd name="connsiteY10" fmla="*/ 230715 h 1552473"/>
                  <a:gd name="connsiteX11" fmla="*/ 3425841 w 3832525"/>
                  <a:gd name="connsiteY11" fmla="*/ 224246 h 1552473"/>
                  <a:gd name="connsiteX12" fmla="*/ 3311503 w 3832525"/>
                  <a:gd name="connsiteY12" fmla="*/ 215621 h 1552473"/>
                  <a:gd name="connsiteX13" fmla="*/ 3195007 w 3832525"/>
                  <a:gd name="connsiteY13" fmla="*/ 215621 h 1552473"/>
                  <a:gd name="connsiteX14" fmla="*/ 3080669 w 3832525"/>
                  <a:gd name="connsiteY14" fmla="*/ 219934 h 1552473"/>
                  <a:gd name="connsiteX15" fmla="*/ 2962015 w 3832525"/>
                  <a:gd name="connsiteY15" fmla="*/ 226402 h 1552473"/>
                  <a:gd name="connsiteX16" fmla="*/ 2839047 w 3832525"/>
                  <a:gd name="connsiteY16" fmla="*/ 239340 h 1552473"/>
                  <a:gd name="connsiteX17" fmla="*/ 2716080 w 3832525"/>
                  <a:gd name="connsiteY17" fmla="*/ 258746 h 1552473"/>
                  <a:gd name="connsiteX18" fmla="*/ 2593112 w 3832525"/>
                  <a:gd name="connsiteY18" fmla="*/ 278151 h 1552473"/>
                  <a:gd name="connsiteX19" fmla="*/ 2465829 w 3832525"/>
                  <a:gd name="connsiteY19" fmla="*/ 306182 h 1552473"/>
                  <a:gd name="connsiteX20" fmla="*/ 2338547 w 3832525"/>
                  <a:gd name="connsiteY20" fmla="*/ 338525 h 1552473"/>
                  <a:gd name="connsiteX21" fmla="*/ 2206950 w 3832525"/>
                  <a:gd name="connsiteY21" fmla="*/ 377337 h 1552473"/>
                  <a:gd name="connsiteX22" fmla="*/ 2079667 w 3832525"/>
                  <a:gd name="connsiteY22" fmla="*/ 418305 h 1552473"/>
                  <a:gd name="connsiteX23" fmla="*/ 1948070 w 3832525"/>
                  <a:gd name="connsiteY23" fmla="*/ 465742 h 1552473"/>
                  <a:gd name="connsiteX24" fmla="*/ 1822945 w 3832525"/>
                  <a:gd name="connsiteY24" fmla="*/ 517491 h 1552473"/>
                  <a:gd name="connsiteX25" fmla="*/ 1691348 w 3832525"/>
                  <a:gd name="connsiteY25" fmla="*/ 573553 h 1552473"/>
                  <a:gd name="connsiteX26" fmla="*/ 1559750 w 3832525"/>
                  <a:gd name="connsiteY26" fmla="*/ 636083 h 1552473"/>
                  <a:gd name="connsiteX27" fmla="*/ 1428153 w 3832525"/>
                  <a:gd name="connsiteY27" fmla="*/ 702925 h 1552473"/>
                  <a:gd name="connsiteX28" fmla="*/ 1300871 w 3832525"/>
                  <a:gd name="connsiteY28" fmla="*/ 776236 h 1552473"/>
                  <a:gd name="connsiteX29" fmla="*/ 1171431 w 3832525"/>
                  <a:gd name="connsiteY29" fmla="*/ 853860 h 1552473"/>
                  <a:gd name="connsiteX30" fmla="*/ 1044148 w 3832525"/>
                  <a:gd name="connsiteY30" fmla="*/ 937952 h 1552473"/>
                  <a:gd name="connsiteX31" fmla="*/ 916866 w 3832525"/>
                  <a:gd name="connsiteY31" fmla="*/ 1026357 h 1552473"/>
                  <a:gd name="connsiteX32" fmla="*/ 789583 w 3832525"/>
                  <a:gd name="connsiteY32" fmla="*/ 1121231 h 1552473"/>
                  <a:gd name="connsiteX33" fmla="*/ 666615 w 3832525"/>
                  <a:gd name="connsiteY33" fmla="*/ 1220416 h 1552473"/>
                  <a:gd name="connsiteX34" fmla="*/ 543648 w 3832525"/>
                  <a:gd name="connsiteY34" fmla="*/ 1323914 h 1552473"/>
                  <a:gd name="connsiteX35" fmla="*/ 420680 w 3832525"/>
                  <a:gd name="connsiteY35" fmla="*/ 1433881 h 1552473"/>
                  <a:gd name="connsiteX36" fmla="*/ 299869 w 3832525"/>
                  <a:gd name="connsiteY36" fmla="*/ 1552473 h 1552473"/>
                  <a:gd name="connsiteX37" fmla="*/ 0 w 3832525"/>
                  <a:gd name="connsiteY37" fmla="*/ 1136324 h 1552473"/>
                  <a:gd name="connsiteX38" fmla="*/ 118653 w 3832525"/>
                  <a:gd name="connsiteY38" fmla="*/ 1026357 h 1552473"/>
                  <a:gd name="connsiteX39" fmla="*/ 237307 w 3832525"/>
                  <a:gd name="connsiteY39" fmla="*/ 918547 h 1552473"/>
                  <a:gd name="connsiteX40" fmla="*/ 360274 w 3832525"/>
                  <a:gd name="connsiteY40" fmla="*/ 819361 h 1552473"/>
                  <a:gd name="connsiteX41" fmla="*/ 487557 w 3832525"/>
                  <a:gd name="connsiteY41" fmla="*/ 724487 h 1552473"/>
                  <a:gd name="connsiteX42" fmla="*/ 614839 w 3832525"/>
                  <a:gd name="connsiteY42" fmla="*/ 636083 h 1552473"/>
                  <a:gd name="connsiteX43" fmla="*/ 742122 w 3832525"/>
                  <a:gd name="connsiteY43" fmla="*/ 556303 h 1552473"/>
                  <a:gd name="connsiteX44" fmla="*/ 873719 w 3832525"/>
                  <a:gd name="connsiteY44" fmla="*/ 480835 h 1552473"/>
                  <a:gd name="connsiteX45" fmla="*/ 998844 w 3832525"/>
                  <a:gd name="connsiteY45" fmla="*/ 409680 h 1552473"/>
                  <a:gd name="connsiteX46" fmla="*/ 1130442 w 3832525"/>
                  <a:gd name="connsiteY46" fmla="*/ 347150 h 1552473"/>
                  <a:gd name="connsiteX47" fmla="*/ 1266353 w 3832525"/>
                  <a:gd name="connsiteY47" fmla="*/ 291089 h 1552473"/>
                  <a:gd name="connsiteX48" fmla="*/ 1397951 w 3832525"/>
                  <a:gd name="connsiteY48" fmla="*/ 239340 h 1552473"/>
                  <a:gd name="connsiteX49" fmla="*/ 1527390 w 3832525"/>
                  <a:gd name="connsiteY49" fmla="*/ 191903 h 1552473"/>
                  <a:gd name="connsiteX50" fmla="*/ 1663302 w 3832525"/>
                  <a:gd name="connsiteY50" fmla="*/ 148779 h 1552473"/>
                  <a:gd name="connsiteX51" fmla="*/ 1794899 w 3832525"/>
                  <a:gd name="connsiteY51" fmla="*/ 112123 h 1552473"/>
                  <a:gd name="connsiteX52" fmla="*/ 1928654 w 3832525"/>
                  <a:gd name="connsiteY52" fmla="*/ 79780 h 1552473"/>
                  <a:gd name="connsiteX53" fmla="*/ 2060251 w 3832525"/>
                  <a:gd name="connsiteY53" fmla="*/ 56062 h 1552473"/>
                  <a:gd name="connsiteX54" fmla="*/ 2191848 w 3832525"/>
                  <a:gd name="connsiteY54" fmla="*/ 36656 h 1552473"/>
                  <a:gd name="connsiteX55" fmla="*/ 2321288 w 3832525"/>
                  <a:gd name="connsiteY55" fmla="*/ 21562 h 1552473"/>
                  <a:gd name="connsiteX56" fmla="*/ 2448571 w 3832525"/>
                  <a:gd name="connsiteY56" fmla="*/ 8625 h 1552473"/>
                  <a:gd name="connsiteX57" fmla="*/ 2580168 w 3832525"/>
                  <a:gd name="connsiteY57"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832525 w 3832525"/>
                  <a:gd name="connsiteY6" fmla="*/ 283571 h 1552473"/>
                  <a:gd name="connsiteX7" fmla="*/ 3742969 w 3832525"/>
                  <a:gd name="connsiteY7" fmla="*/ 263058 h 1552473"/>
                  <a:gd name="connsiteX8" fmla="*/ 3641575 w 3832525"/>
                  <a:gd name="connsiteY8" fmla="*/ 247964 h 1552473"/>
                  <a:gd name="connsiteX9" fmla="*/ 3533708 w 3832525"/>
                  <a:gd name="connsiteY9" fmla="*/ 230715 h 1552473"/>
                  <a:gd name="connsiteX10" fmla="*/ 3425841 w 3832525"/>
                  <a:gd name="connsiteY10" fmla="*/ 224246 h 1552473"/>
                  <a:gd name="connsiteX11" fmla="*/ 3311503 w 3832525"/>
                  <a:gd name="connsiteY11" fmla="*/ 215621 h 1552473"/>
                  <a:gd name="connsiteX12" fmla="*/ 3195007 w 3832525"/>
                  <a:gd name="connsiteY12" fmla="*/ 215621 h 1552473"/>
                  <a:gd name="connsiteX13" fmla="*/ 3080669 w 3832525"/>
                  <a:gd name="connsiteY13" fmla="*/ 219934 h 1552473"/>
                  <a:gd name="connsiteX14" fmla="*/ 2962015 w 3832525"/>
                  <a:gd name="connsiteY14" fmla="*/ 226402 h 1552473"/>
                  <a:gd name="connsiteX15" fmla="*/ 2839047 w 3832525"/>
                  <a:gd name="connsiteY15" fmla="*/ 239340 h 1552473"/>
                  <a:gd name="connsiteX16" fmla="*/ 2716080 w 3832525"/>
                  <a:gd name="connsiteY16" fmla="*/ 258746 h 1552473"/>
                  <a:gd name="connsiteX17" fmla="*/ 2593112 w 3832525"/>
                  <a:gd name="connsiteY17" fmla="*/ 278151 h 1552473"/>
                  <a:gd name="connsiteX18" fmla="*/ 2465829 w 3832525"/>
                  <a:gd name="connsiteY18" fmla="*/ 306182 h 1552473"/>
                  <a:gd name="connsiteX19" fmla="*/ 2338547 w 3832525"/>
                  <a:gd name="connsiteY19" fmla="*/ 338525 h 1552473"/>
                  <a:gd name="connsiteX20" fmla="*/ 2206950 w 3832525"/>
                  <a:gd name="connsiteY20" fmla="*/ 377337 h 1552473"/>
                  <a:gd name="connsiteX21" fmla="*/ 2079667 w 3832525"/>
                  <a:gd name="connsiteY21" fmla="*/ 418305 h 1552473"/>
                  <a:gd name="connsiteX22" fmla="*/ 1948070 w 3832525"/>
                  <a:gd name="connsiteY22" fmla="*/ 465742 h 1552473"/>
                  <a:gd name="connsiteX23" fmla="*/ 1822945 w 3832525"/>
                  <a:gd name="connsiteY23" fmla="*/ 517491 h 1552473"/>
                  <a:gd name="connsiteX24" fmla="*/ 1691348 w 3832525"/>
                  <a:gd name="connsiteY24" fmla="*/ 573553 h 1552473"/>
                  <a:gd name="connsiteX25" fmla="*/ 1559750 w 3832525"/>
                  <a:gd name="connsiteY25" fmla="*/ 636083 h 1552473"/>
                  <a:gd name="connsiteX26" fmla="*/ 1428153 w 3832525"/>
                  <a:gd name="connsiteY26" fmla="*/ 702925 h 1552473"/>
                  <a:gd name="connsiteX27" fmla="*/ 1300871 w 3832525"/>
                  <a:gd name="connsiteY27" fmla="*/ 776236 h 1552473"/>
                  <a:gd name="connsiteX28" fmla="*/ 1171431 w 3832525"/>
                  <a:gd name="connsiteY28" fmla="*/ 853860 h 1552473"/>
                  <a:gd name="connsiteX29" fmla="*/ 1044148 w 3832525"/>
                  <a:gd name="connsiteY29" fmla="*/ 937952 h 1552473"/>
                  <a:gd name="connsiteX30" fmla="*/ 916866 w 3832525"/>
                  <a:gd name="connsiteY30" fmla="*/ 1026357 h 1552473"/>
                  <a:gd name="connsiteX31" fmla="*/ 789583 w 3832525"/>
                  <a:gd name="connsiteY31" fmla="*/ 1121231 h 1552473"/>
                  <a:gd name="connsiteX32" fmla="*/ 666615 w 3832525"/>
                  <a:gd name="connsiteY32" fmla="*/ 1220416 h 1552473"/>
                  <a:gd name="connsiteX33" fmla="*/ 543648 w 3832525"/>
                  <a:gd name="connsiteY33" fmla="*/ 1323914 h 1552473"/>
                  <a:gd name="connsiteX34" fmla="*/ 420680 w 3832525"/>
                  <a:gd name="connsiteY34" fmla="*/ 1433881 h 1552473"/>
                  <a:gd name="connsiteX35" fmla="*/ 299869 w 3832525"/>
                  <a:gd name="connsiteY35" fmla="*/ 1552473 h 1552473"/>
                  <a:gd name="connsiteX36" fmla="*/ 0 w 3832525"/>
                  <a:gd name="connsiteY36" fmla="*/ 1136324 h 1552473"/>
                  <a:gd name="connsiteX37" fmla="*/ 118653 w 3832525"/>
                  <a:gd name="connsiteY37" fmla="*/ 1026357 h 1552473"/>
                  <a:gd name="connsiteX38" fmla="*/ 237307 w 3832525"/>
                  <a:gd name="connsiteY38" fmla="*/ 918547 h 1552473"/>
                  <a:gd name="connsiteX39" fmla="*/ 360274 w 3832525"/>
                  <a:gd name="connsiteY39" fmla="*/ 819361 h 1552473"/>
                  <a:gd name="connsiteX40" fmla="*/ 487557 w 3832525"/>
                  <a:gd name="connsiteY40" fmla="*/ 724487 h 1552473"/>
                  <a:gd name="connsiteX41" fmla="*/ 614839 w 3832525"/>
                  <a:gd name="connsiteY41" fmla="*/ 636083 h 1552473"/>
                  <a:gd name="connsiteX42" fmla="*/ 742122 w 3832525"/>
                  <a:gd name="connsiteY42" fmla="*/ 556303 h 1552473"/>
                  <a:gd name="connsiteX43" fmla="*/ 873719 w 3832525"/>
                  <a:gd name="connsiteY43" fmla="*/ 480835 h 1552473"/>
                  <a:gd name="connsiteX44" fmla="*/ 998844 w 3832525"/>
                  <a:gd name="connsiteY44" fmla="*/ 409680 h 1552473"/>
                  <a:gd name="connsiteX45" fmla="*/ 1130442 w 3832525"/>
                  <a:gd name="connsiteY45" fmla="*/ 347150 h 1552473"/>
                  <a:gd name="connsiteX46" fmla="*/ 1266353 w 3832525"/>
                  <a:gd name="connsiteY46" fmla="*/ 291089 h 1552473"/>
                  <a:gd name="connsiteX47" fmla="*/ 1397951 w 3832525"/>
                  <a:gd name="connsiteY47" fmla="*/ 239340 h 1552473"/>
                  <a:gd name="connsiteX48" fmla="*/ 1527390 w 3832525"/>
                  <a:gd name="connsiteY48" fmla="*/ 191903 h 1552473"/>
                  <a:gd name="connsiteX49" fmla="*/ 1663302 w 3832525"/>
                  <a:gd name="connsiteY49" fmla="*/ 148779 h 1552473"/>
                  <a:gd name="connsiteX50" fmla="*/ 1794899 w 3832525"/>
                  <a:gd name="connsiteY50" fmla="*/ 112123 h 1552473"/>
                  <a:gd name="connsiteX51" fmla="*/ 1928654 w 3832525"/>
                  <a:gd name="connsiteY51" fmla="*/ 79780 h 1552473"/>
                  <a:gd name="connsiteX52" fmla="*/ 2060251 w 3832525"/>
                  <a:gd name="connsiteY52" fmla="*/ 56062 h 1552473"/>
                  <a:gd name="connsiteX53" fmla="*/ 2191848 w 3832525"/>
                  <a:gd name="connsiteY53" fmla="*/ 36656 h 1552473"/>
                  <a:gd name="connsiteX54" fmla="*/ 2321288 w 3832525"/>
                  <a:gd name="connsiteY54" fmla="*/ 21562 h 1552473"/>
                  <a:gd name="connsiteX55" fmla="*/ 2448571 w 3832525"/>
                  <a:gd name="connsiteY55" fmla="*/ 8625 h 1552473"/>
                  <a:gd name="connsiteX56" fmla="*/ 2580168 w 3832525"/>
                  <a:gd name="connsiteY56" fmla="*/ 0 h 1552473"/>
                  <a:gd name="connsiteX0" fmla="*/ 2580168 w 3742969"/>
                  <a:gd name="connsiteY0" fmla="*/ 0 h 1552473"/>
                  <a:gd name="connsiteX1" fmla="*/ 2703136 w 3742969"/>
                  <a:gd name="connsiteY1" fmla="*/ 0 h 1552473"/>
                  <a:gd name="connsiteX2" fmla="*/ 2830418 w 3742969"/>
                  <a:gd name="connsiteY2" fmla="*/ 0 h 1552473"/>
                  <a:gd name="connsiteX3" fmla="*/ 2953386 w 3742969"/>
                  <a:gd name="connsiteY3" fmla="*/ 8625 h 1552473"/>
                  <a:gd name="connsiteX4" fmla="*/ 3076354 w 3742969"/>
                  <a:gd name="connsiteY4" fmla="*/ 21562 h 1552473"/>
                  <a:gd name="connsiteX5" fmla="*/ 3195007 w 3742969"/>
                  <a:gd name="connsiteY5" fmla="*/ 32343 h 1552473"/>
                  <a:gd name="connsiteX6" fmla="*/ 3742969 w 3742969"/>
                  <a:gd name="connsiteY6" fmla="*/ 263058 h 1552473"/>
                  <a:gd name="connsiteX7" fmla="*/ 3641575 w 3742969"/>
                  <a:gd name="connsiteY7" fmla="*/ 247964 h 1552473"/>
                  <a:gd name="connsiteX8" fmla="*/ 3533708 w 3742969"/>
                  <a:gd name="connsiteY8" fmla="*/ 230715 h 1552473"/>
                  <a:gd name="connsiteX9" fmla="*/ 3425841 w 3742969"/>
                  <a:gd name="connsiteY9" fmla="*/ 224246 h 1552473"/>
                  <a:gd name="connsiteX10" fmla="*/ 3311503 w 3742969"/>
                  <a:gd name="connsiteY10" fmla="*/ 215621 h 1552473"/>
                  <a:gd name="connsiteX11" fmla="*/ 3195007 w 3742969"/>
                  <a:gd name="connsiteY11" fmla="*/ 215621 h 1552473"/>
                  <a:gd name="connsiteX12" fmla="*/ 3080669 w 3742969"/>
                  <a:gd name="connsiteY12" fmla="*/ 219934 h 1552473"/>
                  <a:gd name="connsiteX13" fmla="*/ 2962015 w 3742969"/>
                  <a:gd name="connsiteY13" fmla="*/ 226402 h 1552473"/>
                  <a:gd name="connsiteX14" fmla="*/ 2839047 w 3742969"/>
                  <a:gd name="connsiteY14" fmla="*/ 239340 h 1552473"/>
                  <a:gd name="connsiteX15" fmla="*/ 2716080 w 3742969"/>
                  <a:gd name="connsiteY15" fmla="*/ 258746 h 1552473"/>
                  <a:gd name="connsiteX16" fmla="*/ 2593112 w 3742969"/>
                  <a:gd name="connsiteY16" fmla="*/ 278151 h 1552473"/>
                  <a:gd name="connsiteX17" fmla="*/ 2465829 w 3742969"/>
                  <a:gd name="connsiteY17" fmla="*/ 306182 h 1552473"/>
                  <a:gd name="connsiteX18" fmla="*/ 2338547 w 3742969"/>
                  <a:gd name="connsiteY18" fmla="*/ 338525 h 1552473"/>
                  <a:gd name="connsiteX19" fmla="*/ 2206950 w 3742969"/>
                  <a:gd name="connsiteY19" fmla="*/ 377337 h 1552473"/>
                  <a:gd name="connsiteX20" fmla="*/ 2079667 w 3742969"/>
                  <a:gd name="connsiteY20" fmla="*/ 418305 h 1552473"/>
                  <a:gd name="connsiteX21" fmla="*/ 1948070 w 3742969"/>
                  <a:gd name="connsiteY21" fmla="*/ 465742 h 1552473"/>
                  <a:gd name="connsiteX22" fmla="*/ 1822945 w 3742969"/>
                  <a:gd name="connsiteY22" fmla="*/ 517491 h 1552473"/>
                  <a:gd name="connsiteX23" fmla="*/ 1691348 w 3742969"/>
                  <a:gd name="connsiteY23" fmla="*/ 573553 h 1552473"/>
                  <a:gd name="connsiteX24" fmla="*/ 1559750 w 3742969"/>
                  <a:gd name="connsiteY24" fmla="*/ 636083 h 1552473"/>
                  <a:gd name="connsiteX25" fmla="*/ 1428153 w 3742969"/>
                  <a:gd name="connsiteY25" fmla="*/ 702925 h 1552473"/>
                  <a:gd name="connsiteX26" fmla="*/ 1300871 w 3742969"/>
                  <a:gd name="connsiteY26" fmla="*/ 776236 h 1552473"/>
                  <a:gd name="connsiteX27" fmla="*/ 1171431 w 3742969"/>
                  <a:gd name="connsiteY27" fmla="*/ 853860 h 1552473"/>
                  <a:gd name="connsiteX28" fmla="*/ 1044148 w 3742969"/>
                  <a:gd name="connsiteY28" fmla="*/ 937952 h 1552473"/>
                  <a:gd name="connsiteX29" fmla="*/ 916866 w 3742969"/>
                  <a:gd name="connsiteY29" fmla="*/ 1026357 h 1552473"/>
                  <a:gd name="connsiteX30" fmla="*/ 789583 w 3742969"/>
                  <a:gd name="connsiteY30" fmla="*/ 1121231 h 1552473"/>
                  <a:gd name="connsiteX31" fmla="*/ 666615 w 3742969"/>
                  <a:gd name="connsiteY31" fmla="*/ 1220416 h 1552473"/>
                  <a:gd name="connsiteX32" fmla="*/ 543648 w 3742969"/>
                  <a:gd name="connsiteY32" fmla="*/ 1323914 h 1552473"/>
                  <a:gd name="connsiteX33" fmla="*/ 420680 w 3742969"/>
                  <a:gd name="connsiteY33" fmla="*/ 1433881 h 1552473"/>
                  <a:gd name="connsiteX34" fmla="*/ 299869 w 3742969"/>
                  <a:gd name="connsiteY34" fmla="*/ 1552473 h 1552473"/>
                  <a:gd name="connsiteX35" fmla="*/ 0 w 3742969"/>
                  <a:gd name="connsiteY35" fmla="*/ 1136324 h 1552473"/>
                  <a:gd name="connsiteX36" fmla="*/ 118653 w 3742969"/>
                  <a:gd name="connsiteY36" fmla="*/ 1026357 h 1552473"/>
                  <a:gd name="connsiteX37" fmla="*/ 237307 w 3742969"/>
                  <a:gd name="connsiteY37" fmla="*/ 918547 h 1552473"/>
                  <a:gd name="connsiteX38" fmla="*/ 360274 w 3742969"/>
                  <a:gd name="connsiteY38" fmla="*/ 819361 h 1552473"/>
                  <a:gd name="connsiteX39" fmla="*/ 487557 w 3742969"/>
                  <a:gd name="connsiteY39" fmla="*/ 724487 h 1552473"/>
                  <a:gd name="connsiteX40" fmla="*/ 614839 w 3742969"/>
                  <a:gd name="connsiteY40" fmla="*/ 636083 h 1552473"/>
                  <a:gd name="connsiteX41" fmla="*/ 742122 w 3742969"/>
                  <a:gd name="connsiteY41" fmla="*/ 556303 h 1552473"/>
                  <a:gd name="connsiteX42" fmla="*/ 873719 w 3742969"/>
                  <a:gd name="connsiteY42" fmla="*/ 480835 h 1552473"/>
                  <a:gd name="connsiteX43" fmla="*/ 998844 w 3742969"/>
                  <a:gd name="connsiteY43" fmla="*/ 409680 h 1552473"/>
                  <a:gd name="connsiteX44" fmla="*/ 1130442 w 3742969"/>
                  <a:gd name="connsiteY44" fmla="*/ 347150 h 1552473"/>
                  <a:gd name="connsiteX45" fmla="*/ 1266353 w 3742969"/>
                  <a:gd name="connsiteY45" fmla="*/ 291089 h 1552473"/>
                  <a:gd name="connsiteX46" fmla="*/ 1397951 w 3742969"/>
                  <a:gd name="connsiteY46" fmla="*/ 239340 h 1552473"/>
                  <a:gd name="connsiteX47" fmla="*/ 1527390 w 3742969"/>
                  <a:gd name="connsiteY47" fmla="*/ 191903 h 1552473"/>
                  <a:gd name="connsiteX48" fmla="*/ 1663302 w 3742969"/>
                  <a:gd name="connsiteY48" fmla="*/ 148779 h 1552473"/>
                  <a:gd name="connsiteX49" fmla="*/ 1794899 w 3742969"/>
                  <a:gd name="connsiteY49" fmla="*/ 112123 h 1552473"/>
                  <a:gd name="connsiteX50" fmla="*/ 1928654 w 3742969"/>
                  <a:gd name="connsiteY50" fmla="*/ 79780 h 1552473"/>
                  <a:gd name="connsiteX51" fmla="*/ 2060251 w 3742969"/>
                  <a:gd name="connsiteY51" fmla="*/ 56062 h 1552473"/>
                  <a:gd name="connsiteX52" fmla="*/ 2191848 w 3742969"/>
                  <a:gd name="connsiteY52" fmla="*/ 36656 h 1552473"/>
                  <a:gd name="connsiteX53" fmla="*/ 2321288 w 3742969"/>
                  <a:gd name="connsiteY53" fmla="*/ 21562 h 1552473"/>
                  <a:gd name="connsiteX54" fmla="*/ 2448571 w 3742969"/>
                  <a:gd name="connsiteY54" fmla="*/ 8625 h 1552473"/>
                  <a:gd name="connsiteX55" fmla="*/ 2580168 w 3742969"/>
                  <a:gd name="connsiteY55" fmla="*/ 0 h 1552473"/>
                  <a:gd name="connsiteX0" fmla="*/ 2580168 w 3742969"/>
                  <a:gd name="connsiteY0" fmla="*/ 0 h 1552473"/>
                  <a:gd name="connsiteX1" fmla="*/ 2703136 w 3742969"/>
                  <a:gd name="connsiteY1" fmla="*/ 0 h 1552473"/>
                  <a:gd name="connsiteX2" fmla="*/ 2830418 w 3742969"/>
                  <a:gd name="connsiteY2" fmla="*/ 0 h 1552473"/>
                  <a:gd name="connsiteX3" fmla="*/ 2953386 w 3742969"/>
                  <a:gd name="connsiteY3" fmla="*/ 8625 h 1552473"/>
                  <a:gd name="connsiteX4" fmla="*/ 3076354 w 3742969"/>
                  <a:gd name="connsiteY4" fmla="*/ 21562 h 1552473"/>
                  <a:gd name="connsiteX5" fmla="*/ 3195007 w 3742969"/>
                  <a:gd name="connsiteY5" fmla="*/ 32343 h 1552473"/>
                  <a:gd name="connsiteX6" fmla="*/ 3742969 w 3742969"/>
                  <a:gd name="connsiteY6" fmla="*/ 263058 h 1552473"/>
                  <a:gd name="connsiteX7" fmla="*/ 3533708 w 3742969"/>
                  <a:gd name="connsiteY7" fmla="*/ 230715 h 1552473"/>
                  <a:gd name="connsiteX8" fmla="*/ 3425841 w 3742969"/>
                  <a:gd name="connsiteY8" fmla="*/ 224246 h 1552473"/>
                  <a:gd name="connsiteX9" fmla="*/ 3311503 w 3742969"/>
                  <a:gd name="connsiteY9" fmla="*/ 215621 h 1552473"/>
                  <a:gd name="connsiteX10" fmla="*/ 3195007 w 3742969"/>
                  <a:gd name="connsiteY10" fmla="*/ 215621 h 1552473"/>
                  <a:gd name="connsiteX11" fmla="*/ 3080669 w 3742969"/>
                  <a:gd name="connsiteY11" fmla="*/ 219934 h 1552473"/>
                  <a:gd name="connsiteX12" fmla="*/ 2962015 w 3742969"/>
                  <a:gd name="connsiteY12" fmla="*/ 226402 h 1552473"/>
                  <a:gd name="connsiteX13" fmla="*/ 2839047 w 3742969"/>
                  <a:gd name="connsiteY13" fmla="*/ 239340 h 1552473"/>
                  <a:gd name="connsiteX14" fmla="*/ 2716080 w 3742969"/>
                  <a:gd name="connsiteY14" fmla="*/ 258746 h 1552473"/>
                  <a:gd name="connsiteX15" fmla="*/ 2593112 w 3742969"/>
                  <a:gd name="connsiteY15" fmla="*/ 278151 h 1552473"/>
                  <a:gd name="connsiteX16" fmla="*/ 2465829 w 3742969"/>
                  <a:gd name="connsiteY16" fmla="*/ 306182 h 1552473"/>
                  <a:gd name="connsiteX17" fmla="*/ 2338547 w 3742969"/>
                  <a:gd name="connsiteY17" fmla="*/ 338525 h 1552473"/>
                  <a:gd name="connsiteX18" fmla="*/ 2206950 w 3742969"/>
                  <a:gd name="connsiteY18" fmla="*/ 377337 h 1552473"/>
                  <a:gd name="connsiteX19" fmla="*/ 2079667 w 3742969"/>
                  <a:gd name="connsiteY19" fmla="*/ 418305 h 1552473"/>
                  <a:gd name="connsiteX20" fmla="*/ 1948070 w 3742969"/>
                  <a:gd name="connsiteY20" fmla="*/ 465742 h 1552473"/>
                  <a:gd name="connsiteX21" fmla="*/ 1822945 w 3742969"/>
                  <a:gd name="connsiteY21" fmla="*/ 517491 h 1552473"/>
                  <a:gd name="connsiteX22" fmla="*/ 1691348 w 3742969"/>
                  <a:gd name="connsiteY22" fmla="*/ 573553 h 1552473"/>
                  <a:gd name="connsiteX23" fmla="*/ 1559750 w 3742969"/>
                  <a:gd name="connsiteY23" fmla="*/ 636083 h 1552473"/>
                  <a:gd name="connsiteX24" fmla="*/ 1428153 w 3742969"/>
                  <a:gd name="connsiteY24" fmla="*/ 702925 h 1552473"/>
                  <a:gd name="connsiteX25" fmla="*/ 1300871 w 3742969"/>
                  <a:gd name="connsiteY25" fmla="*/ 776236 h 1552473"/>
                  <a:gd name="connsiteX26" fmla="*/ 1171431 w 3742969"/>
                  <a:gd name="connsiteY26" fmla="*/ 853860 h 1552473"/>
                  <a:gd name="connsiteX27" fmla="*/ 1044148 w 3742969"/>
                  <a:gd name="connsiteY27" fmla="*/ 937952 h 1552473"/>
                  <a:gd name="connsiteX28" fmla="*/ 916866 w 3742969"/>
                  <a:gd name="connsiteY28" fmla="*/ 1026357 h 1552473"/>
                  <a:gd name="connsiteX29" fmla="*/ 789583 w 3742969"/>
                  <a:gd name="connsiteY29" fmla="*/ 1121231 h 1552473"/>
                  <a:gd name="connsiteX30" fmla="*/ 666615 w 3742969"/>
                  <a:gd name="connsiteY30" fmla="*/ 1220416 h 1552473"/>
                  <a:gd name="connsiteX31" fmla="*/ 543648 w 3742969"/>
                  <a:gd name="connsiteY31" fmla="*/ 1323914 h 1552473"/>
                  <a:gd name="connsiteX32" fmla="*/ 420680 w 3742969"/>
                  <a:gd name="connsiteY32" fmla="*/ 1433881 h 1552473"/>
                  <a:gd name="connsiteX33" fmla="*/ 299869 w 3742969"/>
                  <a:gd name="connsiteY33" fmla="*/ 1552473 h 1552473"/>
                  <a:gd name="connsiteX34" fmla="*/ 0 w 3742969"/>
                  <a:gd name="connsiteY34" fmla="*/ 1136324 h 1552473"/>
                  <a:gd name="connsiteX35" fmla="*/ 118653 w 3742969"/>
                  <a:gd name="connsiteY35" fmla="*/ 1026357 h 1552473"/>
                  <a:gd name="connsiteX36" fmla="*/ 237307 w 3742969"/>
                  <a:gd name="connsiteY36" fmla="*/ 918547 h 1552473"/>
                  <a:gd name="connsiteX37" fmla="*/ 360274 w 3742969"/>
                  <a:gd name="connsiteY37" fmla="*/ 819361 h 1552473"/>
                  <a:gd name="connsiteX38" fmla="*/ 487557 w 3742969"/>
                  <a:gd name="connsiteY38" fmla="*/ 724487 h 1552473"/>
                  <a:gd name="connsiteX39" fmla="*/ 614839 w 3742969"/>
                  <a:gd name="connsiteY39" fmla="*/ 636083 h 1552473"/>
                  <a:gd name="connsiteX40" fmla="*/ 742122 w 3742969"/>
                  <a:gd name="connsiteY40" fmla="*/ 556303 h 1552473"/>
                  <a:gd name="connsiteX41" fmla="*/ 873719 w 3742969"/>
                  <a:gd name="connsiteY41" fmla="*/ 480835 h 1552473"/>
                  <a:gd name="connsiteX42" fmla="*/ 998844 w 3742969"/>
                  <a:gd name="connsiteY42" fmla="*/ 409680 h 1552473"/>
                  <a:gd name="connsiteX43" fmla="*/ 1130442 w 3742969"/>
                  <a:gd name="connsiteY43" fmla="*/ 347150 h 1552473"/>
                  <a:gd name="connsiteX44" fmla="*/ 1266353 w 3742969"/>
                  <a:gd name="connsiteY44" fmla="*/ 291089 h 1552473"/>
                  <a:gd name="connsiteX45" fmla="*/ 1397951 w 3742969"/>
                  <a:gd name="connsiteY45" fmla="*/ 239340 h 1552473"/>
                  <a:gd name="connsiteX46" fmla="*/ 1527390 w 3742969"/>
                  <a:gd name="connsiteY46" fmla="*/ 191903 h 1552473"/>
                  <a:gd name="connsiteX47" fmla="*/ 1663302 w 3742969"/>
                  <a:gd name="connsiteY47" fmla="*/ 148779 h 1552473"/>
                  <a:gd name="connsiteX48" fmla="*/ 1794899 w 3742969"/>
                  <a:gd name="connsiteY48" fmla="*/ 112123 h 1552473"/>
                  <a:gd name="connsiteX49" fmla="*/ 1928654 w 3742969"/>
                  <a:gd name="connsiteY49" fmla="*/ 79780 h 1552473"/>
                  <a:gd name="connsiteX50" fmla="*/ 2060251 w 3742969"/>
                  <a:gd name="connsiteY50" fmla="*/ 56062 h 1552473"/>
                  <a:gd name="connsiteX51" fmla="*/ 2191848 w 3742969"/>
                  <a:gd name="connsiteY51" fmla="*/ 36656 h 1552473"/>
                  <a:gd name="connsiteX52" fmla="*/ 2321288 w 3742969"/>
                  <a:gd name="connsiteY52" fmla="*/ 21562 h 1552473"/>
                  <a:gd name="connsiteX53" fmla="*/ 2448571 w 3742969"/>
                  <a:gd name="connsiteY53" fmla="*/ 8625 h 1552473"/>
                  <a:gd name="connsiteX54" fmla="*/ 2580168 w 3742969"/>
                  <a:gd name="connsiteY54" fmla="*/ 0 h 1552473"/>
                  <a:gd name="connsiteX0" fmla="*/ 2580168 w 3533708"/>
                  <a:gd name="connsiteY0" fmla="*/ 0 h 1552473"/>
                  <a:gd name="connsiteX1" fmla="*/ 2703136 w 3533708"/>
                  <a:gd name="connsiteY1" fmla="*/ 0 h 1552473"/>
                  <a:gd name="connsiteX2" fmla="*/ 2830418 w 3533708"/>
                  <a:gd name="connsiteY2" fmla="*/ 0 h 1552473"/>
                  <a:gd name="connsiteX3" fmla="*/ 2953386 w 3533708"/>
                  <a:gd name="connsiteY3" fmla="*/ 8625 h 1552473"/>
                  <a:gd name="connsiteX4" fmla="*/ 3076354 w 3533708"/>
                  <a:gd name="connsiteY4" fmla="*/ 21562 h 1552473"/>
                  <a:gd name="connsiteX5" fmla="*/ 3195007 w 3533708"/>
                  <a:gd name="connsiteY5" fmla="*/ 32343 h 1552473"/>
                  <a:gd name="connsiteX6" fmla="*/ 3533708 w 3533708"/>
                  <a:gd name="connsiteY6" fmla="*/ 230715 h 1552473"/>
                  <a:gd name="connsiteX7" fmla="*/ 3425841 w 3533708"/>
                  <a:gd name="connsiteY7" fmla="*/ 224246 h 1552473"/>
                  <a:gd name="connsiteX8" fmla="*/ 3311503 w 3533708"/>
                  <a:gd name="connsiteY8" fmla="*/ 215621 h 1552473"/>
                  <a:gd name="connsiteX9" fmla="*/ 3195007 w 3533708"/>
                  <a:gd name="connsiteY9" fmla="*/ 215621 h 1552473"/>
                  <a:gd name="connsiteX10" fmla="*/ 3080669 w 3533708"/>
                  <a:gd name="connsiteY10" fmla="*/ 219934 h 1552473"/>
                  <a:gd name="connsiteX11" fmla="*/ 2962015 w 3533708"/>
                  <a:gd name="connsiteY11" fmla="*/ 226402 h 1552473"/>
                  <a:gd name="connsiteX12" fmla="*/ 2839047 w 3533708"/>
                  <a:gd name="connsiteY12" fmla="*/ 239340 h 1552473"/>
                  <a:gd name="connsiteX13" fmla="*/ 2716080 w 3533708"/>
                  <a:gd name="connsiteY13" fmla="*/ 258746 h 1552473"/>
                  <a:gd name="connsiteX14" fmla="*/ 2593112 w 3533708"/>
                  <a:gd name="connsiteY14" fmla="*/ 278151 h 1552473"/>
                  <a:gd name="connsiteX15" fmla="*/ 2465829 w 3533708"/>
                  <a:gd name="connsiteY15" fmla="*/ 306182 h 1552473"/>
                  <a:gd name="connsiteX16" fmla="*/ 2338547 w 3533708"/>
                  <a:gd name="connsiteY16" fmla="*/ 338525 h 1552473"/>
                  <a:gd name="connsiteX17" fmla="*/ 2206950 w 3533708"/>
                  <a:gd name="connsiteY17" fmla="*/ 377337 h 1552473"/>
                  <a:gd name="connsiteX18" fmla="*/ 2079667 w 3533708"/>
                  <a:gd name="connsiteY18" fmla="*/ 418305 h 1552473"/>
                  <a:gd name="connsiteX19" fmla="*/ 1948070 w 3533708"/>
                  <a:gd name="connsiteY19" fmla="*/ 465742 h 1552473"/>
                  <a:gd name="connsiteX20" fmla="*/ 1822945 w 3533708"/>
                  <a:gd name="connsiteY20" fmla="*/ 517491 h 1552473"/>
                  <a:gd name="connsiteX21" fmla="*/ 1691348 w 3533708"/>
                  <a:gd name="connsiteY21" fmla="*/ 573553 h 1552473"/>
                  <a:gd name="connsiteX22" fmla="*/ 1559750 w 3533708"/>
                  <a:gd name="connsiteY22" fmla="*/ 636083 h 1552473"/>
                  <a:gd name="connsiteX23" fmla="*/ 1428153 w 3533708"/>
                  <a:gd name="connsiteY23" fmla="*/ 702925 h 1552473"/>
                  <a:gd name="connsiteX24" fmla="*/ 1300871 w 3533708"/>
                  <a:gd name="connsiteY24" fmla="*/ 776236 h 1552473"/>
                  <a:gd name="connsiteX25" fmla="*/ 1171431 w 3533708"/>
                  <a:gd name="connsiteY25" fmla="*/ 853860 h 1552473"/>
                  <a:gd name="connsiteX26" fmla="*/ 1044148 w 3533708"/>
                  <a:gd name="connsiteY26" fmla="*/ 937952 h 1552473"/>
                  <a:gd name="connsiteX27" fmla="*/ 916866 w 3533708"/>
                  <a:gd name="connsiteY27" fmla="*/ 1026357 h 1552473"/>
                  <a:gd name="connsiteX28" fmla="*/ 789583 w 3533708"/>
                  <a:gd name="connsiteY28" fmla="*/ 1121231 h 1552473"/>
                  <a:gd name="connsiteX29" fmla="*/ 666615 w 3533708"/>
                  <a:gd name="connsiteY29" fmla="*/ 1220416 h 1552473"/>
                  <a:gd name="connsiteX30" fmla="*/ 543648 w 3533708"/>
                  <a:gd name="connsiteY30" fmla="*/ 1323914 h 1552473"/>
                  <a:gd name="connsiteX31" fmla="*/ 420680 w 3533708"/>
                  <a:gd name="connsiteY31" fmla="*/ 1433881 h 1552473"/>
                  <a:gd name="connsiteX32" fmla="*/ 299869 w 3533708"/>
                  <a:gd name="connsiteY32" fmla="*/ 1552473 h 1552473"/>
                  <a:gd name="connsiteX33" fmla="*/ 0 w 3533708"/>
                  <a:gd name="connsiteY33" fmla="*/ 1136324 h 1552473"/>
                  <a:gd name="connsiteX34" fmla="*/ 118653 w 3533708"/>
                  <a:gd name="connsiteY34" fmla="*/ 1026357 h 1552473"/>
                  <a:gd name="connsiteX35" fmla="*/ 237307 w 3533708"/>
                  <a:gd name="connsiteY35" fmla="*/ 918547 h 1552473"/>
                  <a:gd name="connsiteX36" fmla="*/ 360274 w 3533708"/>
                  <a:gd name="connsiteY36" fmla="*/ 819361 h 1552473"/>
                  <a:gd name="connsiteX37" fmla="*/ 487557 w 3533708"/>
                  <a:gd name="connsiteY37" fmla="*/ 724487 h 1552473"/>
                  <a:gd name="connsiteX38" fmla="*/ 614839 w 3533708"/>
                  <a:gd name="connsiteY38" fmla="*/ 636083 h 1552473"/>
                  <a:gd name="connsiteX39" fmla="*/ 742122 w 3533708"/>
                  <a:gd name="connsiteY39" fmla="*/ 556303 h 1552473"/>
                  <a:gd name="connsiteX40" fmla="*/ 873719 w 3533708"/>
                  <a:gd name="connsiteY40" fmla="*/ 480835 h 1552473"/>
                  <a:gd name="connsiteX41" fmla="*/ 998844 w 3533708"/>
                  <a:gd name="connsiteY41" fmla="*/ 409680 h 1552473"/>
                  <a:gd name="connsiteX42" fmla="*/ 1130442 w 3533708"/>
                  <a:gd name="connsiteY42" fmla="*/ 347150 h 1552473"/>
                  <a:gd name="connsiteX43" fmla="*/ 1266353 w 3533708"/>
                  <a:gd name="connsiteY43" fmla="*/ 291089 h 1552473"/>
                  <a:gd name="connsiteX44" fmla="*/ 1397951 w 3533708"/>
                  <a:gd name="connsiteY44" fmla="*/ 239340 h 1552473"/>
                  <a:gd name="connsiteX45" fmla="*/ 1527390 w 3533708"/>
                  <a:gd name="connsiteY45" fmla="*/ 191903 h 1552473"/>
                  <a:gd name="connsiteX46" fmla="*/ 1663302 w 3533708"/>
                  <a:gd name="connsiteY46" fmla="*/ 148779 h 1552473"/>
                  <a:gd name="connsiteX47" fmla="*/ 1794899 w 3533708"/>
                  <a:gd name="connsiteY47" fmla="*/ 112123 h 1552473"/>
                  <a:gd name="connsiteX48" fmla="*/ 1928654 w 3533708"/>
                  <a:gd name="connsiteY48" fmla="*/ 79780 h 1552473"/>
                  <a:gd name="connsiteX49" fmla="*/ 2060251 w 3533708"/>
                  <a:gd name="connsiteY49" fmla="*/ 56062 h 1552473"/>
                  <a:gd name="connsiteX50" fmla="*/ 2191848 w 3533708"/>
                  <a:gd name="connsiteY50" fmla="*/ 36656 h 1552473"/>
                  <a:gd name="connsiteX51" fmla="*/ 2321288 w 3533708"/>
                  <a:gd name="connsiteY51" fmla="*/ 21562 h 1552473"/>
                  <a:gd name="connsiteX52" fmla="*/ 2448571 w 3533708"/>
                  <a:gd name="connsiteY52" fmla="*/ 8625 h 1552473"/>
                  <a:gd name="connsiteX53" fmla="*/ 2580168 w 3533708"/>
                  <a:gd name="connsiteY53" fmla="*/ 0 h 1552473"/>
                  <a:gd name="connsiteX0" fmla="*/ 2580168 w 3425841"/>
                  <a:gd name="connsiteY0" fmla="*/ 0 h 1552473"/>
                  <a:gd name="connsiteX1" fmla="*/ 2703136 w 3425841"/>
                  <a:gd name="connsiteY1" fmla="*/ 0 h 1552473"/>
                  <a:gd name="connsiteX2" fmla="*/ 2830418 w 3425841"/>
                  <a:gd name="connsiteY2" fmla="*/ 0 h 1552473"/>
                  <a:gd name="connsiteX3" fmla="*/ 2953386 w 3425841"/>
                  <a:gd name="connsiteY3" fmla="*/ 8625 h 1552473"/>
                  <a:gd name="connsiteX4" fmla="*/ 3076354 w 3425841"/>
                  <a:gd name="connsiteY4" fmla="*/ 21562 h 1552473"/>
                  <a:gd name="connsiteX5" fmla="*/ 3195007 w 3425841"/>
                  <a:gd name="connsiteY5" fmla="*/ 32343 h 1552473"/>
                  <a:gd name="connsiteX6" fmla="*/ 3425841 w 3425841"/>
                  <a:gd name="connsiteY6" fmla="*/ 224246 h 1552473"/>
                  <a:gd name="connsiteX7" fmla="*/ 3311503 w 3425841"/>
                  <a:gd name="connsiteY7" fmla="*/ 215621 h 1552473"/>
                  <a:gd name="connsiteX8" fmla="*/ 3195007 w 3425841"/>
                  <a:gd name="connsiteY8" fmla="*/ 215621 h 1552473"/>
                  <a:gd name="connsiteX9" fmla="*/ 3080669 w 3425841"/>
                  <a:gd name="connsiteY9" fmla="*/ 219934 h 1552473"/>
                  <a:gd name="connsiteX10" fmla="*/ 2962015 w 3425841"/>
                  <a:gd name="connsiteY10" fmla="*/ 226402 h 1552473"/>
                  <a:gd name="connsiteX11" fmla="*/ 2839047 w 3425841"/>
                  <a:gd name="connsiteY11" fmla="*/ 239340 h 1552473"/>
                  <a:gd name="connsiteX12" fmla="*/ 2716080 w 3425841"/>
                  <a:gd name="connsiteY12" fmla="*/ 258746 h 1552473"/>
                  <a:gd name="connsiteX13" fmla="*/ 2593112 w 3425841"/>
                  <a:gd name="connsiteY13" fmla="*/ 278151 h 1552473"/>
                  <a:gd name="connsiteX14" fmla="*/ 2465829 w 3425841"/>
                  <a:gd name="connsiteY14" fmla="*/ 306182 h 1552473"/>
                  <a:gd name="connsiteX15" fmla="*/ 2338547 w 3425841"/>
                  <a:gd name="connsiteY15" fmla="*/ 338525 h 1552473"/>
                  <a:gd name="connsiteX16" fmla="*/ 2206950 w 3425841"/>
                  <a:gd name="connsiteY16" fmla="*/ 377337 h 1552473"/>
                  <a:gd name="connsiteX17" fmla="*/ 2079667 w 3425841"/>
                  <a:gd name="connsiteY17" fmla="*/ 418305 h 1552473"/>
                  <a:gd name="connsiteX18" fmla="*/ 1948070 w 3425841"/>
                  <a:gd name="connsiteY18" fmla="*/ 465742 h 1552473"/>
                  <a:gd name="connsiteX19" fmla="*/ 1822945 w 3425841"/>
                  <a:gd name="connsiteY19" fmla="*/ 517491 h 1552473"/>
                  <a:gd name="connsiteX20" fmla="*/ 1691348 w 3425841"/>
                  <a:gd name="connsiteY20" fmla="*/ 573553 h 1552473"/>
                  <a:gd name="connsiteX21" fmla="*/ 1559750 w 3425841"/>
                  <a:gd name="connsiteY21" fmla="*/ 636083 h 1552473"/>
                  <a:gd name="connsiteX22" fmla="*/ 1428153 w 3425841"/>
                  <a:gd name="connsiteY22" fmla="*/ 702925 h 1552473"/>
                  <a:gd name="connsiteX23" fmla="*/ 1300871 w 3425841"/>
                  <a:gd name="connsiteY23" fmla="*/ 776236 h 1552473"/>
                  <a:gd name="connsiteX24" fmla="*/ 1171431 w 3425841"/>
                  <a:gd name="connsiteY24" fmla="*/ 853860 h 1552473"/>
                  <a:gd name="connsiteX25" fmla="*/ 1044148 w 3425841"/>
                  <a:gd name="connsiteY25" fmla="*/ 937952 h 1552473"/>
                  <a:gd name="connsiteX26" fmla="*/ 916866 w 3425841"/>
                  <a:gd name="connsiteY26" fmla="*/ 1026357 h 1552473"/>
                  <a:gd name="connsiteX27" fmla="*/ 789583 w 3425841"/>
                  <a:gd name="connsiteY27" fmla="*/ 1121231 h 1552473"/>
                  <a:gd name="connsiteX28" fmla="*/ 666615 w 3425841"/>
                  <a:gd name="connsiteY28" fmla="*/ 1220416 h 1552473"/>
                  <a:gd name="connsiteX29" fmla="*/ 543648 w 3425841"/>
                  <a:gd name="connsiteY29" fmla="*/ 1323914 h 1552473"/>
                  <a:gd name="connsiteX30" fmla="*/ 420680 w 3425841"/>
                  <a:gd name="connsiteY30" fmla="*/ 1433881 h 1552473"/>
                  <a:gd name="connsiteX31" fmla="*/ 299869 w 3425841"/>
                  <a:gd name="connsiteY31" fmla="*/ 1552473 h 1552473"/>
                  <a:gd name="connsiteX32" fmla="*/ 0 w 3425841"/>
                  <a:gd name="connsiteY32" fmla="*/ 1136324 h 1552473"/>
                  <a:gd name="connsiteX33" fmla="*/ 118653 w 3425841"/>
                  <a:gd name="connsiteY33" fmla="*/ 1026357 h 1552473"/>
                  <a:gd name="connsiteX34" fmla="*/ 237307 w 3425841"/>
                  <a:gd name="connsiteY34" fmla="*/ 918547 h 1552473"/>
                  <a:gd name="connsiteX35" fmla="*/ 360274 w 3425841"/>
                  <a:gd name="connsiteY35" fmla="*/ 819361 h 1552473"/>
                  <a:gd name="connsiteX36" fmla="*/ 487557 w 3425841"/>
                  <a:gd name="connsiteY36" fmla="*/ 724487 h 1552473"/>
                  <a:gd name="connsiteX37" fmla="*/ 614839 w 3425841"/>
                  <a:gd name="connsiteY37" fmla="*/ 636083 h 1552473"/>
                  <a:gd name="connsiteX38" fmla="*/ 742122 w 3425841"/>
                  <a:gd name="connsiteY38" fmla="*/ 556303 h 1552473"/>
                  <a:gd name="connsiteX39" fmla="*/ 873719 w 3425841"/>
                  <a:gd name="connsiteY39" fmla="*/ 480835 h 1552473"/>
                  <a:gd name="connsiteX40" fmla="*/ 998844 w 3425841"/>
                  <a:gd name="connsiteY40" fmla="*/ 409680 h 1552473"/>
                  <a:gd name="connsiteX41" fmla="*/ 1130442 w 3425841"/>
                  <a:gd name="connsiteY41" fmla="*/ 347150 h 1552473"/>
                  <a:gd name="connsiteX42" fmla="*/ 1266353 w 3425841"/>
                  <a:gd name="connsiteY42" fmla="*/ 291089 h 1552473"/>
                  <a:gd name="connsiteX43" fmla="*/ 1397951 w 3425841"/>
                  <a:gd name="connsiteY43" fmla="*/ 239340 h 1552473"/>
                  <a:gd name="connsiteX44" fmla="*/ 1527390 w 3425841"/>
                  <a:gd name="connsiteY44" fmla="*/ 191903 h 1552473"/>
                  <a:gd name="connsiteX45" fmla="*/ 1663302 w 3425841"/>
                  <a:gd name="connsiteY45" fmla="*/ 148779 h 1552473"/>
                  <a:gd name="connsiteX46" fmla="*/ 1794899 w 3425841"/>
                  <a:gd name="connsiteY46" fmla="*/ 112123 h 1552473"/>
                  <a:gd name="connsiteX47" fmla="*/ 1928654 w 3425841"/>
                  <a:gd name="connsiteY47" fmla="*/ 79780 h 1552473"/>
                  <a:gd name="connsiteX48" fmla="*/ 2060251 w 3425841"/>
                  <a:gd name="connsiteY48" fmla="*/ 56062 h 1552473"/>
                  <a:gd name="connsiteX49" fmla="*/ 2191848 w 3425841"/>
                  <a:gd name="connsiteY49" fmla="*/ 36656 h 1552473"/>
                  <a:gd name="connsiteX50" fmla="*/ 2321288 w 3425841"/>
                  <a:gd name="connsiteY50" fmla="*/ 21562 h 1552473"/>
                  <a:gd name="connsiteX51" fmla="*/ 2448571 w 3425841"/>
                  <a:gd name="connsiteY51" fmla="*/ 8625 h 1552473"/>
                  <a:gd name="connsiteX52" fmla="*/ 2580168 w 3425841"/>
                  <a:gd name="connsiteY52" fmla="*/ 0 h 1552473"/>
                  <a:gd name="connsiteX0" fmla="*/ 2580168 w 3311503"/>
                  <a:gd name="connsiteY0" fmla="*/ 0 h 1552473"/>
                  <a:gd name="connsiteX1" fmla="*/ 2703136 w 3311503"/>
                  <a:gd name="connsiteY1" fmla="*/ 0 h 1552473"/>
                  <a:gd name="connsiteX2" fmla="*/ 2830418 w 3311503"/>
                  <a:gd name="connsiteY2" fmla="*/ 0 h 1552473"/>
                  <a:gd name="connsiteX3" fmla="*/ 2953386 w 3311503"/>
                  <a:gd name="connsiteY3" fmla="*/ 8625 h 1552473"/>
                  <a:gd name="connsiteX4" fmla="*/ 3076354 w 3311503"/>
                  <a:gd name="connsiteY4" fmla="*/ 21562 h 1552473"/>
                  <a:gd name="connsiteX5" fmla="*/ 3195007 w 3311503"/>
                  <a:gd name="connsiteY5" fmla="*/ 32343 h 1552473"/>
                  <a:gd name="connsiteX6" fmla="*/ 3311503 w 3311503"/>
                  <a:gd name="connsiteY6" fmla="*/ 215621 h 1552473"/>
                  <a:gd name="connsiteX7" fmla="*/ 3195007 w 3311503"/>
                  <a:gd name="connsiteY7" fmla="*/ 215621 h 1552473"/>
                  <a:gd name="connsiteX8" fmla="*/ 3080669 w 3311503"/>
                  <a:gd name="connsiteY8" fmla="*/ 219934 h 1552473"/>
                  <a:gd name="connsiteX9" fmla="*/ 2962015 w 3311503"/>
                  <a:gd name="connsiteY9" fmla="*/ 226402 h 1552473"/>
                  <a:gd name="connsiteX10" fmla="*/ 2839047 w 3311503"/>
                  <a:gd name="connsiteY10" fmla="*/ 239340 h 1552473"/>
                  <a:gd name="connsiteX11" fmla="*/ 2716080 w 3311503"/>
                  <a:gd name="connsiteY11" fmla="*/ 258746 h 1552473"/>
                  <a:gd name="connsiteX12" fmla="*/ 2593112 w 3311503"/>
                  <a:gd name="connsiteY12" fmla="*/ 278151 h 1552473"/>
                  <a:gd name="connsiteX13" fmla="*/ 2465829 w 3311503"/>
                  <a:gd name="connsiteY13" fmla="*/ 306182 h 1552473"/>
                  <a:gd name="connsiteX14" fmla="*/ 2338547 w 3311503"/>
                  <a:gd name="connsiteY14" fmla="*/ 338525 h 1552473"/>
                  <a:gd name="connsiteX15" fmla="*/ 2206950 w 3311503"/>
                  <a:gd name="connsiteY15" fmla="*/ 377337 h 1552473"/>
                  <a:gd name="connsiteX16" fmla="*/ 2079667 w 3311503"/>
                  <a:gd name="connsiteY16" fmla="*/ 418305 h 1552473"/>
                  <a:gd name="connsiteX17" fmla="*/ 1948070 w 3311503"/>
                  <a:gd name="connsiteY17" fmla="*/ 465742 h 1552473"/>
                  <a:gd name="connsiteX18" fmla="*/ 1822945 w 3311503"/>
                  <a:gd name="connsiteY18" fmla="*/ 517491 h 1552473"/>
                  <a:gd name="connsiteX19" fmla="*/ 1691348 w 3311503"/>
                  <a:gd name="connsiteY19" fmla="*/ 573553 h 1552473"/>
                  <a:gd name="connsiteX20" fmla="*/ 1559750 w 3311503"/>
                  <a:gd name="connsiteY20" fmla="*/ 636083 h 1552473"/>
                  <a:gd name="connsiteX21" fmla="*/ 1428153 w 3311503"/>
                  <a:gd name="connsiteY21" fmla="*/ 702925 h 1552473"/>
                  <a:gd name="connsiteX22" fmla="*/ 1300871 w 3311503"/>
                  <a:gd name="connsiteY22" fmla="*/ 776236 h 1552473"/>
                  <a:gd name="connsiteX23" fmla="*/ 1171431 w 3311503"/>
                  <a:gd name="connsiteY23" fmla="*/ 853860 h 1552473"/>
                  <a:gd name="connsiteX24" fmla="*/ 1044148 w 3311503"/>
                  <a:gd name="connsiteY24" fmla="*/ 937952 h 1552473"/>
                  <a:gd name="connsiteX25" fmla="*/ 916866 w 3311503"/>
                  <a:gd name="connsiteY25" fmla="*/ 1026357 h 1552473"/>
                  <a:gd name="connsiteX26" fmla="*/ 789583 w 3311503"/>
                  <a:gd name="connsiteY26" fmla="*/ 1121231 h 1552473"/>
                  <a:gd name="connsiteX27" fmla="*/ 666615 w 3311503"/>
                  <a:gd name="connsiteY27" fmla="*/ 1220416 h 1552473"/>
                  <a:gd name="connsiteX28" fmla="*/ 543648 w 3311503"/>
                  <a:gd name="connsiteY28" fmla="*/ 1323914 h 1552473"/>
                  <a:gd name="connsiteX29" fmla="*/ 420680 w 3311503"/>
                  <a:gd name="connsiteY29" fmla="*/ 1433881 h 1552473"/>
                  <a:gd name="connsiteX30" fmla="*/ 299869 w 3311503"/>
                  <a:gd name="connsiteY30" fmla="*/ 1552473 h 1552473"/>
                  <a:gd name="connsiteX31" fmla="*/ 0 w 3311503"/>
                  <a:gd name="connsiteY31" fmla="*/ 1136324 h 1552473"/>
                  <a:gd name="connsiteX32" fmla="*/ 118653 w 3311503"/>
                  <a:gd name="connsiteY32" fmla="*/ 1026357 h 1552473"/>
                  <a:gd name="connsiteX33" fmla="*/ 237307 w 3311503"/>
                  <a:gd name="connsiteY33" fmla="*/ 918547 h 1552473"/>
                  <a:gd name="connsiteX34" fmla="*/ 360274 w 3311503"/>
                  <a:gd name="connsiteY34" fmla="*/ 819361 h 1552473"/>
                  <a:gd name="connsiteX35" fmla="*/ 487557 w 3311503"/>
                  <a:gd name="connsiteY35" fmla="*/ 724487 h 1552473"/>
                  <a:gd name="connsiteX36" fmla="*/ 614839 w 3311503"/>
                  <a:gd name="connsiteY36" fmla="*/ 636083 h 1552473"/>
                  <a:gd name="connsiteX37" fmla="*/ 742122 w 3311503"/>
                  <a:gd name="connsiteY37" fmla="*/ 556303 h 1552473"/>
                  <a:gd name="connsiteX38" fmla="*/ 873719 w 3311503"/>
                  <a:gd name="connsiteY38" fmla="*/ 480835 h 1552473"/>
                  <a:gd name="connsiteX39" fmla="*/ 998844 w 3311503"/>
                  <a:gd name="connsiteY39" fmla="*/ 409680 h 1552473"/>
                  <a:gd name="connsiteX40" fmla="*/ 1130442 w 3311503"/>
                  <a:gd name="connsiteY40" fmla="*/ 347150 h 1552473"/>
                  <a:gd name="connsiteX41" fmla="*/ 1266353 w 3311503"/>
                  <a:gd name="connsiteY41" fmla="*/ 291089 h 1552473"/>
                  <a:gd name="connsiteX42" fmla="*/ 1397951 w 3311503"/>
                  <a:gd name="connsiteY42" fmla="*/ 239340 h 1552473"/>
                  <a:gd name="connsiteX43" fmla="*/ 1527390 w 3311503"/>
                  <a:gd name="connsiteY43" fmla="*/ 191903 h 1552473"/>
                  <a:gd name="connsiteX44" fmla="*/ 1663302 w 3311503"/>
                  <a:gd name="connsiteY44" fmla="*/ 148779 h 1552473"/>
                  <a:gd name="connsiteX45" fmla="*/ 1794899 w 3311503"/>
                  <a:gd name="connsiteY45" fmla="*/ 112123 h 1552473"/>
                  <a:gd name="connsiteX46" fmla="*/ 1928654 w 3311503"/>
                  <a:gd name="connsiteY46" fmla="*/ 79780 h 1552473"/>
                  <a:gd name="connsiteX47" fmla="*/ 2060251 w 3311503"/>
                  <a:gd name="connsiteY47" fmla="*/ 56062 h 1552473"/>
                  <a:gd name="connsiteX48" fmla="*/ 2191848 w 3311503"/>
                  <a:gd name="connsiteY48" fmla="*/ 36656 h 1552473"/>
                  <a:gd name="connsiteX49" fmla="*/ 2321288 w 3311503"/>
                  <a:gd name="connsiteY49" fmla="*/ 21562 h 1552473"/>
                  <a:gd name="connsiteX50" fmla="*/ 2448571 w 3311503"/>
                  <a:gd name="connsiteY50" fmla="*/ 8625 h 1552473"/>
                  <a:gd name="connsiteX51" fmla="*/ 2580168 w 3311503"/>
                  <a:gd name="connsiteY51" fmla="*/ 0 h 1552473"/>
                  <a:gd name="connsiteX0" fmla="*/ 2580168 w 3195007"/>
                  <a:gd name="connsiteY0" fmla="*/ 0 h 1552473"/>
                  <a:gd name="connsiteX1" fmla="*/ 2703136 w 3195007"/>
                  <a:gd name="connsiteY1" fmla="*/ 0 h 1552473"/>
                  <a:gd name="connsiteX2" fmla="*/ 2830418 w 3195007"/>
                  <a:gd name="connsiteY2" fmla="*/ 0 h 1552473"/>
                  <a:gd name="connsiteX3" fmla="*/ 2953386 w 3195007"/>
                  <a:gd name="connsiteY3" fmla="*/ 8625 h 1552473"/>
                  <a:gd name="connsiteX4" fmla="*/ 3076354 w 3195007"/>
                  <a:gd name="connsiteY4" fmla="*/ 21562 h 1552473"/>
                  <a:gd name="connsiteX5" fmla="*/ 3195007 w 3195007"/>
                  <a:gd name="connsiteY5" fmla="*/ 32343 h 1552473"/>
                  <a:gd name="connsiteX6" fmla="*/ 3195007 w 3195007"/>
                  <a:gd name="connsiteY6" fmla="*/ 215621 h 1552473"/>
                  <a:gd name="connsiteX7" fmla="*/ 3080669 w 3195007"/>
                  <a:gd name="connsiteY7" fmla="*/ 219934 h 1552473"/>
                  <a:gd name="connsiteX8" fmla="*/ 2962015 w 3195007"/>
                  <a:gd name="connsiteY8" fmla="*/ 226402 h 1552473"/>
                  <a:gd name="connsiteX9" fmla="*/ 2839047 w 3195007"/>
                  <a:gd name="connsiteY9" fmla="*/ 239340 h 1552473"/>
                  <a:gd name="connsiteX10" fmla="*/ 2716080 w 3195007"/>
                  <a:gd name="connsiteY10" fmla="*/ 258746 h 1552473"/>
                  <a:gd name="connsiteX11" fmla="*/ 2593112 w 3195007"/>
                  <a:gd name="connsiteY11" fmla="*/ 278151 h 1552473"/>
                  <a:gd name="connsiteX12" fmla="*/ 2465829 w 3195007"/>
                  <a:gd name="connsiteY12" fmla="*/ 306182 h 1552473"/>
                  <a:gd name="connsiteX13" fmla="*/ 2338547 w 3195007"/>
                  <a:gd name="connsiteY13" fmla="*/ 338525 h 1552473"/>
                  <a:gd name="connsiteX14" fmla="*/ 2206950 w 3195007"/>
                  <a:gd name="connsiteY14" fmla="*/ 377337 h 1552473"/>
                  <a:gd name="connsiteX15" fmla="*/ 2079667 w 3195007"/>
                  <a:gd name="connsiteY15" fmla="*/ 418305 h 1552473"/>
                  <a:gd name="connsiteX16" fmla="*/ 1948070 w 3195007"/>
                  <a:gd name="connsiteY16" fmla="*/ 465742 h 1552473"/>
                  <a:gd name="connsiteX17" fmla="*/ 1822945 w 3195007"/>
                  <a:gd name="connsiteY17" fmla="*/ 517491 h 1552473"/>
                  <a:gd name="connsiteX18" fmla="*/ 1691348 w 3195007"/>
                  <a:gd name="connsiteY18" fmla="*/ 573553 h 1552473"/>
                  <a:gd name="connsiteX19" fmla="*/ 1559750 w 3195007"/>
                  <a:gd name="connsiteY19" fmla="*/ 636083 h 1552473"/>
                  <a:gd name="connsiteX20" fmla="*/ 1428153 w 3195007"/>
                  <a:gd name="connsiteY20" fmla="*/ 702925 h 1552473"/>
                  <a:gd name="connsiteX21" fmla="*/ 1300871 w 3195007"/>
                  <a:gd name="connsiteY21" fmla="*/ 776236 h 1552473"/>
                  <a:gd name="connsiteX22" fmla="*/ 1171431 w 3195007"/>
                  <a:gd name="connsiteY22" fmla="*/ 853860 h 1552473"/>
                  <a:gd name="connsiteX23" fmla="*/ 1044148 w 3195007"/>
                  <a:gd name="connsiteY23" fmla="*/ 937952 h 1552473"/>
                  <a:gd name="connsiteX24" fmla="*/ 916866 w 3195007"/>
                  <a:gd name="connsiteY24" fmla="*/ 1026357 h 1552473"/>
                  <a:gd name="connsiteX25" fmla="*/ 789583 w 3195007"/>
                  <a:gd name="connsiteY25" fmla="*/ 1121231 h 1552473"/>
                  <a:gd name="connsiteX26" fmla="*/ 666615 w 3195007"/>
                  <a:gd name="connsiteY26" fmla="*/ 1220416 h 1552473"/>
                  <a:gd name="connsiteX27" fmla="*/ 543648 w 3195007"/>
                  <a:gd name="connsiteY27" fmla="*/ 1323914 h 1552473"/>
                  <a:gd name="connsiteX28" fmla="*/ 420680 w 3195007"/>
                  <a:gd name="connsiteY28" fmla="*/ 1433881 h 1552473"/>
                  <a:gd name="connsiteX29" fmla="*/ 299869 w 3195007"/>
                  <a:gd name="connsiteY29" fmla="*/ 1552473 h 1552473"/>
                  <a:gd name="connsiteX30" fmla="*/ 0 w 3195007"/>
                  <a:gd name="connsiteY30" fmla="*/ 1136324 h 1552473"/>
                  <a:gd name="connsiteX31" fmla="*/ 118653 w 3195007"/>
                  <a:gd name="connsiteY31" fmla="*/ 1026357 h 1552473"/>
                  <a:gd name="connsiteX32" fmla="*/ 237307 w 3195007"/>
                  <a:gd name="connsiteY32" fmla="*/ 918547 h 1552473"/>
                  <a:gd name="connsiteX33" fmla="*/ 360274 w 3195007"/>
                  <a:gd name="connsiteY33" fmla="*/ 819361 h 1552473"/>
                  <a:gd name="connsiteX34" fmla="*/ 487557 w 3195007"/>
                  <a:gd name="connsiteY34" fmla="*/ 724487 h 1552473"/>
                  <a:gd name="connsiteX35" fmla="*/ 614839 w 3195007"/>
                  <a:gd name="connsiteY35" fmla="*/ 636083 h 1552473"/>
                  <a:gd name="connsiteX36" fmla="*/ 742122 w 3195007"/>
                  <a:gd name="connsiteY36" fmla="*/ 556303 h 1552473"/>
                  <a:gd name="connsiteX37" fmla="*/ 873719 w 3195007"/>
                  <a:gd name="connsiteY37" fmla="*/ 480835 h 1552473"/>
                  <a:gd name="connsiteX38" fmla="*/ 998844 w 3195007"/>
                  <a:gd name="connsiteY38" fmla="*/ 409680 h 1552473"/>
                  <a:gd name="connsiteX39" fmla="*/ 1130442 w 3195007"/>
                  <a:gd name="connsiteY39" fmla="*/ 347150 h 1552473"/>
                  <a:gd name="connsiteX40" fmla="*/ 1266353 w 3195007"/>
                  <a:gd name="connsiteY40" fmla="*/ 291089 h 1552473"/>
                  <a:gd name="connsiteX41" fmla="*/ 1397951 w 3195007"/>
                  <a:gd name="connsiteY41" fmla="*/ 239340 h 1552473"/>
                  <a:gd name="connsiteX42" fmla="*/ 1527390 w 3195007"/>
                  <a:gd name="connsiteY42" fmla="*/ 191903 h 1552473"/>
                  <a:gd name="connsiteX43" fmla="*/ 1663302 w 3195007"/>
                  <a:gd name="connsiteY43" fmla="*/ 148779 h 1552473"/>
                  <a:gd name="connsiteX44" fmla="*/ 1794899 w 3195007"/>
                  <a:gd name="connsiteY44" fmla="*/ 112123 h 1552473"/>
                  <a:gd name="connsiteX45" fmla="*/ 1928654 w 3195007"/>
                  <a:gd name="connsiteY45" fmla="*/ 79780 h 1552473"/>
                  <a:gd name="connsiteX46" fmla="*/ 2060251 w 3195007"/>
                  <a:gd name="connsiteY46" fmla="*/ 56062 h 1552473"/>
                  <a:gd name="connsiteX47" fmla="*/ 2191848 w 3195007"/>
                  <a:gd name="connsiteY47" fmla="*/ 36656 h 1552473"/>
                  <a:gd name="connsiteX48" fmla="*/ 2321288 w 3195007"/>
                  <a:gd name="connsiteY48" fmla="*/ 21562 h 1552473"/>
                  <a:gd name="connsiteX49" fmla="*/ 2448571 w 3195007"/>
                  <a:gd name="connsiteY49" fmla="*/ 8625 h 1552473"/>
                  <a:gd name="connsiteX50" fmla="*/ 2580168 w 3195007"/>
                  <a:gd name="connsiteY50" fmla="*/ 0 h 155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195007" h="1552473">
                    <a:moveTo>
                      <a:pt x="2580168" y="0"/>
                    </a:moveTo>
                    <a:lnTo>
                      <a:pt x="2703136" y="0"/>
                    </a:lnTo>
                    <a:lnTo>
                      <a:pt x="2830418" y="0"/>
                    </a:lnTo>
                    <a:lnTo>
                      <a:pt x="2953386" y="8625"/>
                    </a:lnTo>
                    <a:lnTo>
                      <a:pt x="3076354" y="21562"/>
                    </a:lnTo>
                    <a:lnTo>
                      <a:pt x="3195007" y="32343"/>
                    </a:lnTo>
                    <a:lnTo>
                      <a:pt x="3195007" y="215621"/>
                    </a:lnTo>
                    <a:lnTo>
                      <a:pt x="3080669" y="219934"/>
                    </a:lnTo>
                    <a:lnTo>
                      <a:pt x="2962015" y="226402"/>
                    </a:lnTo>
                    <a:lnTo>
                      <a:pt x="2839047" y="239340"/>
                    </a:lnTo>
                    <a:lnTo>
                      <a:pt x="2716080" y="258746"/>
                    </a:lnTo>
                    <a:lnTo>
                      <a:pt x="2593112" y="278151"/>
                    </a:lnTo>
                    <a:lnTo>
                      <a:pt x="2465829" y="306182"/>
                    </a:lnTo>
                    <a:lnTo>
                      <a:pt x="2338547" y="338525"/>
                    </a:lnTo>
                    <a:lnTo>
                      <a:pt x="2206950" y="377337"/>
                    </a:lnTo>
                    <a:lnTo>
                      <a:pt x="2079667" y="418305"/>
                    </a:lnTo>
                    <a:lnTo>
                      <a:pt x="1948070" y="465742"/>
                    </a:lnTo>
                    <a:lnTo>
                      <a:pt x="1822945" y="517491"/>
                    </a:lnTo>
                    <a:lnTo>
                      <a:pt x="1691348" y="573553"/>
                    </a:lnTo>
                    <a:lnTo>
                      <a:pt x="1559750" y="636083"/>
                    </a:lnTo>
                    <a:lnTo>
                      <a:pt x="1428153" y="702925"/>
                    </a:lnTo>
                    <a:lnTo>
                      <a:pt x="1300871" y="776236"/>
                    </a:lnTo>
                    <a:lnTo>
                      <a:pt x="1171431" y="853860"/>
                    </a:lnTo>
                    <a:lnTo>
                      <a:pt x="1044148" y="937952"/>
                    </a:lnTo>
                    <a:lnTo>
                      <a:pt x="916866" y="1026357"/>
                    </a:lnTo>
                    <a:lnTo>
                      <a:pt x="789583" y="1121231"/>
                    </a:lnTo>
                    <a:lnTo>
                      <a:pt x="666615" y="1220416"/>
                    </a:lnTo>
                    <a:lnTo>
                      <a:pt x="543648" y="1323914"/>
                    </a:lnTo>
                    <a:lnTo>
                      <a:pt x="420680" y="1433881"/>
                    </a:lnTo>
                    <a:lnTo>
                      <a:pt x="299869" y="1552473"/>
                    </a:lnTo>
                    <a:lnTo>
                      <a:pt x="0" y="1136324"/>
                    </a:lnTo>
                    <a:lnTo>
                      <a:pt x="118653" y="1026357"/>
                    </a:lnTo>
                    <a:lnTo>
                      <a:pt x="237307" y="918547"/>
                    </a:lnTo>
                    <a:lnTo>
                      <a:pt x="360274" y="819361"/>
                    </a:lnTo>
                    <a:lnTo>
                      <a:pt x="487557" y="724487"/>
                    </a:lnTo>
                    <a:lnTo>
                      <a:pt x="614839" y="636083"/>
                    </a:lnTo>
                    <a:lnTo>
                      <a:pt x="742122" y="556303"/>
                    </a:lnTo>
                    <a:lnTo>
                      <a:pt x="873719" y="480835"/>
                    </a:lnTo>
                    <a:lnTo>
                      <a:pt x="998844" y="409680"/>
                    </a:lnTo>
                    <a:lnTo>
                      <a:pt x="1130442" y="347150"/>
                    </a:lnTo>
                    <a:lnTo>
                      <a:pt x="1266353" y="291089"/>
                    </a:lnTo>
                    <a:lnTo>
                      <a:pt x="1397951" y="239340"/>
                    </a:lnTo>
                    <a:lnTo>
                      <a:pt x="1527390" y="191903"/>
                    </a:lnTo>
                    <a:lnTo>
                      <a:pt x="1663302" y="148779"/>
                    </a:lnTo>
                    <a:lnTo>
                      <a:pt x="1794899" y="112123"/>
                    </a:lnTo>
                    <a:lnTo>
                      <a:pt x="1928654" y="79780"/>
                    </a:lnTo>
                    <a:lnTo>
                      <a:pt x="2060251" y="56062"/>
                    </a:lnTo>
                    <a:lnTo>
                      <a:pt x="2191848" y="36656"/>
                    </a:lnTo>
                    <a:lnTo>
                      <a:pt x="2321288" y="21562"/>
                    </a:lnTo>
                    <a:lnTo>
                      <a:pt x="2448571" y="8625"/>
                    </a:lnTo>
                    <a:lnTo>
                      <a:pt x="2580168"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grpSp>
        <p:sp>
          <p:nvSpPr>
            <p:cNvPr id="185" name="Freeform 36"/>
            <p:cNvSpPr>
              <a:spLocks/>
            </p:cNvSpPr>
            <p:nvPr userDrawn="1"/>
          </p:nvSpPr>
          <p:spPr bwMode="auto">
            <a:xfrm>
              <a:off x="5741988" y="0"/>
              <a:ext cx="1417637" cy="544513"/>
            </a:xfrm>
            <a:custGeom>
              <a:avLst/>
              <a:gdLst>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872556 w 3885493"/>
                <a:gd name="connsiteY7" fmla="*/ 55598 h 543992"/>
                <a:gd name="connsiteX8" fmla="*/ 3861775 w 3885493"/>
                <a:gd name="connsiteY8" fmla="*/ 55598 h 543992"/>
                <a:gd name="connsiteX9" fmla="*/ 3743183 w 3885493"/>
                <a:gd name="connsiteY9" fmla="*/ 8264 h 543992"/>
                <a:gd name="connsiteX10" fmla="*/ 3718336 w 3885493"/>
                <a:gd name="connsiteY10" fmla="*/ 0 h 543992"/>
                <a:gd name="connsiteX11" fmla="*/ 248415 w 3885493"/>
                <a:gd name="connsiteY11" fmla="*/ 0 h 543992"/>
                <a:gd name="connsiteX12" fmla="*/ 1417593 w 3885493"/>
                <a:gd name="connsiteY12" fmla="*/ 0 h 543992"/>
                <a:gd name="connsiteX13" fmla="*/ 1364882 w 3885493"/>
                <a:gd name="connsiteY13" fmla="*/ 16870 h 543992"/>
                <a:gd name="connsiteX14" fmla="*/ 1250603 w 3885493"/>
                <a:gd name="connsiteY14" fmla="*/ 55598 h 543992"/>
                <a:gd name="connsiteX15" fmla="*/ 1138480 w 3885493"/>
                <a:gd name="connsiteY15" fmla="*/ 96477 h 543992"/>
                <a:gd name="connsiteX16" fmla="*/ 1026357 w 3885493"/>
                <a:gd name="connsiteY16" fmla="*/ 143810 h 543992"/>
                <a:gd name="connsiteX17" fmla="*/ 920702 w 3885493"/>
                <a:gd name="connsiteY17" fmla="*/ 191143 h 543992"/>
                <a:gd name="connsiteX18" fmla="*/ 812892 w 3885493"/>
                <a:gd name="connsiteY18" fmla="*/ 242780 h 543992"/>
                <a:gd name="connsiteX19" fmla="*/ 705081 w 3885493"/>
                <a:gd name="connsiteY19" fmla="*/ 294416 h 543992"/>
                <a:gd name="connsiteX20" fmla="*/ 601583 w 3885493"/>
                <a:gd name="connsiteY20" fmla="*/ 354659 h 543992"/>
                <a:gd name="connsiteX21" fmla="*/ 500241 w 3885493"/>
                <a:gd name="connsiteY21" fmla="*/ 412750 h 543992"/>
                <a:gd name="connsiteX22" fmla="*/ 401056 w 3885493"/>
                <a:gd name="connsiteY22" fmla="*/ 477295 h 543992"/>
                <a:gd name="connsiteX23" fmla="*/ 301870 w 3885493"/>
                <a:gd name="connsiteY23" fmla="*/ 543992 h 543992"/>
                <a:gd name="connsiteX24" fmla="*/ 0 w 3885493"/>
                <a:gd name="connsiteY24" fmla="*/ 143810 h 543992"/>
                <a:gd name="connsiteX25" fmla="*/ 94874 w 3885493"/>
                <a:gd name="connsiteY25" fmla="*/ 87871 h 543992"/>
                <a:gd name="connsiteX26" fmla="*/ 189747 w 3885493"/>
                <a:gd name="connsiteY26" fmla="*/ 31931 h 543992"/>
                <a:gd name="connsiteX27" fmla="*/ 248415 w 3885493"/>
                <a:gd name="connsiteY27"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872556 w 3885493"/>
                <a:gd name="connsiteY7" fmla="*/ 55598 h 543992"/>
                <a:gd name="connsiteX8" fmla="*/ 3743183 w 3885493"/>
                <a:gd name="connsiteY8" fmla="*/ 8264 h 543992"/>
                <a:gd name="connsiteX9" fmla="*/ 3718336 w 3885493"/>
                <a:gd name="connsiteY9" fmla="*/ 0 h 543992"/>
                <a:gd name="connsiteX10" fmla="*/ 248415 w 3885493"/>
                <a:gd name="connsiteY10" fmla="*/ 0 h 543992"/>
                <a:gd name="connsiteX11" fmla="*/ 1417593 w 3885493"/>
                <a:gd name="connsiteY11" fmla="*/ 0 h 543992"/>
                <a:gd name="connsiteX12" fmla="*/ 1364882 w 3885493"/>
                <a:gd name="connsiteY12" fmla="*/ 16870 h 543992"/>
                <a:gd name="connsiteX13" fmla="*/ 1250603 w 3885493"/>
                <a:gd name="connsiteY13" fmla="*/ 55598 h 543992"/>
                <a:gd name="connsiteX14" fmla="*/ 1138480 w 3885493"/>
                <a:gd name="connsiteY14" fmla="*/ 96477 h 543992"/>
                <a:gd name="connsiteX15" fmla="*/ 1026357 w 3885493"/>
                <a:gd name="connsiteY15" fmla="*/ 143810 h 543992"/>
                <a:gd name="connsiteX16" fmla="*/ 920702 w 3885493"/>
                <a:gd name="connsiteY16" fmla="*/ 191143 h 543992"/>
                <a:gd name="connsiteX17" fmla="*/ 812892 w 3885493"/>
                <a:gd name="connsiteY17" fmla="*/ 242780 h 543992"/>
                <a:gd name="connsiteX18" fmla="*/ 705081 w 3885493"/>
                <a:gd name="connsiteY18" fmla="*/ 294416 h 543992"/>
                <a:gd name="connsiteX19" fmla="*/ 601583 w 3885493"/>
                <a:gd name="connsiteY19" fmla="*/ 354659 h 543992"/>
                <a:gd name="connsiteX20" fmla="*/ 500241 w 3885493"/>
                <a:gd name="connsiteY20" fmla="*/ 412750 h 543992"/>
                <a:gd name="connsiteX21" fmla="*/ 401056 w 3885493"/>
                <a:gd name="connsiteY21" fmla="*/ 477295 h 543992"/>
                <a:gd name="connsiteX22" fmla="*/ 301870 w 3885493"/>
                <a:gd name="connsiteY22" fmla="*/ 543992 h 543992"/>
                <a:gd name="connsiteX23" fmla="*/ 0 w 3885493"/>
                <a:gd name="connsiteY23" fmla="*/ 143810 h 543992"/>
                <a:gd name="connsiteX24" fmla="*/ 94874 w 3885493"/>
                <a:gd name="connsiteY24" fmla="*/ 87871 h 543992"/>
                <a:gd name="connsiteX25" fmla="*/ 189747 w 3885493"/>
                <a:gd name="connsiteY25" fmla="*/ 31931 h 543992"/>
                <a:gd name="connsiteX26" fmla="*/ 248415 w 3885493"/>
                <a:gd name="connsiteY26"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743183 w 3885493"/>
                <a:gd name="connsiteY7" fmla="*/ 8264 h 543992"/>
                <a:gd name="connsiteX8" fmla="*/ 3718336 w 3885493"/>
                <a:gd name="connsiteY8" fmla="*/ 0 h 543992"/>
                <a:gd name="connsiteX9" fmla="*/ 248415 w 3885493"/>
                <a:gd name="connsiteY9" fmla="*/ 0 h 543992"/>
                <a:gd name="connsiteX10" fmla="*/ 1417593 w 3885493"/>
                <a:gd name="connsiteY10" fmla="*/ 0 h 543992"/>
                <a:gd name="connsiteX11" fmla="*/ 1364882 w 3885493"/>
                <a:gd name="connsiteY11" fmla="*/ 16870 h 543992"/>
                <a:gd name="connsiteX12" fmla="*/ 1250603 w 3885493"/>
                <a:gd name="connsiteY12" fmla="*/ 55598 h 543992"/>
                <a:gd name="connsiteX13" fmla="*/ 1138480 w 3885493"/>
                <a:gd name="connsiteY13" fmla="*/ 96477 h 543992"/>
                <a:gd name="connsiteX14" fmla="*/ 1026357 w 3885493"/>
                <a:gd name="connsiteY14" fmla="*/ 143810 h 543992"/>
                <a:gd name="connsiteX15" fmla="*/ 920702 w 3885493"/>
                <a:gd name="connsiteY15" fmla="*/ 191143 h 543992"/>
                <a:gd name="connsiteX16" fmla="*/ 812892 w 3885493"/>
                <a:gd name="connsiteY16" fmla="*/ 242780 h 543992"/>
                <a:gd name="connsiteX17" fmla="*/ 705081 w 3885493"/>
                <a:gd name="connsiteY17" fmla="*/ 294416 h 543992"/>
                <a:gd name="connsiteX18" fmla="*/ 601583 w 3885493"/>
                <a:gd name="connsiteY18" fmla="*/ 354659 h 543992"/>
                <a:gd name="connsiteX19" fmla="*/ 500241 w 3885493"/>
                <a:gd name="connsiteY19" fmla="*/ 412750 h 543992"/>
                <a:gd name="connsiteX20" fmla="*/ 401056 w 3885493"/>
                <a:gd name="connsiteY20" fmla="*/ 477295 h 543992"/>
                <a:gd name="connsiteX21" fmla="*/ 301870 w 3885493"/>
                <a:gd name="connsiteY21" fmla="*/ 543992 h 543992"/>
                <a:gd name="connsiteX22" fmla="*/ 0 w 3885493"/>
                <a:gd name="connsiteY22" fmla="*/ 143810 h 543992"/>
                <a:gd name="connsiteX23" fmla="*/ 94874 w 3885493"/>
                <a:gd name="connsiteY23" fmla="*/ 87871 h 543992"/>
                <a:gd name="connsiteX24" fmla="*/ 189747 w 3885493"/>
                <a:gd name="connsiteY24" fmla="*/ 31931 h 543992"/>
                <a:gd name="connsiteX25" fmla="*/ 248415 w 3885493"/>
                <a:gd name="connsiteY25"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718336 w 3885493"/>
                <a:gd name="connsiteY7" fmla="*/ 0 h 543992"/>
                <a:gd name="connsiteX8" fmla="*/ 248415 w 3885493"/>
                <a:gd name="connsiteY8" fmla="*/ 0 h 543992"/>
                <a:gd name="connsiteX9" fmla="*/ 1417593 w 3885493"/>
                <a:gd name="connsiteY9" fmla="*/ 0 h 543992"/>
                <a:gd name="connsiteX10" fmla="*/ 1364882 w 3885493"/>
                <a:gd name="connsiteY10" fmla="*/ 16870 h 543992"/>
                <a:gd name="connsiteX11" fmla="*/ 1250603 w 3885493"/>
                <a:gd name="connsiteY11" fmla="*/ 55598 h 543992"/>
                <a:gd name="connsiteX12" fmla="*/ 1138480 w 3885493"/>
                <a:gd name="connsiteY12" fmla="*/ 96477 h 543992"/>
                <a:gd name="connsiteX13" fmla="*/ 1026357 w 3885493"/>
                <a:gd name="connsiteY13" fmla="*/ 143810 h 543992"/>
                <a:gd name="connsiteX14" fmla="*/ 920702 w 3885493"/>
                <a:gd name="connsiteY14" fmla="*/ 191143 h 543992"/>
                <a:gd name="connsiteX15" fmla="*/ 812892 w 3885493"/>
                <a:gd name="connsiteY15" fmla="*/ 242780 h 543992"/>
                <a:gd name="connsiteX16" fmla="*/ 705081 w 3885493"/>
                <a:gd name="connsiteY16" fmla="*/ 294416 h 543992"/>
                <a:gd name="connsiteX17" fmla="*/ 601583 w 3885493"/>
                <a:gd name="connsiteY17" fmla="*/ 354659 h 543992"/>
                <a:gd name="connsiteX18" fmla="*/ 500241 w 3885493"/>
                <a:gd name="connsiteY18" fmla="*/ 412750 h 543992"/>
                <a:gd name="connsiteX19" fmla="*/ 401056 w 3885493"/>
                <a:gd name="connsiteY19" fmla="*/ 477295 h 543992"/>
                <a:gd name="connsiteX20" fmla="*/ 301870 w 3885493"/>
                <a:gd name="connsiteY20" fmla="*/ 543992 h 543992"/>
                <a:gd name="connsiteX21" fmla="*/ 0 w 3885493"/>
                <a:gd name="connsiteY21" fmla="*/ 143810 h 543992"/>
                <a:gd name="connsiteX22" fmla="*/ 94874 w 3885493"/>
                <a:gd name="connsiteY22" fmla="*/ 87871 h 543992"/>
                <a:gd name="connsiteX23" fmla="*/ 189747 w 3885493"/>
                <a:gd name="connsiteY23" fmla="*/ 31931 h 543992"/>
                <a:gd name="connsiteX24" fmla="*/ 248415 w 3885493"/>
                <a:gd name="connsiteY24" fmla="*/ 0 h 543992"/>
                <a:gd name="connsiteX0" fmla="*/ 3881180 w 3885493"/>
                <a:gd name="connsiteY0" fmla="*/ 53446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248415 w 3885493"/>
                <a:gd name="connsiteY7" fmla="*/ 0 h 543992"/>
                <a:gd name="connsiteX8" fmla="*/ 1417593 w 3885493"/>
                <a:gd name="connsiteY8" fmla="*/ 0 h 543992"/>
                <a:gd name="connsiteX9" fmla="*/ 1364882 w 3885493"/>
                <a:gd name="connsiteY9" fmla="*/ 16870 h 543992"/>
                <a:gd name="connsiteX10" fmla="*/ 1250603 w 3885493"/>
                <a:gd name="connsiteY10" fmla="*/ 55598 h 543992"/>
                <a:gd name="connsiteX11" fmla="*/ 1138480 w 3885493"/>
                <a:gd name="connsiteY11" fmla="*/ 96477 h 543992"/>
                <a:gd name="connsiteX12" fmla="*/ 1026357 w 3885493"/>
                <a:gd name="connsiteY12" fmla="*/ 143810 h 543992"/>
                <a:gd name="connsiteX13" fmla="*/ 920702 w 3885493"/>
                <a:gd name="connsiteY13" fmla="*/ 191143 h 543992"/>
                <a:gd name="connsiteX14" fmla="*/ 812892 w 3885493"/>
                <a:gd name="connsiteY14" fmla="*/ 242780 h 543992"/>
                <a:gd name="connsiteX15" fmla="*/ 705081 w 3885493"/>
                <a:gd name="connsiteY15" fmla="*/ 294416 h 543992"/>
                <a:gd name="connsiteX16" fmla="*/ 601583 w 3885493"/>
                <a:gd name="connsiteY16" fmla="*/ 354659 h 543992"/>
                <a:gd name="connsiteX17" fmla="*/ 500241 w 3885493"/>
                <a:gd name="connsiteY17" fmla="*/ 412750 h 543992"/>
                <a:gd name="connsiteX18" fmla="*/ 401056 w 3885493"/>
                <a:gd name="connsiteY18" fmla="*/ 477295 h 543992"/>
                <a:gd name="connsiteX19" fmla="*/ 301870 w 3885493"/>
                <a:gd name="connsiteY19" fmla="*/ 543992 h 543992"/>
                <a:gd name="connsiteX20" fmla="*/ 0 w 3885493"/>
                <a:gd name="connsiteY20" fmla="*/ 143810 h 543992"/>
                <a:gd name="connsiteX21" fmla="*/ 94874 w 3885493"/>
                <a:gd name="connsiteY21" fmla="*/ 87871 h 543992"/>
                <a:gd name="connsiteX22" fmla="*/ 189747 w 3885493"/>
                <a:gd name="connsiteY22" fmla="*/ 31931 h 543992"/>
                <a:gd name="connsiteX23" fmla="*/ 248415 w 3885493"/>
                <a:gd name="connsiteY23" fmla="*/ 0 h 543992"/>
                <a:gd name="connsiteX0" fmla="*/ 3881180 w 3885493"/>
                <a:gd name="connsiteY0" fmla="*/ 53446 h 543992"/>
                <a:gd name="connsiteX1" fmla="*/ 3841986 w 3885493"/>
                <a:gd name="connsiteY1" fmla="*/ 0 h 543992"/>
                <a:gd name="connsiteX2" fmla="*/ 3844525 w 3885493"/>
                <a:gd name="connsiteY2" fmla="*/ 1810 h 543992"/>
                <a:gd name="connsiteX3" fmla="*/ 3870400 w 3885493"/>
                <a:gd name="connsiteY3" fmla="*/ 16870 h 543992"/>
                <a:gd name="connsiteX4" fmla="*/ 3885493 w 3885493"/>
                <a:gd name="connsiteY4" fmla="*/ 44840 h 543992"/>
                <a:gd name="connsiteX5" fmla="*/ 3881180 w 3885493"/>
                <a:gd name="connsiteY5" fmla="*/ 53446 h 543992"/>
                <a:gd name="connsiteX6" fmla="*/ 248415 w 3885493"/>
                <a:gd name="connsiteY6" fmla="*/ 0 h 543992"/>
                <a:gd name="connsiteX7" fmla="*/ 1417593 w 3885493"/>
                <a:gd name="connsiteY7" fmla="*/ 0 h 543992"/>
                <a:gd name="connsiteX8" fmla="*/ 1364882 w 3885493"/>
                <a:gd name="connsiteY8" fmla="*/ 16870 h 543992"/>
                <a:gd name="connsiteX9" fmla="*/ 1250603 w 3885493"/>
                <a:gd name="connsiteY9" fmla="*/ 55598 h 543992"/>
                <a:gd name="connsiteX10" fmla="*/ 1138480 w 3885493"/>
                <a:gd name="connsiteY10" fmla="*/ 96477 h 543992"/>
                <a:gd name="connsiteX11" fmla="*/ 1026357 w 3885493"/>
                <a:gd name="connsiteY11" fmla="*/ 143810 h 543992"/>
                <a:gd name="connsiteX12" fmla="*/ 920702 w 3885493"/>
                <a:gd name="connsiteY12" fmla="*/ 191143 h 543992"/>
                <a:gd name="connsiteX13" fmla="*/ 812892 w 3885493"/>
                <a:gd name="connsiteY13" fmla="*/ 242780 h 543992"/>
                <a:gd name="connsiteX14" fmla="*/ 705081 w 3885493"/>
                <a:gd name="connsiteY14" fmla="*/ 294416 h 543992"/>
                <a:gd name="connsiteX15" fmla="*/ 601583 w 3885493"/>
                <a:gd name="connsiteY15" fmla="*/ 354659 h 543992"/>
                <a:gd name="connsiteX16" fmla="*/ 500241 w 3885493"/>
                <a:gd name="connsiteY16" fmla="*/ 412750 h 543992"/>
                <a:gd name="connsiteX17" fmla="*/ 401056 w 3885493"/>
                <a:gd name="connsiteY17" fmla="*/ 477295 h 543992"/>
                <a:gd name="connsiteX18" fmla="*/ 301870 w 3885493"/>
                <a:gd name="connsiteY18" fmla="*/ 543992 h 543992"/>
                <a:gd name="connsiteX19" fmla="*/ 0 w 3885493"/>
                <a:gd name="connsiteY19" fmla="*/ 143810 h 543992"/>
                <a:gd name="connsiteX20" fmla="*/ 94874 w 3885493"/>
                <a:gd name="connsiteY20" fmla="*/ 87871 h 543992"/>
                <a:gd name="connsiteX21" fmla="*/ 189747 w 3885493"/>
                <a:gd name="connsiteY21" fmla="*/ 31931 h 543992"/>
                <a:gd name="connsiteX22" fmla="*/ 248415 w 3885493"/>
                <a:gd name="connsiteY22" fmla="*/ 0 h 543992"/>
                <a:gd name="connsiteX0" fmla="*/ 3885493 w 3885493"/>
                <a:gd name="connsiteY0" fmla="*/ 44840 h 543992"/>
                <a:gd name="connsiteX1" fmla="*/ 3841986 w 3885493"/>
                <a:gd name="connsiteY1" fmla="*/ 0 h 543992"/>
                <a:gd name="connsiteX2" fmla="*/ 3844525 w 3885493"/>
                <a:gd name="connsiteY2" fmla="*/ 1810 h 543992"/>
                <a:gd name="connsiteX3" fmla="*/ 3870400 w 3885493"/>
                <a:gd name="connsiteY3" fmla="*/ 16870 h 543992"/>
                <a:gd name="connsiteX4" fmla="*/ 3885493 w 3885493"/>
                <a:gd name="connsiteY4" fmla="*/ 44840 h 543992"/>
                <a:gd name="connsiteX5" fmla="*/ 248415 w 3885493"/>
                <a:gd name="connsiteY5" fmla="*/ 0 h 543992"/>
                <a:gd name="connsiteX6" fmla="*/ 1417593 w 3885493"/>
                <a:gd name="connsiteY6" fmla="*/ 0 h 543992"/>
                <a:gd name="connsiteX7" fmla="*/ 1364882 w 3885493"/>
                <a:gd name="connsiteY7" fmla="*/ 16870 h 543992"/>
                <a:gd name="connsiteX8" fmla="*/ 1250603 w 3885493"/>
                <a:gd name="connsiteY8" fmla="*/ 55598 h 543992"/>
                <a:gd name="connsiteX9" fmla="*/ 1138480 w 3885493"/>
                <a:gd name="connsiteY9" fmla="*/ 96477 h 543992"/>
                <a:gd name="connsiteX10" fmla="*/ 1026357 w 3885493"/>
                <a:gd name="connsiteY10" fmla="*/ 143810 h 543992"/>
                <a:gd name="connsiteX11" fmla="*/ 920702 w 3885493"/>
                <a:gd name="connsiteY11" fmla="*/ 191143 h 543992"/>
                <a:gd name="connsiteX12" fmla="*/ 812892 w 3885493"/>
                <a:gd name="connsiteY12" fmla="*/ 242780 h 543992"/>
                <a:gd name="connsiteX13" fmla="*/ 705081 w 3885493"/>
                <a:gd name="connsiteY13" fmla="*/ 294416 h 543992"/>
                <a:gd name="connsiteX14" fmla="*/ 601583 w 3885493"/>
                <a:gd name="connsiteY14" fmla="*/ 354659 h 543992"/>
                <a:gd name="connsiteX15" fmla="*/ 500241 w 3885493"/>
                <a:gd name="connsiteY15" fmla="*/ 412750 h 543992"/>
                <a:gd name="connsiteX16" fmla="*/ 401056 w 3885493"/>
                <a:gd name="connsiteY16" fmla="*/ 477295 h 543992"/>
                <a:gd name="connsiteX17" fmla="*/ 301870 w 3885493"/>
                <a:gd name="connsiteY17" fmla="*/ 543992 h 543992"/>
                <a:gd name="connsiteX18" fmla="*/ 0 w 3885493"/>
                <a:gd name="connsiteY18" fmla="*/ 143810 h 543992"/>
                <a:gd name="connsiteX19" fmla="*/ 94874 w 3885493"/>
                <a:gd name="connsiteY19" fmla="*/ 87871 h 543992"/>
                <a:gd name="connsiteX20" fmla="*/ 189747 w 3885493"/>
                <a:gd name="connsiteY20" fmla="*/ 31931 h 543992"/>
                <a:gd name="connsiteX21" fmla="*/ 248415 w 3885493"/>
                <a:gd name="connsiteY21" fmla="*/ 0 h 543992"/>
                <a:gd name="connsiteX0" fmla="*/ 2320463 w 3870400"/>
                <a:gd name="connsiteY0" fmla="*/ 0 h 639829"/>
                <a:gd name="connsiteX1" fmla="*/ 3841986 w 3870400"/>
                <a:gd name="connsiteY1" fmla="*/ 95837 h 639829"/>
                <a:gd name="connsiteX2" fmla="*/ 3844525 w 3870400"/>
                <a:gd name="connsiteY2" fmla="*/ 97647 h 639829"/>
                <a:gd name="connsiteX3" fmla="*/ 3870400 w 3870400"/>
                <a:gd name="connsiteY3" fmla="*/ 112707 h 639829"/>
                <a:gd name="connsiteX4" fmla="*/ 2320463 w 3870400"/>
                <a:gd name="connsiteY4" fmla="*/ 0 h 639829"/>
                <a:gd name="connsiteX5" fmla="*/ 248415 w 3870400"/>
                <a:gd name="connsiteY5" fmla="*/ 95837 h 639829"/>
                <a:gd name="connsiteX6" fmla="*/ 1417593 w 3870400"/>
                <a:gd name="connsiteY6" fmla="*/ 95837 h 639829"/>
                <a:gd name="connsiteX7" fmla="*/ 1364882 w 3870400"/>
                <a:gd name="connsiteY7" fmla="*/ 112707 h 639829"/>
                <a:gd name="connsiteX8" fmla="*/ 1250603 w 3870400"/>
                <a:gd name="connsiteY8" fmla="*/ 151435 h 639829"/>
                <a:gd name="connsiteX9" fmla="*/ 1138480 w 3870400"/>
                <a:gd name="connsiteY9" fmla="*/ 192314 h 639829"/>
                <a:gd name="connsiteX10" fmla="*/ 1026357 w 3870400"/>
                <a:gd name="connsiteY10" fmla="*/ 239647 h 639829"/>
                <a:gd name="connsiteX11" fmla="*/ 920702 w 3870400"/>
                <a:gd name="connsiteY11" fmla="*/ 286980 h 639829"/>
                <a:gd name="connsiteX12" fmla="*/ 812892 w 3870400"/>
                <a:gd name="connsiteY12" fmla="*/ 338617 h 639829"/>
                <a:gd name="connsiteX13" fmla="*/ 705081 w 3870400"/>
                <a:gd name="connsiteY13" fmla="*/ 390253 h 639829"/>
                <a:gd name="connsiteX14" fmla="*/ 601583 w 3870400"/>
                <a:gd name="connsiteY14" fmla="*/ 450496 h 639829"/>
                <a:gd name="connsiteX15" fmla="*/ 500241 w 3870400"/>
                <a:gd name="connsiteY15" fmla="*/ 508587 h 639829"/>
                <a:gd name="connsiteX16" fmla="*/ 401056 w 3870400"/>
                <a:gd name="connsiteY16" fmla="*/ 573132 h 639829"/>
                <a:gd name="connsiteX17" fmla="*/ 301870 w 3870400"/>
                <a:gd name="connsiteY17" fmla="*/ 639829 h 639829"/>
                <a:gd name="connsiteX18" fmla="*/ 0 w 3870400"/>
                <a:gd name="connsiteY18" fmla="*/ 239647 h 639829"/>
                <a:gd name="connsiteX19" fmla="*/ 94874 w 3870400"/>
                <a:gd name="connsiteY19" fmla="*/ 183708 h 639829"/>
                <a:gd name="connsiteX20" fmla="*/ 189747 w 3870400"/>
                <a:gd name="connsiteY20" fmla="*/ 127768 h 639829"/>
                <a:gd name="connsiteX21" fmla="*/ 248415 w 3870400"/>
                <a:gd name="connsiteY21" fmla="*/ 95837 h 639829"/>
                <a:gd name="connsiteX0" fmla="*/ 2320463 w 3844525"/>
                <a:gd name="connsiteY0" fmla="*/ 0 h 639829"/>
                <a:gd name="connsiteX1" fmla="*/ 3841986 w 3844525"/>
                <a:gd name="connsiteY1" fmla="*/ 95837 h 639829"/>
                <a:gd name="connsiteX2" fmla="*/ 3844525 w 3844525"/>
                <a:gd name="connsiteY2" fmla="*/ 97647 h 639829"/>
                <a:gd name="connsiteX3" fmla="*/ 2320463 w 3844525"/>
                <a:gd name="connsiteY3" fmla="*/ 0 h 639829"/>
                <a:gd name="connsiteX4" fmla="*/ 248415 w 3844525"/>
                <a:gd name="connsiteY4" fmla="*/ 95837 h 639829"/>
                <a:gd name="connsiteX5" fmla="*/ 1417593 w 3844525"/>
                <a:gd name="connsiteY5" fmla="*/ 95837 h 639829"/>
                <a:gd name="connsiteX6" fmla="*/ 1364882 w 3844525"/>
                <a:gd name="connsiteY6" fmla="*/ 112707 h 639829"/>
                <a:gd name="connsiteX7" fmla="*/ 1250603 w 3844525"/>
                <a:gd name="connsiteY7" fmla="*/ 151435 h 639829"/>
                <a:gd name="connsiteX8" fmla="*/ 1138480 w 3844525"/>
                <a:gd name="connsiteY8" fmla="*/ 192314 h 639829"/>
                <a:gd name="connsiteX9" fmla="*/ 1026357 w 3844525"/>
                <a:gd name="connsiteY9" fmla="*/ 239647 h 639829"/>
                <a:gd name="connsiteX10" fmla="*/ 920702 w 3844525"/>
                <a:gd name="connsiteY10" fmla="*/ 286980 h 639829"/>
                <a:gd name="connsiteX11" fmla="*/ 812892 w 3844525"/>
                <a:gd name="connsiteY11" fmla="*/ 338617 h 639829"/>
                <a:gd name="connsiteX12" fmla="*/ 705081 w 3844525"/>
                <a:gd name="connsiteY12" fmla="*/ 390253 h 639829"/>
                <a:gd name="connsiteX13" fmla="*/ 601583 w 3844525"/>
                <a:gd name="connsiteY13" fmla="*/ 450496 h 639829"/>
                <a:gd name="connsiteX14" fmla="*/ 500241 w 3844525"/>
                <a:gd name="connsiteY14" fmla="*/ 508587 h 639829"/>
                <a:gd name="connsiteX15" fmla="*/ 401056 w 3844525"/>
                <a:gd name="connsiteY15" fmla="*/ 573132 h 639829"/>
                <a:gd name="connsiteX16" fmla="*/ 301870 w 3844525"/>
                <a:gd name="connsiteY16" fmla="*/ 639829 h 639829"/>
                <a:gd name="connsiteX17" fmla="*/ 0 w 3844525"/>
                <a:gd name="connsiteY17" fmla="*/ 239647 h 639829"/>
                <a:gd name="connsiteX18" fmla="*/ 94874 w 3844525"/>
                <a:gd name="connsiteY18" fmla="*/ 183708 h 639829"/>
                <a:gd name="connsiteX19" fmla="*/ 189747 w 3844525"/>
                <a:gd name="connsiteY19" fmla="*/ 127768 h 639829"/>
                <a:gd name="connsiteX20" fmla="*/ 248415 w 3844525"/>
                <a:gd name="connsiteY20" fmla="*/ 95837 h 639829"/>
                <a:gd name="connsiteX0" fmla="*/ 2320463 w 3841986"/>
                <a:gd name="connsiteY0" fmla="*/ 0 h 639829"/>
                <a:gd name="connsiteX1" fmla="*/ 3841986 w 3841986"/>
                <a:gd name="connsiteY1" fmla="*/ 95837 h 639829"/>
                <a:gd name="connsiteX2" fmla="*/ 2320463 w 3841986"/>
                <a:gd name="connsiteY2" fmla="*/ 0 h 639829"/>
                <a:gd name="connsiteX3" fmla="*/ 248415 w 3841986"/>
                <a:gd name="connsiteY3" fmla="*/ 95837 h 639829"/>
                <a:gd name="connsiteX4" fmla="*/ 1417593 w 3841986"/>
                <a:gd name="connsiteY4" fmla="*/ 95837 h 639829"/>
                <a:gd name="connsiteX5" fmla="*/ 1364882 w 3841986"/>
                <a:gd name="connsiteY5" fmla="*/ 112707 h 639829"/>
                <a:gd name="connsiteX6" fmla="*/ 1250603 w 3841986"/>
                <a:gd name="connsiteY6" fmla="*/ 151435 h 639829"/>
                <a:gd name="connsiteX7" fmla="*/ 1138480 w 3841986"/>
                <a:gd name="connsiteY7" fmla="*/ 192314 h 639829"/>
                <a:gd name="connsiteX8" fmla="*/ 1026357 w 3841986"/>
                <a:gd name="connsiteY8" fmla="*/ 239647 h 639829"/>
                <a:gd name="connsiteX9" fmla="*/ 920702 w 3841986"/>
                <a:gd name="connsiteY9" fmla="*/ 286980 h 639829"/>
                <a:gd name="connsiteX10" fmla="*/ 812892 w 3841986"/>
                <a:gd name="connsiteY10" fmla="*/ 338617 h 639829"/>
                <a:gd name="connsiteX11" fmla="*/ 705081 w 3841986"/>
                <a:gd name="connsiteY11" fmla="*/ 390253 h 639829"/>
                <a:gd name="connsiteX12" fmla="*/ 601583 w 3841986"/>
                <a:gd name="connsiteY12" fmla="*/ 450496 h 639829"/>
                <a:gd name="connsiteX13" fmla="*/ 500241 w 3841986"/>
                <a:gd name="connsiteY13" fmla="*/ 508587 h 639829"/>
                <a:gd name="connsiteX14" fmla="*/ 401056 w 3841986"/>
                <a:gd name="connsiteY14" fmla="*/ 573132 h 639829"/>
                <a:gd name="connsiteX15" fmla="*/ 301870 w 3841986"/>
                <a:gd name="connsiteY15" fmla="*/ 639829 h 639829"/>
                <a:gd name="connsiteX16" fmla="*/ 0 w 3841986"/>
                <a:gd name="connsiteY16" fmla="*/ 239647 h 639829"/>
                <a:gd name="connsiteX17" fmla="*/ 94874 w 3841986"/>
                <a:gd name="connsiteY17" fmla="*/ 183708 h 639829"/>
                <a:gd name="connsiteX18" fmla="*/ 189747 w 3841986"/>
                <a:gd name="connsiteY18" fmla="*/ 127768 h 639829"/>
                <a:gd name="connsiteX19" fmla="*/ 248415 w 3841986"/>
                <a:gd name="connsiteY19" fmla="*/ 95837 h 639829"/>
                <a:gd name="connsiteX0" fmla="*/ 248415 w 1417593"/>
                <a:gd name="connsiteY0" fmla="*/ 0 h 543992"/>
                <a:gd name="connsiteX1" fmla="*/ 1417593 w 1417593"/>
                <a:gd name="connsiteY1" fmla="*/ 0 h 543992"/>
                <a:gd name="connsiteX2" fmla="*/ 1364882 w 1417593"/>
                <a:gd name="connsiteY2" fmla="*/ 16870 h 543992"/>
                <a:gd name="connsiteX3" fmla="*/ 1250603 w 1417593"/>
                <a:gd name="connsiteY3" fmla="*/ 55598 h 543992"/>
                <a:gd name="connsiteX4" fmla="*/ 1138480 w 1417593"/>
                <a:gd name="connsiteY4" fmla="*/ 96477 h 543992"/>
                <a:gd name="connsiteX5" fmla="*/ 1026357 w 1417593"/>
                <a:gd name="connsiteY5" fmla="*/ 143810 h 543992"/>
                <a:gd name="connsiteX6" fmla="*/ 920702 w 1417593"/>
                <a:gd name="connsiteY6" fmla="*/ 191143 h 543992"/>
                <a:gd name="connsiteX7" fmla="*/ 812892 w 1417593"/>
                <a:gd name="connsiteY7" fmla="*/ 242780 h 543992"/>
                <a:gd name="connsiteX8" fmla="*/ 705081 w 1417593"/>
                <a:gd name="connsiteY8" fmla="*/ 294416 h 543992"/>
                <a:gd name="connsiteX9" fmla="*/ 601583 w 1417593"/>
                <a:gd name="connsiteY9" fmla="*/ 354659 h 543992"/>
                <a:gd name="connsiteX10" fmla="*/ 500241 w 1417593"/>
                <a:gd name="connsiteY10" fmla="*/ 412750 h 543992"/>
                <a:gd name="connsiteX11" fmla="*/ 401056 w 1417593"/>
                <a:gd name="connsiteY11" fmla="*/ 477295 h 543992"/>
                <a:gd name="connsiteX12" fmla="*/ 301870 w 1417593"/>
                <a:gd name="connsiteY12" fmla="*/ 543992 h 543992"/>
                <a:gd name="connsiteX13" fmla="*/ 0 w 1417593"/>
                <a:gd name="connsiteY13" fmla="*/ 143810 h 543992"/>
                <a:gd name="connsiteX14" fmla="*/ 94874 w 1417593"/>
                <a:gd name="connsiteY14" fmla="*/ 87871 h 543992"/>
                <a:gd name="connsiteX15" fmla="*/ 189747 w 1417593"/>
                <a:gd name="connsiteY15" fmla="*/ 31931 h 543992"/>
                <a:gd name="connsiteX16" fmla="*/ 248415 w 1417593"/>
                <a:gd name="connsiteY16" fmla="*/ 0 h 54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17593" h="543992">
                  <a:moveTo>
                    <a:pt x="248415" y="0"/>
                  </a:moveTo>
                  <a:lnTo>
                    <a:pt x="1417593" y="0"/>
                  </a:lnTo>
                  <a:lnTo>
                    <a:pt x="1364882" y="16870"/>
                  </a:lnTo>
                  <a:lnTo>
                    <a:pt x="1250603" y="55598"/>
                  </a:lnTo>
                  <a:lnTo>
                    <a:pt x="1138480" y="96477"/>
                  </a:lnTo>
                  <a:lnTo>
                    <a:pt x="1026357" y="143810"/>
                  </a:lnTo>
                  <a:lnTo>
                    <a:pt x="920702" y="191143"/>
                  </a:lnTo>
                  <a:lnTo>
                    <a:pt x="812892" y="242780"/>
                  </a:lnTo>
                  <a:lnTo>
                    <a:pt x="705081" y="294416"/>
                  </a:lnTo>
                  <a:lnTo>
                    <a:pt x="601583" y="354659"/>
                  </a:lnTo>
                  <a:lnTo>
                    <a:pt x="500241" y="412750"/>
                  </a:lnTo>
                  <a:lnTo>
                    <a:pt x="401056" y="477295"/>
                  </a:lnTo>
                  <a:lnTo>
                    <a:pt x="301870" y="543992"/>
                  </a:lnTo>
                  <a:lnTo>
                    <a:pt x="0" y="143810"/>
                  </a:lnTo>
                  <a:lnTo>
                    <a:pt x="94874" y="87871"/>
                  </a:lnTo>
                  <a:lnTo>
                    <a:pt x="189747" y="31931"/>
                  </a:lnTo>
                  <a:lnTo>
                    <a:pt x="248415"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86" name="Freeform 38"/>
            <p:cNvSpPr>
              <a:spLocks/>
            </p:cNvSpPr>
            <p:nvPr userDrawn="1"/>
          </p:nvSpPr>
          <p:spPr bwMode="auto">
            <a:xfrm>
              <a:off x="6858000" y="487363"/>
              <a:ext cx="2290763" cy="1527175"/>
            </a:xfrm>
            <a:custGeom>
              <a:avLst/>
              <a:gdLst>
                <a:gd name="connsiteX0" fmla="*/ 2602057 w 2918291"/>
                <a:gd name="connsiteY0" fmla="*/ 0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56" fmla="*/ 2509281 w 2918291"/>
                <a:gd name="connsiteY56" fmla="*/ 4312 h 1548162"/>
                <a:gd name="connsiteX57" fmla="*/ 2602057 w 2918291"/>
                <a:gd name="connsiteY57" fmla="*/ 0 h 1548162"/>
                <a:gd name="connsiteX0" fmla="*/ 2602057 w 2918291"/>
                <a:gd name="connsiteY0" fmla="*/ 0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56" fmla="*/ 2602057 w 2918291"/>
                <a:gd name="connsiteY56" fmla="*/ 0 h 1548162"/>
                <a:gd name="connsiteX0" fmla="*/ 2319413 w 2918291"/>
                <a:gd name="connsiteY0" fmla="*/ 19406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0" fmla="*/ 2319413 w 2918291"/>
                <a:gd name="connsiteY0" fmla="*/ 15094 h 1543850"/>
                <a:gd name="connsiteX1" fmla="*/ 2783295 w 2918291"/>
                <a:gd name="connsiteY1" fmla="*/ 0 h 1543850"/>
                <a:gd name="connsiteX2" fmla="*/ 2871757 w 2918291"/>
                <a:gd name="connsiteY2" fmla="*/ 8625 h 1543850"/>
                <a:gd name="connsiteX3" fmla="*/ 2918291 w 2918291"/>
                <a:gd name="connsiteY3" fmla="*/ 12297 h 1543850"/>
                <a:gd name="connsiteX4" fmla="*/ 2918291 w 2918291"/>
                <a:gd name="connsiteY4" fmla="*/ 131638 h 1543850"/>
                <a:gd name="connsiteX5" fmla="*/ 2826447 w 2918291"/>
                <a:gd name="connsiteY5" fmla="*/ 142311 h 1543850"/>
                <a:gd name="connsiteX6" fmla="*/ 2740143 w 2918291"/>
                <a:gd name="connsiteY6" fmla="*/ 159560 h 1543850"/>
                <a:gd name="connsiteX7" fmla="*/ 2645209 w 2918291"/>
                <a:gd name="connsiteY7" fmla="*/ 178966 h 1543850"/>
                <a:gd name="connsiteX8" fmla="*/ 2552433 w 2918291"/>
                <a:gd name="connsiteY8" fmla="*/ 202685 h 1543850"/>
                <a:gd name="connsiteX9" fmla="*/ 2457499 w 2918291"/>
                <a:gd name="connsiteY9" fmla="*/ 226403 h 1543850"/>
                <a:gd name="connsiteX10" fmla="*/ 2362565 w 2918291"/>
                <a:gd name="connsiteY10" fmla="*/ 258746 h 1543850"/>
                <a:gd name="connsiteX11" fmla="*/ 2263315 w 2918291"/>
                <a:gd name="connsiteY11" fmla="*/ 288933 h 1543850"/>
                <a:gd name="connsiteX12" fmla="*/ 2164066 w 2918291"/>
                <a:gd name="connsiteY12" fmla="*/ 325589 h 1543850"/>
                <a:gd name="connsiteX13" fmla="*/ 2064817 w 2918291"/>
                <a:gd name="connsiteY13" fmla="*/ 364401 h 1543850"/>
                <a:gd name="connsiteX14" fmla="*/ 1965568 w 2918291"/>
                <a:gd name="connsiteY14" fmla="*/ 409681 h 1543850"/>
                <a:gd name="connsiteX15" fmla="*/ 1866318 w 2918291"/>
                <a:gd name="connsiteY15" fmla="*/ 452806 h 1543850"/>
                <a:gd name="connsiteX16" fmla="*/ 1767069 w 2918291"/>
                <a:gd name="connsiteY16" fmla="*/ 500242 h 1543850"/>
                <a:gd name="connsiteX17" fmla="*/ 1667820 w 2918291"/>
                <a:gd name="connsiteY17" fmla="*/ 551991 h 1543850"/>
                <a:gd name="connsiteX18" fmla="*/ 1564255 w 2918291"/>
                <a:gd name="connsiteY18" fmla="*/ 608053 h 1543850"/>
                <a:gd name="connsiteX19" fmla="*/ 1465006 w 2918291"/>
                <a:gd name="connsiteY19" fmla="*/ 664115 h 1543850"/>
                <a:gd name="connsiteX20" fmla="*/ 1361442 w 2918291"/>
                <a:gd name="connsiteY20" fmla="*/ 722332 h 1543850"/>
                <a:gd name="connsiteX21" fmla="*/ 1262192 w 2918291"/>
                <a:gd name="connsiteY21" fmla="*/ 787019 h 1543850"/>
                <a:gd name="connsiteX22" fmla="*/ 1162943 w 2918291"/>
                <a:gd name="connsiteY22" fmla="*/ 849549 h 1543850"/>
                <a:gd name="connsiteX23" fmla="*/ 1063694 w 2918291"/>
                <a:gd name="connsiteY23" fmla="*/ 916392 h 1543850"/>
                <a:gd name="connsiteX24" fmla="*/ 964444 w 2918291"/>
                <a:gd name="connsiteY24" fmla="*/ 989703 h 1543850"/>
                <a:gd name="connsiteX25" fmla="*/ 865195 w 2918291"/>
                <a:gd name="connsiteY25" fmla="*/ 1060858 h 1543850"/>
                <a:gd name="connsiteX26" fmla="*/ 770261 w 2918291"/>
                <a:gd name="connsiteY26" fmla="*/ 1136326 h 1543850"/>
                <a:gd name="connsiteX27" fmla="*/ 675327 w 2918291"/>
                <a:gd name="connsiteY27" fmla="*/ 1211793 h 1543850"/>
                <a:gd name="connsiteX28" fmla="*/ 580393 w 2918291"/>
                <a:gd name="connsiteY28" fmla="*/ 1291573 h 1543850"/>
                <a:gd name="connsiteX29" fmla="*/ 483301 w 2918291"/>
                <a:gd name="connsiteY29" fmla="*/ 1373509 h 1543850"/>
                <a:gd name="connsiteX30" fmla="*/ 392682 w 2918291"/>
                <a:gd name="connsiteY30" fmla="*/ 1457602 h 1543850"/>
                <a:gd name="connsiteX31" fmla="*/ 302063 w 2918291"/>
                <a:gd name="connsiteY31" fmla="*/ 1543850 h 1543850"/>
                <a:gd name="connsiteX32" fmla="*/ 0 w 2918291"/>
                <a:gd name="connsiteY32" fmla="*/ 1147107 h 1543850"/>
                <a:gd name="connsiteX33" fmla="*/ 107880 w 2918291"/>
                <a:gd name="connsiteY33" fmla="*/ 1052233 h 1543850"/>
                <a:gd name="connsiteX34" fmla="*/ 213602 w 2918291"/>
                <a:gd name="connsiteY34" fmla="*/ 961672 h 1543850"/>
                <a:gd name="connsiteX35" fmla="*/ 325797 w 2918291"/>
                <a:gd name="connsiteY35" fmla="*/ 873267 h 1543850"/>
                <a:gd name="connsiteX36" fmla="*/ 431519 w 2918291"/>
                <a:gd name="connsiteY36" fmla="*/ 793487 h 1543850"/>
                <a:gd name="connsiteX37" fmla="*/ 539399 w 2918291"/>
                <a:gd name="connsiteY37" fmla="*/ 713708 h 1543850"/>
                <a:gd name="connsiteX38" fmla="*/ 651593 w 2918291"/>
                <a:gd name="connsiteY38" fmla="*/ 642552 h 1543850"/>
                <a:gd name="connsiteX39" fmla="*/ 757315 w 2918291"/>
                <a:gd name="connsiteY39" fmla="*/ 575710 h 1543850"/>
                <a:gd name="connsiteX40" fmla="*/ 865195 w 2918291"/>
                <a:gd name="connsiteY40" fmla="*/ 513179 h 1543850"/>
                <a:gd name="connsiteX41" fmla="*/ 973075 w 2918291"/>
                <a:gd name="connsiteY41" fmla="*/ 452806 h 1543850"/>
                <a:gd name="connsiteX42" fmla="*/ 1083112 w 2918291"/>
                <a:gd name="connsiteY42" fmla="*/ 392431 h 1543850"/>
                <a:gd name="connsiteX43" fmla="*/ 1190992 w 2918291"/>
                <a:gd name="connsiteY43" fmla="*/ 340682 h 1543850"/>
                <a:gd name="connsiteX44" fmla="*/ 1298871 w 2918291"/>
                <a:gd name="connsiteY44" fmla="*/ 293246 h 1543850"/>
                <a:gd name="connsiteX45" fmla="*/ 1402436 w 2918291"/>
                <a:gd name="connsiteY45" fmla="*/ 250121 h 1543850"/>
                <a:gd name="connsiteX46" fmla="*/ 1508158 w 2918291"/>
                <a:gd name="connsiteY46" fmla="*/ 211309 h 1543850"/>
                <a:gd name="connsiteX47" fmla="*/ 1611722 w 2918291"/>
                <a:gd name="connsiteY47" fmla="*/ 174654 h 1543850"/>
                <a:gd name="connsiteX48" fmla="*/ 1719602 w 2918291"/>
                <a:gd name="connsiteY48" fmla="*/ 137998 h 1543850"/>
                <a:gd name="connsiteX49" fmla="*/ 1823166 w 2918291"/>
                <a:gd name="connsiteY49" fmla="*/ 112124 h 1543850"/>
                <a:gd name="connsiteX50" fmla="*/ 1922416 w 2918291"/>
                <a:gd name="connsiteY50" fmla="*/ 84093 h 1543850"/>
                <a:gd name="connsiteX51" fmla="*/ 2025980 w 2918291"/>
                <a:gd name="connsiteY51" fmla="*/ 62531 h 1543850"/>
                <a:gd name="connsiteX52" fmla="*/ 2125229 w 2918291"/>
                <a:gd name="connsiteY52" fmla="*/ 43125 h 1543850"/>
                <a:gd name="connsiteX53" fmla="*/ 2224479 w 2918291"/>
                <a:gd name="connsiteY53" fmla="*/ 28031 h 1543850"/>
                <a:gd name="connsiteX54" fmla="*/ 2319413 w 2918291"/>
                <a:gd name="connsiteY54" fmla="*/ 15094 h 1543850"/>
                <a:gd name="connsiteX0" fmla="*/ 2319413 w 2918291"/>
                <a:gd name="connsiteY0" fmla="*/ 6469 h 1535225"/>
                <a:gd name="connsiteX1" fmla="*/ 2871757 w 2918291"/>
                <a:gd name="connsiteY1" fmla="*/ 0 h 1535225"/>
                <a:gd name="connsiteX2" fmla="*/ 2918291 w 2918291"/>
                <a:gd name="connsiteY2" fmla="*/ 3672 h 1535225"/>
                <a:gd name="connsiteX3" fmla="*/ 2918291 w 2918291"/>
                <a:gd name="connsiteY3" fmla="*/ 123013 h 1535225"/>
                <a:gd name="connsiteX4" fmla="*/ 2826447 w 2918291"/>
                <a:gd name="connsiteY4" fmla="*/ 133686 h 1535225"/>
                <a:gd name="connsiteX5" fmla="*/ 2740143 w 2918291"/>
                <a:gd name="connsiteY5" fmla="*/ 150935 h 1535225"/>
                <a:gd name="connsiteX6" fmla="*/ 2645209 w 2918291"/>
                <a:gd name="connsiteY6" fmla="*/ 170341 h 1535225"/>
                <a:gd name="connsiteX7" fmla="*/ 2552433 w 2918291"/>
                <a:gd name="connsiteY7" fmla="*/ 194060 h 1535225"/>
                <a:gd name="connsiteX8" fmla="*/ 2457499 w 2918291"/>
                <a:gd name="connsiteY8" fmla="*/ 217778 h 1535225"/>
                <a:gd name="connsiteX9" fmla="*/ 2362565 w 2918291"/>
                <a:gd name="connsiteY9" fmla="*/ 250121 h 1535225"/>
                <a:gd name="connsiteX10" fmla="*/ 2263315 w 2918291"/>
                <a:gd name="connsiteY10" fmla="*/ 280308 h 1535225"/>
                <a:gd name="connsiteX11" fmla="*/ 2164066 w 2918291"/>
                <a:gd name="connsiteY11" fmla="*/ 316964 h 1535225"/>
                <a:gd name="connsiteX12" fmla="*/ 2064817 w 2918291"/>
                <a:gd name="connsiteY12" fmla="*/ 355776 h 1535225"/>
                <a:gd name="connsiteX13" fmla="*/ 1965568 w 2918291"/>
                <a:gd name="connsiteY13" fmla="*/ 401056 h 1535225"/>
                <a:gd name="connsiteX14" fmla="*/ 1866318 w 2918291"/>
                <a:gd name="connsiteY14" fmla="*/ 444181 h 1535225"/>
                <a:gd name="connsiteX15" fmla="*/ 1767069 w 2918291"/>
                <a:gd name="connsiteY15" fmla="*/ 491617 h 1535225"/>
                <a:gd name="connsiteX16" fmla="*/ 1667820 w 2918291"/>
                <a:gd name="connsiteY16" fmla="*/ 543366 h 1535225"/>
                <a:gd name="connsiteX17" fmla="*/ 1564255 w 2918291"/>
                <a:gd name="connsiteY17" fmla="*/ 599428 h 1535225"/>
                <a:gd name="connsiteX18" fmla="*/ 1465006 w 2918291"/>
                <a:gd name="connsiteY18" fmla="*/ 655490 h 1535225"/>
                <a:gd name="connsiteX19" fmla="*/ 1361442 w 2918291"/>
                <a:gd name="connsiteY19" fmla="*/ 713707 h 1535225"/>
                <a:gd name="connsiteX20" fmla="*/ 1262192 w 2918291"/>
                <a:gd name="connsiteY20" fmla="*/ 778394 h 1535225"/>
                <a:gd name="connsiteX21" fmla="*/ 1162943 w 2918291"/>
                <a:gd name="connsiteY21" fmla="*/ 840924 h 1535225"/>
                <a:gd name="connsiteX22" fmla="*/ 1063694 w 2918291"/>
                <a:gd name="connsiteY22" fmla="*/ 907767 h 1535225"/>
                <a:gd name="connsiteX23" fmla="*/ 964444 w 2918291"/>
                <a:gd name="connsiteY23" fmla="*/ 981078 h 1535225"/>
                <a:gd name="connsiteX24" fmla="*/ 865195 w 2918291"/>
                <a:gd name="connsiteY24" fmla="*/ 1052233 h 1535225"/>
                <a:gd name="connsiteX25" fmla="*/ 770261 w 2918291"/>
                <a:gd name="connsiteY25" fmla="*/ 1127701 h 1535225"/>
                <a:gd name="connsiteX26" fmla="*/ 675327 w 2918291"/>
                <a:gd name="connsiteY26" fmla="*/ 1203168 h 1535225"/>
                <a:gd name="connsiteX27" fmla="*/ 580393 w 2918291"/>
                <a:gd name="connsiteY27" fmla="*/ 1282948 h 1535225"/>
                <a:gd name="connsiteX28" fmla="*/ 483301 w 2918291"/>
                <a:gd name="connsiteY28" fmla="*/ 1364884 h 1535225"/>
                <a:gd name="connsiteX29" fmla="*/ 392682 w 2918291"/>
                <a:gd name="connsiteY29" fmla="*/ 1448977 h 1535225"/>
                <a:gd name="connsiteX30" fmla="*/ 302063 w 2918291"/>
                <a:gd name="connsiteY30" fmla="*/ 1535225 h 1535225"/>
                <a:gd name="connsiteX31" fmla="*/ 0 w 2918291"/>
                <a:gd name="connsiteY31" fmla="*/ 1138482 h 1535225"/>
                <a:gd name="connsiteX32" fmla="*/ 107880 w 2918291"/>
                <a:gd name="connsiteY32" fmla="*/ 1043608 h 1535225"/>
                <a:gd name="connsiteX33" fmla="*/ 213602 w 2918291"/>
                <a:gd name="connsiteY33" fmla="*/ 953047 h 1535225"/>
                <a:gd name="connsiteX34" fmla="*/ 325797 w 2918291"/>
                <a:gd name="connsiteY34" fmla="*/ 864642 h 1535225"/>
                <a:gd name="connsiteX35" fmla="*/ 431519 w 2918291"/>
                <a:gd name="connsiteY35" fmla="*/ 784862 h 1535225"/>
                <a:gd name="connsiteX36" fmla="*/ 539399 w 2918291"/>
                <a:gd name="connsiteY36" fmla="*/ 705083 h 1535225"/>
                <a:gd name="connsiteX37" fmla="*/ 651593 w 2918291"/>
                <a:gd name="connsiteY37" fmla="*/ 633927 h 1535225"/>
                <a:gd name="connsiteX38" fmla="*/ 757315 w 2918291"/>
                <a:gd name="connsiteY38" fmla="*/ 567085 h 1535225"/>
                <a:gd name="connsiteX39" fmla="*/ 865195 w 2918291"/>
                <a:gd name="connsiteY39" fmla="*/ 504554 h 1535225"/>
                <a:gd name="connsiteX40" fmla="*/ 973075 w 2918291"/>
                <a:gd name="connsiteY40" fmla="*/ 444181 h 1535225"/>
                <a:gd name="connsiteX41" fmla="*/ 1083112 w 2918291"/>
                <a:gd name="connsiteY41" fmla="*/ 383806 h 1535225"/>
                <a:gd name="connsiteX42" fmla="*/ 1190992 w 2918291"/>
                <a:gd name="connsiteY42" fmla="*/ 332057 h 1535225"/>
                <a:gd name="connsiteX43" fmla="*/ 1298871 w 2918291"/>
                <a:gd name="connsiteY43" fmla="*/ 284621 h 1535225"/>
                <a:gd name="connsiteX44" fmla="*/ 1402436 w 2918291"/>
                <a:gd name="connsiteY44" fmla="*/ 241496 h 1535225"/>
                <a:gd name="connsiteX45" fmla="*/ 1508158 w 2918291"/>
                <a:gd name="connsiteY45" fmla="*/ 202684 h 1535225"/>
                <a:gd name="connsiteX46" fmla="*/ 1611722 w 2918291"/>
                <a:gd name="connsiteY46" fmla="*/ 166029 h 1535225"/>
                <a:gd name="connsiteX47" fmla="*/ 1719602 w 2918291"/>
                <a:gd name="connsiteY47" fmla="*/ 129373 h 1535225"/>
                <a:gd name="connsiteX48" fmla="*/ 1823166 w 2918291"/>
                <a:gd name="connsiteY48" fmla="*/ 103499 h 1535225"/>
                <a:gd name="connsiteX49" fmla="*/ 1922416 w 2918291"/>
                <a:gd name="connsiteY49" fmla="*/ 75468 h 1535225"/>
                <a:gd name="connsiteX50" fmla="*/ 2025980 w 2918291"/>
                <a:gd name="connsiteY50" fmla="*/ 53906 h 1535225"/>
                <a:gd name="connsiteX51" fmla="*/ 2125229 w 2918291"/>
                <a:gd name="connsiteY51" fmla="*/ 34500 h 1535225"/>
                <a:gd name="connsiteX52" fmla="*/ 2224479 w 2918291"/>
                <a:gd name="connsiteY52" fmla="*/ 19406 h 1535225"/>
                <a:gd name="connsiteX53" fmla="*/ 2319413 w 2918291"/>
                <a:gd name="connsiteY53" fmla="*/ 6469 h 1535225"/>
                <a:gd name="connsiteX0" fmla="*/ 2319413 w 2918291"/>
                <a:gd name="connsiteY0" fmla="*/ 2797 h 1531553"/>
                <a:gd name="connsiteX1" fmla="*/ 2918291 w 2918291"/>
                <a:gd name="connsiteY1" fmla="*/ 0 h 1531553"/>
                <a:gd name="connsiteX2" fmla="*/ 2918291 w 2918291"/>
                <a:gd name="connsiteY2" fmla="*/ 119341 h 1531553"/>
                <a:gd name="connsiteX3" fmla="*/ 2826447 w 2918291"/>
                <a:gd name="connsiteY3" fmla="*/ 130014 h 1531553"/>
                <a:gd name="connsiteX4" fmla="*/ 2740143 w 2918291"/>
                <a:gd name="connsiteY4" fmla="*/ 147263 h 1531553"/>
                <a:gd name="connsiteX5" fmla="*/ 2645209 w 2918291"/>
                <a:gd name="connsiteY5" fmla="*/ 166669 h 1531553"/>
                <a:gd name="connsiteX6" fmla="*/ 2552433 w 2918291"/>
                <a:gd name="connsiteY6" fmla="*/ 190388 h 1531553"/>
                <a:gd name="connsiteX7" fmla="*/ 2457499 w 2918291"/>
                <a:gd name="connsiteY7" fmla="*/ 214106 h 1531553"/>
                <a:gd name="connsiteX8" fmla="*/ 2362565 w 2918291"/>
                <a:gd name="connsiteY8" fmla="*/ 246449 h 1531553"/>
                <a:gd name="connsiteX9" fmla="*/ 2263315 w 2918291"/>
                <a:gd name="connsiteY9" fmla="*/ 276636 h 1531553"/>
                <a:gd name="connsiteX10" fmla="*/ 2164066 w 2918291"/>
                <a:gd name="connsiteY10" fmla="*/ 313292 h 1531553"/>
                <a:gd name="connsiteX11" fmla="*/ 2064817 w 2918291"/>
                <a:gd name="connsiteY11" fmla="*/ 352104 h 1531553"/>
                <a:gd name="connsiteX12" fmla="*/ 1965568 w 2918291"/>
                <a:gd name="connsiteY12" fmla="*/ 397384 h 1531553"/>
                <a:gd name="connsiteX13" fmla="*/ 1866318 w 2918291"/>
                <a:gd name="connsiteY13" fmla="*/ 440509 h 1531553"/>
                <a:gd name="connsiteX14" fmla="*/ 1767069 w 2918291"/>
                <a:gd name="connsiteY14" fmla="*/ 487945 h 1531553"/>
                <a:gd name="connsiteX15" fmla="*/ 1667820 w 2918291"/>
                <a:gd name="connsiteY15" fmla="*/ 539694 h 1531553"/>
                <a:gd name="connsiteX16" fmla="*/ 1564255 w 2918291"/>
                <a:gd name="connsiteY16" fmla="*/ 595756 h 1531553"/>
                <a:gd name="connsiteX17" fmla="*/ 1465006 w 2918291"/>
                <a:gd name="connsiteY17" fmla="*/ 651818 h 1531553"/>
                <a:gd name="connsiteX18" fmla="*/ 1361442 w 2918291"/>
                <a:gd name="connsiteY18" fmla="*/ 710035 h 1531553"/>
                <a:gd name="connsiteX19" fmla="*/ 1262192 w 2918291"/>
                <a:gd name="connsiteY19" fmla="*/ 774722 h 1531553"/>
                <a:gd name="connsiteX20" fmla="*/ 1162943 w 2918291"/>
                <a:gd name="connsiteY20" fmla="*/ 837252 h 1531553"/>
                <a:gd name="connsiteX21" fmla="*/ 1063694 w 2918291"/>
                <a:gd name="connsiteY21" fmla="*/ 904095 h 1531553"/>
                <a:gd name="connsiteX22" fmla="*/ 964444 w 2918291"/>
                <a:gd name="connsiteY22" fmla="*/ 977406 h 1531553"/>
                <a:gd name="connsiteX23" fmla="*/ 865195 w 2918291"/>
                <a:gd name="connsiteY23" fmla="*/ 1048561 h 1531553"/>
                <a:gd name="connsiteX24" fmla="*/ 770261 w 2918291"/>
                <a:gd name="connsiteY24" fmla="*/ 1124029 h 1531553"/>
                <a:gd name="connsiteX25" fmla="*/ 675327 w 2918291"/>
                <a:gd name="connsiteY25" fmla="*/ 1199496 h 1531553"/>
                <a:gd name="connsiteX26" fmla="*/ 580393 w 2918291"/>
                <a:gd name="connsiteY26" fmla="*/ 1279276 h 1531553"/>
                <a:gd name="connsiteX27" fmla="*/ 483301 w 2918291"/>
                <a:gd name="connsiteY27" fmla="*/ 1361212 h 1531553"/>
                <a:gd name="connsiteX28" fmla="*/ 392682 w 2918291"/>
                <a:gd name="connsiteY28" fmla="*/ 1445305 h 1531553"/>
                <a:gd name="connsiteX29" fmla="*/ 302063 w 2918291"/>
                <a:gd name="connsiteY29" fmla="*/ 1531553 h 1531553"/>
                <a:gd name="connsiteX30" fmla="*/ 0 w 2918291"/>
                <a:gd name="connsiteY30" fmla="*/ 1134810 h 1531553"/>
                <a:gd name="connsiteX31" fmla="*/ 107880 w 2918291"/>
                <a:gd name="connsiteY31" fmla="*/ 1039936 h 1531553"/>
                <a:gd name="connsiteX32" fmla="*/ 213602 w 2918291"/>
                <a:gd name="connsiteY32" fmla="*/ 949375 h 1531553"/>
                <a:gd name="connsiteX33" fmla="*/ 325797 w 2918291"/>
                <a:gd name="connsiteY33" fmla="*/ 860970 h 1531553"/>
                <a:gd name="connsiteX34" fmla="*/ 431519 w 2918291"/>
                <a:gd name="connsiteY34" fmla="*/ 781190 h 1531553"/>
                <a:gd name="connsiteX35" fmla="*/ 539399 w 2918291"/>
                <a:gd name="connsiteY35" fmla="*/ 701411 h 1531553"/>
                <a:gd name="connsiteX36" fmla="*/ 651593 w 2918291"/>
                <a:gd name="connsiteY36" fmla="*/ 630255 h 1531553"/>
                <a:gd name="connsiteX37" fmla="*/ 757315 w 2918291"/>
                <a:gd name="connsiteY37" fmla="*/ 563413 h 1531553"/>
                <a:gd name="connsiteX38" fmla="*/ 865195 w 2918291"/>
                <a:gd name="connsiteY38" fmla="*/ 500882 h 1531553"/>
                <a:gd name="connsiteX39" fmla="*/ 973075 w 2918291"/>
                <a:gd name="connsiteY39" fmla="*/ 440509 h 1531553"/>
                <a:gd name="connsiteX40" fmla="*/ 1083112 w 2918291"/>
                <a:gd name="connsiteY40" fmla="*/ 380134 h 1531553"/>
                <a:gd name="connsiteX41" fmla="*/ 1190992 w 2918291"/>
                <a:gd name="connsiteY41" fmla="*/ 328385 h 1531553"/>
                <a:gd name="connsiteX42" fmla="*/ 1298871 w 2918291"/>
                <a:gd name="connsiteY42" fmla="*/ 280949 h 1531553"/>
                <a:gd name="connsiteX43" fmla="*/ 1402436 w 2918291"/>
                <a:gd name="connsiteY43" fmla="*/ 237824 h 1531553"/>
                <a:gd name="connsiteX44" fmla="*/ 1508158 w 2918291"/>
                <a:gd name="connsiteY44" fmla="*/ 199012 h 1531553"/>
                <a:gd name="connsiteX45" fmla="*/ 1611722 w 2918291"/>
                <a:gd name="connsiteY45" fmla="*/ 162357 h 1531553"/>
                <a:gd name="connsiteX46" fmla="*/ 1719602 w 2918291"/>
                <a:gd name="connsiteY46" fmla="*/ 125701 h 1531553"/>
                <a:gd name="connsiteX47" fmla="*/ 1823166 w 2918291"/>
                <a:gd name="connsiteY47" fmla="*/ 99827 h 1531553"/>
                <a:gd name="connsiteX48" fmla="*/ 1922416 w 2918291"/>
                <a:gd name="connsiteY48" fmla="*/ 71796 h 1531553"/>
                <a:gd name="connsiteX49" fmla="*/ 2025980 w 2918291"/>
                <a:gd name="connsiteY49" fmla="*/ 50234 h 1531553"/>
                <a:gd name="connsiteX50" fmla="*/ 2125229 w 2918291"/>
                <a:gd name="connsiteY50" fmla="*/ 30828 h 1531553"/>
                <a:gd name="connsiteX51" fmla="*/ 2224479 w 2918291"/>
                <a:gd name="connsiteY51" fmla="*/ 15734 h 1531553"/>
                <a:gd name="connsiteX52" fmla="*/ 2319413 w 2918291"/>
                <a:gd name="connsiteY52" fmla="*/ 2797 h 1531553"/>
                <a:gd name="connsiteX0" fmla="*/ 2319413 w 2918291"/>
                <a:gd name="connsiteY0" fmla="*/ 0 h 1528756"/>
                <a:gd name="connsiteX1" fmla="*/ 2918291 w 2918291"/>
                <a:gd name="connsiteY1" fmla="*/ 116544 h 1528756"/>
                <a:gd name="connsiteX2" fmla="*/ 2826447 w 2918291"/>
                <a:gd name="connsiteY2" fmla="*/ 127217 h 1528756"/>
                <a:gd name="connsiteX3" fmla="*/ 2740143 w 2918291"/>
                <a:gd name="connsiteY3" fmla="*/ 144466 h 1528756"/>
                <a:gd name="connsiteX4" fmla="*/ 2645209 w 2918291"/>
                <a:gd name="connsiteY4" fmla="*/ 163872 h 1528756"/>
                <a:gd name="connsiteX5" fmla="*/ 2552433 w 2918291"/>
                <a:gd name="connsiteY5" fmla="*/ 187591 h 1528756"/>
                <a:gd name="connsiteX6" fmla="*/ 2457499 w 2918291"/>
                <a:gd name="connsiteY6" fmla="*/ 211309 h 1528756"/>
                <a:gd name="connsiteX7" fmla="*/ 2362565 w 2918291"/>
                <a:gd name="connsiteY7" fmla="*/ 243652 h 1528756"/>
                <a:gd name="connsiteX8" fmla="*/ 2263315 w 2918291"/>
                <a:gd name="connsiteY8" fmla="*/ 273839 h 1528756"/>
                <a:gd name="connsiteX9" fmla="*/ 2164066 w 2918291"/>
                <a:gd name="connsiteY9" fmla="*/ 310495 h 1528756"/>
                <a:gd name="connsiteX10" fmla="*/ 2064817 w 2918291"/>
                <a:gd name="connsiteY10" fmla="*/ 349307 h 1528756"/>
                <a:gd name="connsiteX11" fmla="*/ 1965568 w 2918291"/>
                <a:gd name="connsiteY11" fmla="*/ 394587 h 1528756"/>
                <a:gd name="connsiteX12" fmla="*/ 1866318 w 2918291"/>
                <a:gd name="connsiteY12" fmla="*/ 437712 h 1528756"/>
                <a:gd name="connsiteX13" fmla="*/ 1767069 w 2918291"/>
                <a:gd name="connsiteY13" fmla="*/ 485148 h 1528756"/>
                <a:gd name="connsiteX14" fmla="*/ 1667820 w 2918291"/>
                <a:gd name="connsiteY14" fmla="*/ 536897 h 1528756"/>
                <a:gd name="connsiteX15" fmla="*/ 1564255 w 2918291"/>
                <a:gd name="connsiteY15" fmla="*/ 592959 h 1528756"/>
                <a:gd name="connsiteX16" fmla="*/ 1465006 w 2918291"/>
                <a:gd name="connsiteY16" fmla="*/ 649021 h 1528756"/>
                <a:gd name="connsiteX17" fmla="*/ 1361442 w 2918291"/>
                <a:gd name="connsiteY17" fmla="*/ 707238 h 1528756"/>
                <a:gd name="connsiteX18" fmla="*/ 1262192 w 2918291"/>
                <a:gd name="connsiteY18" fmla="*/ 771925 h 1528756"/>
                <a:gd name="connsiteX19" fmla="*/ 1162943 w 2918291"/>
                <a:gd name="connsiteY19" fmla="*/ 834455 h 1528756"/>
                <a:gd name="connsiteX20" fmla="*/ 1063694 w 2918291"/>
                <a:gd name="connsiteY20" fmla="*/ 901298 h 1528756"/>
                <a:gd name="connsiteX21" fmla="*/ 964444 w 2918291"/>
                <a:gd name="connsiteY21" fmla="*/ 974609 h 1528756"/>
                <a:gd name="connsiteX22" fmla="*/ 865195 w 2918291"/>
                <a:gd name="connsiteY22" fmla="*/ 1045764 h 1528756"/>
                <a:gd name="connsiteX23" fmla="*/ 770261 w 2918291"/>
                <a:gd name="connsiteY23" fmla="*/ 1121232 h 1528756"/>
                <a:gd name="connsiteX24" fmla="*/ 675327 w 2918291"/>
                <a:gd name="connsiteY24" fmla="*/ 1196699 h 1528756"/>
                <a:gd name="connsiteX25" fmla="*/ 580393 w 2918291"/>
                <a:gd name="connsiteY25" fmla="*/ 1276479 h 1528756"/>
                <a:gd name="connsiteX26" fmla="*/ 483301 w 2918291"/>
                <a:gd name="connsiteY26" fmla="*/ 1358415 h 1528756"/>
                <a:gd name="connsiteX27" fmla="*/ 392682 w 2918291"/>
                <a:gd name="connsiteY27" fmla="*/ 1442508 h 1528756"/>
                <a:gd name="connsiteX28" fmla="*/ 302063 w 2918291"/>
                <a:gd name="connsiteY28" fmla="*/ 1528756 h 1528756"/>
                <a:gd name="connsiteX29" fmla="*/ 0 w 2918291"/>
                <a:gd name="connsiteY29" fmla="*/ 1132013 h 1528756"/>
                <a:gd name="connsiteX30" fmla="*/ 107880 w 2918291"/>
                <a:gd name="connsiteY30" fmla="*/ 1037139 h 1528756"/>
                <a:gd name="connsiteX31" fmla="*/ 213602 w 2918291"/>
                <a:gd name="connsiteY31" fmla="*/ 946578 h 1528756"/>
                <a:gd name="connsiteX32" fmla="*/ 325797 w 2918291"/>
                <a:gd name="connsiteY32" fmla="*/ 858173 h 1528756"/>
                <a:gd name="connsiteX33" fmla="*/ 431519 w 2918291"/>
                <a:gd name="connsiteY33" fmla="*/ 778393 h 1528756"/>
                <a:gd name="connsiteX34" fmla="*/ 539399 w 2918291"/>
                <a:gd name="connsiteY34" fmla="*/ 698614 h 1528756"/>
                <a:gd name="connsiteX35" fmla="*/ 651593 w 2918291"/>
                <a:gd name="connsiteY35" fmla="*/ 627458 h 1528756"/>
                <a:gd name="connsiteX36" fmla="*/ 757315 w 2918291"/>
                <a:gd name="connsiteY36" fmla="*/ 560616 h 1528756"/>
                <a:gd name="connsiteX37" fmla="*/ 865195 w 2918291"/>
                <a:gd name="connsiteY37" fmla="*/ 498085 h 1528756"/>
                <a:gd name="connsiteX38" fmla="*/ 973075 w 2918291"/>
                <a:gd name="connsiteY38" fmla="*/ 437712 h 1528756"/>
                <a:gd name="connsiteX39" fmla="*/ 1083112 w 2918291"/>
                <a:gd name="connsiteY39" fmla="*/ 377337 h 1528756"/>
                <a:gd name="connsiteX40" fmla="*/ 1190992 w 2918291"/>
                <a:gd name="connsiteY40" fmla="*/ 325588 h 1528756"/>
                <a:gd name="connsiteX41" fmla="*/ 1298871 w 2918291"/>
                <a:gd name="connsiteY41" fmla="*/ 278152 h 1528756"/>
                <a:gd name="connsiteX42" fmla="*/ 1402436 w 2918291"/>
                <a:gd name="connsiteY42" fmla="*/ 235027 h 1528756"/>
                <a:gd name="connsiteX43" fmla="*/ 1508158 w 2918291"/>
                <a:gd name="connsiteY43" fmla="*/ 196215 h 1528756"/>
                <a:gd name="connsiteX44" fmla="*/ 1611722 w 2918291"/>
                <a:gd name="connsiteY44" fmla="*/ 159560 h 1528756"/>
                <a:gd name="connsiteX45" fmla="*/ 1719602 w 2918291"/>
                <a:gd name="connsiteY45" fmla="*/ 122904 h 1528756"/>
                <a:gd name="connsiteX46" fmla="*/ 1823166 w 2918291"/>
                <a:gd name="connsiteY46" fmla="*/ 97030 h 1528756"/>
                <a:gd name="connsiteX47" fmla="*/ 1922416 w 2918291"/>
                <a:gd name="connsiteY47" fmla="*/ 68999 h 1528756"/>
                <a:gd name="connsiteX48" fmla="*/ 2025980 w 2918291"/>
                <a:gd name="connsiteY48" fmla="*/ 47437 h 1528756"/>
                <a:gd name="connsiteX49" fmla="*/ 2125229 w 2918291"/>
                <a:gd name="connsiteY49" fmla="*/ 28031 h 1528756"/>
                <a:gd name="connsiteX50" fmla="*/ 2224479 w 2918291"/>
                <a:gd name="connsiteY50" fmla="*/ 12937 h 1528756"/>
                <a:gd name="connsiteX51" fmla="*/ 2319413 w 2918291"/>
                <a:gd name="connsiteY51" fmla="*/ 0 h 1528756"/>
                <a:gd name="connsiteX0" fmla="*/ 2319413 w 2826447"/>
                <a:gd name="connsiteY0" fmla="*/ 0 h 1528756"/>
                <a:gd name="connsiteX1" fmla="*/ 2826447 w 2826447"/>
                <a:gd name="connsiteY1" fmla="*/ 127217 h 1528756"/>
                <a:gd name="connsiteX2" fmla="*/ 2740143 w 2826447"/>
                <a:gd name="connsiteY2" fmla="*/ 144466 h 1528756"/>
                <a:gd name="connsiteX3" fmla="*/ 2645209 w 2826447"/>
                <a:gd name="connsiteY3" fmla="*/ 163872 h 1528756"/>
                <a:gd name="connsiteX4" fmla="*/ 2552433 w 2826447"/>
                <a:gd name="connsiteY4" fmla="*/ 187591 h 1528756"/>
                <a:gd name="connsiteX5" fmla="*/ 2457499 w 2826447"/>
                <a:gd name="connsiteY5" fmla="*/ 211309 h 1528756"/>
                <a:gd name="connsiteX6" fmla="*/ 2362565 w 2826447"/>
                <a:gd name="connsiteY6" fmla="*/ 243652 h 1528756"/>
                <a:gd name="connsiteX7" fmla="*/ 2263315 w 2826447"/>
                <a:gd name="connsiteY7" fmla="*/ 273839 h 1528756"/>
                <a:gd name="connsiteX8" fmla="*/ 2164066 w 2826447"/>
                <a:gd name="connsiteY8" fmla="*/ 310495 h 1528756"/>
                <a:gd name="connsiteX9" fmla="*/ 2064817 w 2826447"/>
                <a:gd name="connsiteY9" fmla="*/ 349307 h 1528756"/>
                <a:gd name="connsiteX10" fmla="*/ 1965568 w 2826447"/>
                <a:gd name="connsiteY10" fmla="*/ 394587 h 1528756"/>
                <a:gd name="connsiteX11" fmla="*/ 1866318 w 2826447"/>
                <a:gd name="connsiteY11" fmla="*/ 437712 h 1528756"/>
                <a:gd name="connsiteX12" fmla="*/ 1767069 w 2826447"/>
                <a:gd name="connsiteY12" fmla="*/ 485148 h 1528756"/>
                <a:gd name="connsiteX13" fmla="*/ 1667820 w 2826447"/>
                <a:gd name="connsiteY13" fmla="*/ 536897 h 1528756"/>
                <a:gd name="connsiteX14" fmla="*/ 1564255 w 2826447"/>
                <a:gd name="connsiteY14" fmla="*/ 592959 h 1528756"/>
                <a:gd name="connsiteX15" fmla="*/ 1465006 w 2826447"/>
                <a:gd name="connsiteY15" fmla="*/ 649021 h 1528756"/>
                <a:gd name="connsiteX16" fmla="*/ 1361442 w 2826447"/>
                <a:gd name="connsiteY16" fmla="*/ 707238 h 1528756"/>
                <a:gd name="connsiteX17" fmla="*/ 1262192 w 2826447"/>
                <a:gd name="connsiteY17" fmla="*/ 771925 h 1528756"/>
                <a:gd name="connsiteX18" fmla="*/ 1162943 w 2826447"/>
                <a:gd name="connsiteY18" fmla="*/ 834455 h 1528756"/>
                <a:gd name="connsiteX19" fmla="*/ 1063694 w 2826447"/>
                <a:gd name="connsiteY19" fmla="*/ 901298 h 1528756"/>
                <a:gd name="connsiteX20" fmla="*/ 964444 w 2826447"/>
                <a:gd name="connsiteY20" fmla="*/ 974609 h 1528756"/>
                <a:gd name="connsiteX21" fmla="*/ 865195 w 2826447"/>
                <a:gd name="connsiteY21" fmla="*/ 1045764 h 1528756"/>
                <a:gd name="connsiteX22" fmla="*/ 770261 w 2826447"/>
                <a:gd name="connsiteY22" fmla="*/ 1121232 h 1528756"/>
                <a:gd name="connsiteX23" fmla="*/ 675327 w 2826447"/>
                <a:gd name="connsiteY23" fmla="*/ 1196699 h 1528756"/>
                <a:gd name="connsiteX24" fmla="*/ 580393 w 2826447"/>
                <a:gd name="connsiteY24" fmla="*/ 1276479 h 1528756"/>
                <a:gd name="connsiteX25" fmla="*/ 483301 w 2826447"/>
                <a:gd name="connsiteY25" fmla="*/ 1358415 h 1528756"/>
                <a:gd name="connsiteX26" fmla="*/ 392682 w 2826447"/>
                <a:gd name="connsiteY26" fmla="*/ 1442508 h 1528756"/>
                <a:gd name="connsiteX27" fmla="*/ 302063 w 2826447"/>
                <a:gd name="connsiteY27" fmla="*/ 1528756 h 1528756"/>
                <a:gd name="connsiteX28" fmla="*/ 0 w 2826447"/>
                <a:gd name="connsiteY28" fmla="*/ 1132013 h 1528756"/>
                <a:gd name="connsiteX29" fmla="*/ 107880 w 2826447"/>
                <a:gd name="connsiteY29" fmla="*/ 1037139 h 1528756"/>
                <a:gd name="connsiteX30" fmla="*/ 213602 w 2826447"/>
                <a:gd name="connsiteY30" fmla="*/ 946578 h 1528756"/>
                <a:gd name="connsiteX31" fmla="*/ 325797 w 2826447"/>
                <a:gd name="connsiteY31" fmla="*/ 858173 h 1528756"/>
                <a:gd name="connsiteX32" fmla="*/ 431519 w 2826447"/>
                <a:gd name="connsiteY32" fmla="*/ 778393 h 1528756"/>
                <a:gd name="connsiteX33" fmla="*/ 539399 w 2826447"/>
                <a:gd name="connsiteY33" fmla="*/ 698614 h 1528756"/>
                <a:gd name="connsiteX34" fmla="*/ 651593 w 2826447"/>
                <a:gd name="connsiteY34" fmla="*/ 627458 h 1528756"/>
                <a:gd name="connsiteX35" fmla="*/ 757315 w 2826447"/>
                <a:gd name="connsiteY35" fmla="*/ 560616 h 1528756"/>
                <a:gd name="connsiteX36" fmla="*/ 865195 w 2826447"/>
                <a:gd name="connsiteY36" fmla="*/ 498085 h 1528756"/>
                <a:gd name="connsiteX37" fmla="*/ 973075 w 2826447"/>
                <a:gd name="connsiteY37" fmla="*/ 437712 h 1528756"/>
                <a:gd name="connsiteX38" fmla="*/ 1083112 w 2826447"/>
                <a:gd name="connsiteY38" fmla="*/ 377337 h 1528756"/>
                <a:gd name="connsiteX39" fmla="*/ 1190992 w 2826447"/>
                <a:gd name="connsiteY39" fmla="*/ 325588 h 1528756"/>
                <a:gd name="connsiteX40" fmla="*/ 1298871 w 2826447"/>
                <a:gd name="connsiteY40" fmla="*/ 278152 h 1528756"/>
                <a:gd name="connsiteX41" fmla="*/ 1402436 w 2826447"/>
                <a:gd name="connsiteY41" fmla="*/ 235027 h 1528756"/>
                <a:gd name="connsiteX42" fmla="*/ 1508158 w 2826447"/>
                <a:gd name="connsiteY42" fmla="*/ 196215 h 1528756"/>
                <a:gd name="connsiteX43" fmla="*/ 1611722 w 2826447"/>
                <a:gd name="connsiteY43" fmla="*/ 159560 h 1528756"/>
                <a:gd name="connsiteX44" fmla="*/ 1719602 w 2826447"/>
                <a:gd name="connsiteY44" fmla="*/ 122904 h 1528756"/>
                <a:gd name="connsiteX45" fmla="*/ 1823166 w 2826447"/>
                <a:gd name="connsiteY45" fmla="*/ 97030 h 1528756"/>
                <a:gd name="connsiteX46" fmla="*/ 1922416 w 2826447"/>
                <a:gd name="connsiteY46" fmla="*/ 68999 h 1528756"/>
                <a:gd name="connsiteX47" fmla="*/ 2025980 w 2826447"/>
                <a:gd name="connsiteY47" fmla="*/ 47437 h 1528756"/>
                <a:gd name="connsiteX48" fmla="*/ 2125229 w 2826447"/>
                <a:gd name="connsiteY48" fmla="*/ 28031 h 1528756"/>
                <a:gd name="connsiteX49" fmla="*/ 2224479 w 2826447"/>
                <a:gd name="connsiteY49" fmla="*/ 12937 h 1528756"/>
                <a:gd name="connsiteX50" fmla="*/ 2319413 w 2826447"/>
                <a:gd name="connsiteY50" fmla="*/ 0 h 1528756"/>
                <a:gd name="connsiteX0" fmla="*/ 2319413 w 2740143"/>
                <a:gd name="connsiteY0" fmla="*/ 0 h 1528756"/>
                <a:gd name="connsiteX1" fmla="*/ 2740143 w 2740143"/>
                <a:gd name="connsiteY1" fmla="*/ 144466 h 1528756"/>
                <a:gd name="connsiteX2" fmla="*/ 2645209 w 2740143"/>
                <a:gd name="connsiteY2" fmla="*/ 163872 h 1528756"/>
                <a:gd name="connsiteX3" fmla="*/ 2552433 w 2740143"/>
                <a:gd name="connsiteY3" fmla="*/ 187591 h 1528756"/>
                <a:gd name="connsiteX4" fmla="*/ 2457499 w 2740143"/>
                <a:gd name="connsiteY4" fmla="*/ 211309 h 1528756"/>
                <a:gd name="connsiteX5" fmla="*/ 2362565 w 2740143"/>
                <a:gd name="connsiteY5" fmla="*/ 243652 h 1528756"/>
                <a:gd name="connsiteX6" fmla="*/ 2263315 w 2740143"/>
                <a:gd name="connsiteY6" fmla="*/ 273839 h 1528756"/>
                <a:gd name="connsiteX7" fmla="*/ 2164066 w 2740143"/>
                <a:gd name="connsiteY7" fmla="*/ 310495 h 1528756"/>
                <a:gd name="connsiteX8" fmla="*/ 2064817 w 2740143"/>
                <a:gd name="connsiteY8" fmla="*/ 349307 h 1528756"/>
                <a:gd name="connsiteX9" fmla="*/ 1965568 w 2740143"/>
                <a:gd name="connsiteY9" fmla="*/ 394587 h 1528756"/>
                <a:gd name="connsiteX10" fmla="*/ 1866318 w 2740143"/>
                <a:gd name="connsiteY10" fmla="*/ 437712 h 1528756"/>
                <a:gd name="connsiteX11" fmla="*/ 1767069 w 2740143"/>
                <a:gd name="connsiteY11" fmla="*/ 485148 h 1528756"/>
                <a:gd name="connsiteX12" fmla="*/ 1667820 w 2740143"/>
                <a:gd name="connsiteY12" fmla="*/ 536897 h 1528756"/>
                <a:gd name="connsiteX13" fmla="*/ 1564255 w 2740143"/>
                <a:gd name="connsiteY13" fmla="*/ 592959 h 1528756"/>
                <a:gd name="connsiteX14" fmla="*/ 1465006 w 2740143"/>
                <a:gd name="connsiteY14" fmla="*/ 649021 h 1528756"/>
                <a:gd name="connsiteX15" fmla="*/ 1361442 w 2740143"/>
                <a:gd name="connsiteY15" fmla="*/ 707238 h 1528756"/>
                <a:gd name="connsiteX16" fmla="*/ 1262192 w 2740143"/>
                <a:gd name="connsiteY16" fmla="*/ 771925 h 1528756"/>
                <a:gd name="connsiteX17" fmla="*/ 1162943 w 2740143"/>
                <a:gd name="connsiteY17" fmla="*/ 834455 h 1528756"/>
                <a:gd name="connsiteX18" fmla="*/ 1063694 w 2740143"/>
                <a:gd name="connsiteY18" fmla="*/ 901298 h 1528756"/>
                <a:gd name="connsiteX19" fmla="*/ 964444 w 2740143"/>
                <a:gd name="connsiteY19" fmla="*/ 974609 h 1528756"/>
                <a:gd name="connsiteX20" fmla="*/ 865195 w 2740143"/>
                <a:gd name="connsiteY20" fmla="*/ 1045764 h 1528756"/>
                <a:gd name="connsiteX21" fmla="*/ 770261 w 2740143"/>
                <a:gd name="connsiteY21" fmla="*/ 1121232 h 1528756"/>
                <a:gd name="connsiteX22" fmla="*/ 675327 w 2740143"/>
                <a:gd name="connsiteY22" fmla="*/ 1196699 h 1528756"/>
                <a:gd name="connsiteX23" fmla="*/ 580393 w 2740143"/>
                <a:gd name="connsiteY23" fmla="*/ 1276479 h 1528756"/>
                <a:gd name="connsiteX24" fmla="*/ 483301 w 2740143"/>
                <a:gd name="connsiteY24" fmla="*/ 1358415 h 1528756"/>
                <a:gd name="connsiteX25" fmla="*/ 392682 w 2740143"/>
                <a:gd name="connsiteY25" fmla="*/ 1442508 h 1528756"/>
                <a:gd name="connsiteX26" fmla="*/ 302063 w 2740143"/>
                <a:gd name="connsiteY26" fmla="*/ 1528756 h 1528756"/>
                <a:gd name="connsiteX27" fmla="*/ 0 w 2740143"/>
                <a:gd name="connsiteY27" fmla="*/ 1132013 h 1528756"/>
                <a:gd name="connsiteX28" fmla="*/ 107880 w 2740143"/>
                <a:gd name="connsiteY28" fmla="*/ 1037139 h 1528756"/>
                <a:gd name="connsiteX29" fmla="*/ 213602 w 2740143"/>
                <a:gd name="connsiteY29" fmla="*/ 946578 h 1528756"/>
                <a:gd name="connsiteX30" fmla="*/ 325797 w 2740143"/>
                <a:gd name="connsiteY30" fmla="*/ 858173 h 1528756"/>
                <a:gd name="connsiteX31" fmla="*/ 431519 w 2740143"/>
                <a:gd name="connsiteY31" fmla="*/ 778393 h 1528756"/>
                <a:gd name="connsiteX32" fmla="*/ 539399 w 2740143"/>
                <a:gd name="connsiteY32" fmla="*/ 698614 h 1528756"/>
                <a:gd name="connsiteX33" fmla="*/ 651593 w 2740143"/>
                <a:gd name="connsiteY33" fmla="*/ 627458 h 1528756"/>
                <a:gd name="connsiteX34" fmla="*/ 757315 w 2740143"/>
                <a:gd name="connsiteY34" fmla="*/ 560616 h 1528756"/>
                <a:gd name="connsiteX35" fmla="*/ 865195 w 2740143"/>
                <a:gd name="connsiteY35" fmla="*/ 498085 h 1528756"/>
                <a:gd name="connsiteX36" fmla="*/ 973075 w 2740143"/>
                <a:gd name="connsiteY36" fmla="*/ 437712 h 1528756"/>
                <a:gd name="connsiteX37" fmla="*/ 1083112 w 2740143"/>
                <a:gd name="connsiteY37" fmla="*/ 377337 h 1528756"/>
                <a:gd name="connsiteX38" fmla="*/ 1190992 w 2740143"/>
                <a:gd name="connsiteY38" fmla="*/ 325588 h 1528756"/>
                <a:gd name="connsiteX39" fmla="*/ 1298871 w 2740143"/>
                <a:gd name="connsiteY39" fmla="*/ 278152 h 1528756"/>
                <a:gd name="connsiteX40" fmla="*/ 1402436 w 2740143"/>
                <a:gd name="connsiteY40" fmla="*/ 235027 h 1528756"/>
                <a:gd name="connsiteX41" fmla="*/ 1508158 w 2740143"/>
                <a:gd name="connsiteY41" fmla="*/ 196215 h 1528756"/>
                <a:gd name="connsiteX42" fmla="*/ 1611722 w 2740143"/>
                <a:gd name="connsiteY42" fmla="*/ 159560 h 1528756"/>
                <a:gd name="connsiteX43" fmla="*/ 1719602 w 2740143"/>
                <a:gd name="connsiteY43" fmla="*/ 122904 h 1528756"/>
                <a:gd name="connsiteX44" fmla="*/ 1823166 w 2740143"/>
                <a:gd name="connsiteY44" fmla="*/ 97030 h 1528756"/>
                <a:gd name="connsiteX45" fmla="*/ 1922416 w 2740143"/>
                <a:gd name="connsiteY45" fmla="*/ 68999 h 1528756"/>
                <a:gd name="connsiteX46" fmla="*/ 2025980 w 2740143"/>
                <a:gd name="connsiteY46" fmla="*/ 47437 h 1528756"/>
                <a:gd name="connsiteX47" fmla="*/ 2125229 w 2740143"/>
                <a:gd name="connsiteY47" fmla="*/ 28031 h 1528756"/>
                <a:gd name="connsiteX48" fmla="*/ 2224479 w 2740143"/>
                <a:gd name="connsiteY48" fmla="*/ 12937 h 1528756"/>
                <a:gd name="connsiteX49" fmla="*/ 2319413 w 2740143"/>
                <a:gd name="connsiteY49" fmla="*/ 0 h 1528756"/>
                <a:gd name="connsiteX0" fmla="*/ 2319413 w 2645209"/>
                <a:gd name="connsiteY0" fmla="*/ 0 h 1528756"/>
                <a:gd name="connsiteX1" fmla="*/ 2645209 w 2645209"/>
                <a:gd name="connsiteY1" fmla="*/ 163872 h 1528756"/>
                <a:gd name="connsiteX2" fmla="*/ 2552433 w 2645209"/>
                <a:gd name="connsiteY2" fmla="*/ 187591 h 1528756"/>
                <a:gd name="connsiteX3" fmla="*/ 2457499 w 2645209"/>
                <a:gd name="connsiteY3" fmla="*/ 211309 h 1528756"/>
                <a:gd name="connsiteX4" fmla="*/ 2362565 w 2645209"/>
                <a:gd name="connsiteY4" fmla="*/ 243652 h 1528756"/>
                <a:gd name="connsiteX5" fmla="*/ 2263315 w 2645209"/>
                <a:gd name="connsiteY5" fmla="*/ 273839 h 1528756"/>
                <a:gd name="connsiteX6" fmla="*/ 2164066 w 2645209"/>
                <a:gd name="connsiteY6" fmla="*/ 310495 h 1528756"/>
                <a:gd name="connsiteX7" fmla="*/ 2064817 w 2645209"/>
                <a:gd name="connsiteY7" fmla="*/ 349307 h 1528756"/>
                <a:gd name="connsiteX8" fmla="*/ 1965568 w 2645209"/>
                <a:gd name="connsiteY8" fmla="*/ 394587 h 1528756"/>
                <a:gd name="connsiteX9" fmla="*/ 1866318 w 2645209"/>
                <a:gd name="connsiteY9" fmla="*/ 437712 h 1528756"/>
                <a:gd name="connsiteX10" fmla="*/ 1767069 w 2645209"/>
                <a:gd name="connsiteY10" fmla="*/ 485148 h 1528756"/>
                <a:gd name="connsiteX11" fmla="*/ 1667820 w 2645209"/>
                <a:gd name="connsiteY11" fmla="*/ 536897 h 1528756"/>
                <a:gd name="connsiteX12" fmla="*/ 1564255 w 2645209"/>
                <a:gd name="connsiteY12" fmla="*/ 592959 h 1528756"/>
                <a:gd name="connsiteX13" fmla="*/ 1465006 w 2645209"/>
                <a:gd name="connsiteY13" fmla="*/ 649021 h 1528756"/>
                <a:gd name="connsiteX14" fmla="*/ 1361442 w 2645209"/>
                <a:gd name="connsiteY14" fmla="*/ 707238 h 1528756"/>
                <a:gd name="connsiteX15" fmla="*/ 1262192 w 2645209"/>
                <a:gd name="connsiteY15" fmla="*/ 771925 h 1528756"/>
                <a:gd name="connsiteX16" fmla="*/ 1162943 w 2645209"/>
                <a:gd name="connsiteY16" fmla="*/ 834455 h 1528756"/>
                <a:gd name="connsiteX17" fmla="*/ 1063694 w 2645209"/>
                <a:gd name="connsiteY17" fmla="*/ 901298 h 1528756"/>
                <a:gd name="connsiteX18" fmla="*/ 964444 w 2645209"/>
                <a:gd name="connsiteY18" fmla="*/ 974609 h 1528756"/>
                <a:gd name="connsiteX19" fmla="*/ 865195 w 2645209"/>
                <a:gd name="connsiteY19" fmla="*/ 1045764 h 1528756"/>
                <a:gd name="connsiteX20" fmla="*/ 770261 w 2645209"/>
                <a:gd name="connsiteY20" fmla="*/ 1121232 h 1528756"/>
                <a:gd name="connsiteX21" fmla="*/ 675327 w 2645209"/>
                <a:gd name="connsiteY21" fmla="*/ 1196699 h 1528756"/>
                <a:gd name="connsiteX22" fmla="*/ 580393 w 2645209"/>
                <a:gd name="connsiteY22" fmla="*/ 1276479 h 1528756"/>
                <a:gd name="connsiteX23" fmla="*/ 483301 w 2645209"/>
                <a:gd name="connsiteY23" fmla="*/ 1358415 h 1528756"/>
                <a:gd name="connsiteX24" fmla="*/ 392682 w 2645209"/>
                <a:gd name="connsiteY24" fmla="*/ 1442508 h 1528756"/>
                <a:gd name="connsiteX25" fmla="*/ 302063 w 2645209"/>
                <a:gd name="connsiteY25" fmla="*/ 1528756 h 1528756"/>
                <a:gd name="connsiteX26" fmla="*/ 0 w 2645209"/>
                <a:gd name="connsiteY26" fmla="*/ 1132013 h 1528756"/>
                <a:gd name="connsiteX27" fmla="*/ 107880 w 2645209"/>
                <a:gd name="connsiteY27" fmla="*/ 1037139 h 1528756"/>
                <a:gd name="connsiteX28" fmla="*/ 213602 w 2645209"/>
                <a:gd name="connsiteY28" fmla="*/ 946578 h 1528756"/>
                <a:gd name="connsiteX29" fmla="*/ 325797 w 2645209"/>
                <a:gd name="connsiteY29" fmla="*/ 858173 h 1528756"/>
                <a:gd name="connsiteX30" fmla="*/ 431519 w 2645209"/>
                <a:gd name="connsiteY30" fmla="*/ 778393 h 1528756"/>
                <a:gd name="connsiteX31" fmla="*/ 539399 w 2645209"/>
                <a:gd name="connsiteY31" fmla="*/ 698614 h 1528756"/>
                <a:gd name="connsiteX32" fmla="*/ 651593 w 2645209"/>
                <a:gd name="connsiteY32" fmla="*/ 627458 h 1528756"/>
                <a:gd name="connsiteX33" fmla="*/ 757315 w 2645209"/>
                <a:gd name="connsiteY33" fmla="*/ 560616 h 1528756"/>
                <a:gd name="connsiteX34" fmla="*/ 865195 w 2645209"/>
                <a:gd name="connsiteY34" fmla="*/ 498085 h 1528756"/>
                <a:gd name="connsiteX35" fmla="*/ 973075 w 2645209"/>
                <a:gd name="connsiteY35" fmla="*/ 437712 h 1528756"/>
                <a:gd name="connsiteX36" fmla="*/ 1083112 w 2645209"/>
                <a:gd name="connsiteY36" fmla="*/ 377337 h 1528756"/>
                <a:gd name="connsiteX37" fmla="*/ 1190992 w 2645209"/>
                <a:gd name="connsiteY37" fmla="*/ 325588 h 1528756"/>
                <a:gd name="connsiteX38" fmla="*/ 1298871 w 2645209"/>
                <a:gd name="connsiteY38" fmla="*/ 278152 h 1528756"/>
                <a:gd name="connsiteX39" fmla="*/ 1402436 w 2645209"/>
                <a:gd name="connsiteY39" fmla="*/ 235027 h 1528756"/>
                <a:gd name="connsiteX40" fmla="*/ 1508158 w 2645209"/>
                <a:gd name="connsiteY40" fmla="*/ 196215 h 1528756"/>
                <a:gd name="connsiteX41" fmla="*/ 1611722 w 2645209"/>
                <a:gd name="connsiteY41" fmla="*/ 159560 h 1528756"/>
                <a:gd name="connsiteX42" fmla="*/ 1719602 w 2645209"/>
                <a:gd name="connsiteY42" fmla="*/ 122904 h 1528756"/>
                <a:gd name="connsiteX43" fmla="*/ 1823166 w 2645209"/>
                <a:gd name="connsiteY43" fmla="*/ 97030 h 1528756"/>
                <a:gd name="connsiteX44" fmla="*/ 1922416 w 2645209"/>
                <a:gd name="connsiteY44" fmla="*/ 68999 h 1528756"/>
                <a:gd name="connsiteX45" fmla="*/ 2025980 w 2645209"/>
                <a:gd name="connsiteY45" fmla="*/ 47437 h 1528756"/>
                <a:gd name="connsiteX46" fmla="*/ 2125229 w 2645209"/>
                <a:gd name="connsiteY46" fmla="*/ 28031 h 1528756"/>
                <a:gd name="connsiteX47" fmla="*/ 2224479 w 2645209"/>
                <a:gd name="connsiteY47" fmla="*/ 12937 h 1528756"/>
                <a:gd name="connsiteX48" fmla="*/ 2319413 w 2645209"/>
                <a:gd name="connsiteY48" fmla="*/ 0 h 1528756"/>
                <a:gd name="connsiteX0" fmla="*/ 2319413 w 2552433"/>
                <a:gd name="connsiteY0" fmla="*/ 0 h 1528756"/>
                <a:gd name="connsiteX1" fmla="*/ 2552433 w 2552433"/>
                <a:gd name="connsiteY1" fmla="*/ 187591 h 1528756"/>
                <a:gd name="connsiteX2" fmla="*/ 2457499 w 2552433"/>
                <a:gd name="connsiteY2" fmla="*/ 211309 h 1528756"/>
                <a:gd name="connsiteX3" fmla="*/ 2362565 w 2552433"/>
                <a:gd name="connsiteY3" fmla="*/ 243652 h 1528756"/>
                <a:gd name="connsiteX4" fmla="*/ 2263315 w 2552433"/>
                <a:gd name="connsiteY4" fmla="*/ 273839 h 1528756"/>
                <a:gd name="connsiteX5" fmla="*/ 2164066 w 2552433"/>
                <a:gd name="connsiteY5" fmla="*/ 310495 h 1528756"/>
                <a:gd name="connsiteX6" fmla="*/ 2064817 w 2552433"/>
                <a:gd name="connsiteY6" fmla="*/ 349307 h 1528756"/>
                <a:gd name="connsiteX7" fmla="*/ 1965568 w 2552433"/>
                <a:gd name="connsiteY7" fmla="*/ 394587 h 1528756"/>
                <a:gd name="connsiteX8" fmla="*/ 1866318 w 2552433"/>
                <a:gd name="connsiteY8" fmla="*/ 437712 h 1528756"/>
                <a:gd name="connsiteX9" fmla="*/ 1767069 w 2552433"/>
                <a:gd name="connsiteY9" fmla="*/ 485148 h 1528756"/>
                <a:gd name="connsiteX10" fmla="*/ 1667820 w 2552433"/>
                <a:gd name="connsiteY10" fmla="*/ 536897 h 1528756"/>
                <a:gd name="connsiteX11" fmla="*/ 1564255 w 2552433"/>
                <a:gd name="connsiteY11" fmla="*/ 592959 h 1528756"/>
                <a:gd name="connsiteX12" fmla="*/ 1465006 w 2552433"/>
                <a:gd name="connsiteY12" fmla="*/ 649021 h 1528756"/>
                <a:gd name="connsiteX13" fmla="*/ 1361442 w 2552433"/>
                <a:gd name="connsiteY13" fmla="*/ 707238 h 1528756"/>
                <a:gd name="connsiteX14" fmla="*/ 1262192 w 2552433"/>
                <a:gd name="connsiteY14" fmla="*/ 771925 h 1528756"/>
                <a:gd name="connsiteX15" fmla="*/ 1162943 w 2552433"/>
                <a:gd name="connsiteY15" fmla="*/ 834455 h 1528756"/>
                <a:gd name="connsiteX16" fmla="*/ 1063694 w 2552433"/>
                <a:gd name="connsiteY16" fmla="*/ 901298 h 1528756"/>
                <a:gd name="connsiteX17" fmla="*/ 964444 w 2552433"/>
                <a:gd name="connsiteY17" fmla="*/ 974609 h 1528756"/>
                <a:gd name="connsiteX18" fmla="*/ 865195 w 2552433"/>
                <a:gd name="connsiteY18" fmla="*/ 1045764 h 1528756"/>
                <a:gd name="connsiteX19" fmla="*/ 770261 w 2552433"/>
                <a:gd name="connsiteY19" fmla="*/ 1121232 h 1528756"/>
                <a:gd name="connsiteX20" fmla="*/ 675327 w 2552433"/>
                <a:gd name="connsiteY20" fmla="*/ 1196699 h 1528756"/>
                <a:gd name="connsiteX21" fmla="*/ 580393 w 2552433"/>
                <a:gd name="connsiteY21" fmla="*/ 1276479 h 1528756"/>
                <a:gd name="connsiteX22" fmla="*/ 483301 w 2552433"/>
                <a:gd name="connsiteY22" fmla="*/ 1358415 h 1528756"/>
                <a:gd name="connsiteX23" fmla="*/ 392682 w 2552433"/>
                <a:gd name="connsiteY23" fmla="*/ 1442508 h 1528756"/>
                <a:gd name="connsiteX24" fmla="*/ 302063 w 2552433"/>
                <a:gd name="connsiteY24" fmla="*/ 1528756 h 1528756"/>
                <a:gd name="connsiteX25" fmla="*/ 0 w 2552433"/>
                <a:gd name="connsiteY25" fmla="*/ 1132013 h 1528756"/>
                <a:gd name="connsiteX26" fmla="*/ 107880 w 2552433"/>
                <a:gd name="connsiteY26" fmla="*/ 1037139 h 1528756"/>
                <a:gd name="connsiteX27" fmla="*/ 213602 w 2552433"/>
                <a:gd name="connsiteY27" fmla="*/ 946578 h 1528756"/>
                <a:gd name="connsiteX28" fmla="*/ 325797 w 2552433"/>
                <a:gd name="connsiteY28" fmla="*/ 858173 h 1528756"/>
                <a:gd name="connsiteX29" fmla="*/ 431519 w 2552433"/>
                <a:gd name="connsiteY29" fmla="*/ 778393 h 1528756"/>
                <a:gd name="connsiteX30" fmla="*/ 539399 w 2552433"/>
                <a:gd name="connsiteY30" fmla="*/ 698614 h 1528756"/>
                <a:gd name="connsiteX31" fmla="*/ 651593 w 2552433"/>
                <a:gd name="connsiteY31" fmla="*/ 627458 h 1528756"/>
                <a:gd name="connsiteX32" fmla="*/ 757315 w 2552433"/>
                <a:gd name="connsiteY32" fmla="*/ 560616 h 1528756"/>
                <a:gd name="connsiteX33" fmla="*/ 865195 w 2552433"/>
                <a:gd name="connsiteY33" fmla="*/ 498085 h 1528756"/>
                <a:gd name="connsiteX34" fmla="*/ 973075 w 2552433"/>
                <a:gd name="connsiteY34" fmla="*/ 437712 h 1528756"/>
                <a:gd name="connsiteX35" fmla="*/ 1083112 w 2552433"/>
                <a:gd name="connsiteY35" fmla="*/ 377337 h 1528756"/>
                <a:gd name="connsiteX36" fmla="*/ 1190992 w 2552433"/>
                <a:gd name="connsiteY36" fmla="*/ 325588 h 1528756"/>
                <a:gd name="connsiteX37" fmla="*/ 1298871 w 2552433"/>
                <a:gd name="connsiteY37" fmla="*/ 278152 h 1528756"/>
                <a:gd name="connsiteX38" fmla="*/ 1402436 w 2552433"/>
                <a:gd name="connsiteY38" fmla="*/ 235027 h 1528756"/>
                <a:gd name="connsiteX39" fmla="*/ 1508158 w 2552433"/>
                <a:gd name="connsiteY39" fmla="*/ 196215 h 1528756"/>
                <a:gd name="connsiteX40" fmla="*/ 1611722 w 2552433"/>
                <a:gd name="connsiteY40" fmla="*/ 159560 h 1528756"/>
                <a:gd name="connsiteX41" fmla="*/ 1719602 w 2552433"/>
                <a:gd name="connsiteY41" fmla="*/ 122904 h 1528756"/>
                <a:gd name="connsiteX42" fmla="*/ 1823166 w 2552433"/>
                <a:gd name="connsiteY42" fmla="*/ 97030 h 1528756"/>
                <a:gd name="connsiteX43" fmla="*/ 1922416 w 2552433"/>
                <a:gd name="connsiteY43" fmla="*/ 68999 h 1528756"/>
                <a:gd name="connsiteX44" fmla="*/ 2025980 w 2552433"/>
                <a:gd name="connsiteY44" fmla="*/ 47437 h 1528756"/>
                <a:gd name="connsiteX45" fmla="*/ 2125229 w 2552433"/>
                <a:gd name="connsiteY45" fmla="*/ 28031 h 1528756"/>
                <a:gd name="connsiteX46" fmla="*/ 2224479 w 2552433"/>
                <a:gd name="connsiteY46" fmla="*/ 12937 h 1528756"/>
                <a:gd name="connsiteX47" fmla="*/ 2319413 w 2552433"/>
                <a:gd name="connsiteY47" fmla="*/ 0 h 1528756"/>
                <a:gd name="connsiteX0" fmla="*/ 2319413 w 2457499"/>
                <a:gd name="connsiteY0" fmla="*/ 0 h 1528756"/>
                <a:gd name="connsiteX1" fmla="*/ 2457499 w 2457499"/>
                <a:gd name="connsiteY1" fmla="*/ 211309 h 1528756"/>
                <a:gd name="connsiteX2" fmla="*/ 2362565 w 2457499"/>
                <a:gd name="connsiteY2" fmla="*/ 243652 h 1528756"/>
                <a:gd name="connsiteX3" fmla="*/ 2263315 w 2457499"/>
                <a:gd name="connsiteY3" fmla="*/ 273839 h 1528756"/>
                <a:gd name="connsiteX4" fmla="*/ 2164066 w 2457499"/>
                <a:gd name="connsiteY4" fmla="*/ 310495 h 1528756"/>
                <a:gd name="connsiteX5" fmla="*/ 2064817 w 2457499"/>
                <a:gd name="connsiteY5" fmla="*/ 349307 h 1528756"/>
                <a:gd name="connsiteX6" fmla="*/ 1965568 w 2457499"/>
                <a:gd name="connsiteY6" fmla="*/ 394587 h 1528756"/>
                <a:gd name="connsiteX7" fmla="*/ 1866318 w 2457499"/>
                <a:gd name="connsiteY7" fmla="*/ 437712 h 1528756"/>
                <a:gd name="connsiteX8" fmla="*/ 1767069 w 2457499"/>
                <a:gd name="connsiteY8" fmla="*/ 485148 h 1528756"/>
                <a:gd name="connsiteX9" fmla="*/ 1667820 w 2457499"/>
                <a:gd name="connsiteY9" fmla="*/ 536897 h 1528756"/>
                <a:gd name="connsiteX10" fmla="*/ 1564255 w 2457499"/>
                <a:gd name="connsiteY10" fmla="*/ 592959 h 1528756"/>
                <a:gd name="connsiteX11" fmla="*/ 1465006 w 2457499"/>
                <a:gd name="connsiteY11" fmla="*/ 649021 h 1528756"/>
                <a:gd name="connsiteX12" fmla="*/ 1361442 w 2457499"/>
                <a:gd name="connsiteY12" fmla="*/ 707238 h 1528756"/>
                <a:gd name="connsiteX13" fmla="*/ 1262192 w 2457499"/>
                <a:gd name="connsiteY13" fmla="*/ 771925 h 1528756"/>
                <a:gd name="connsiteX14" fmla="*/ 1162943 w 2457499"/>
                <a:gd name="connsiteY14" fmla="*/ 834455 h 1528756"/>
                <a:gd name="connsiteX15" fmla="*/ 1063694 w 2457499"/>
                <a:gd name="connsiteY15" fmla="*/ 901298 h 1528756"/>
                <a:gd name="connsiteX16" fmla="*/ 964444 w 2457499"/>
                <a:gd name="connsiteY16" fmla="*/ 974609 h 1528756"/>
                <a:gd name="connsiteX17" fmla="*/ 865195 w 2457499"/>
                <a:gd name="connsiteY17" fmla="*/ 1045764 h 1528756"/>
                <a:gd name="connsiteX18" fmla="*/ 770261 w 2457499"/>
                <a:gd name="connsiteY18" fmla="*/ 1121232 h 1528756"/>
                <a:gd name="connsiteX19" fmla="*/ 675327 w 2457499"/>
                <a:gd name="connsiteY19" fmla="*/ 1196699 h 1528756"/>
                <a:gd name="connsiteX20" fmla="*/ 580393 w 2457499"/>
                <a:gd name="connsiteY20" fmla="*/ 1276479 h 1528756"/>
                <a:gd name="connsiteX21" fmla="*/ 483301 w 2457499"/>
                <a:gd name="connsiteY21" fmla="*/ 1358415 h 1528756"/>
                <a:gd name="connsiteX22" fmla="*/ 392682 w 2457499"/>
                <a:gd name="connsiteY22" fmla="*/ 1442508 h 1528756"/>
                <a:gd name="connsiteX23" fmla="*/ 302063 w 2457499"/>
                <a:gd name="connsiteY23" fmla="*/ 1528756 h 1528756"/>
                <a:gd name="connsiteX24" fmla="*/ 0 w 2457499"/>
                <a:gd name="connsiteY24" fmla="*/ 1132013 h 1528756"/>
                <a:gd name="connsiteX25" fmla="*/ 107880 w 2457499"/>
                <a:gd name="connsiteY25" fmla="*/ 1037139 h 1528756"/>
                <a:gd name="connsiteX26" fmla="*/ 213602 w 2457499"/>
                <a:gd name="connsiteY26" fmla="*/ 946578 h 1528756"/>
                <a:gd name="connsiteX27" fmla="*/ 325797 w 2457499"/>
                <a:gd name="connsiteY27" fmla="*/ 858173 h 1528756"/>
                <a:gd name="connsiteX28" fmla="*/ 431519 w 2457499"/>
                <a:gd name="connsiteY28" fmla="*/ 778393 h 1528756"/>
                <a:gd name="connsiteX29" fmla="*/ 539399 w 2457499"/>
                <a:gd name="connsiteY29" fmla="*/ 698614 h 1528756"/>
                <a:gd name="connsiteX30" fmla="*/ 651593 w 2457499"/>
                <a:gd name="connsiteY30" fmla="*/ 627458 h 1528756"/>
                <a:gd name="connsiteX31" fmla="*/ 757315 w 2457499"/>
                <a:gd name="connsiteY31" fmla="*/ 560616 h 1528756"/>
                <a:gd name="connsiteX32" fmla="*/ 865195 w 2457499"/>
                <a:gd name="connsiteY32" fmla="*/ 498085 h 1528756"/>
                <a:gd name="connsiteX33" fmla="*/ 973075 w 2457499"/>
                <a:gd name="connsiteY33" fmla="*/ 437712 h 1528756"/>
                <a:gd name="connsiteX34" fmla="*/ 1083112 w 2457499"/>
                <a:gd name="connsiteY34" fmla="*/ 377337 h 1528756"/>
                <a:gd name="connsiteX35" fmla="*/ 1190992 w 2457499"/>
                <a:gd name="connsiteY35" fmla="*/ 325588 h 1528756"/>
                <a:gd name="connsiteX36" fmla="*/ 1298871 w 2457499"/>
                <a:gd name="connsiteY36" fmla="*/ 278152 h 1528756"/>
                <a:gd name="connsiteX37" fmla="*/ 1402436 w 2457499"/>
                <a:gd name="connsiteY37" fmla="*/ 235027 h 1528756"/>
                <a:gd name="connsiteX38" fmla="*/ 1508158 w 2457499"/>
                <a:gd name="connsiteY38" fmla="*/ 196215 h 1528756"/>
                <a:gd name="connsiteX39" fmla="*/ 1611722 w 2457499"/>
                <a:gd name="connsiteY39" fmla="*/ 159560 h 1528756"/>
                <a:gd name="connsiteX40" fmla="*/ 1719602 w 2457499"/>
                <a:gd name="connsiteY40" fmla="*/ 122904 h 1528756"/>
                <a:gd name="connsiteX41" fmla="*/ 1823166 w 2457499"/>
                <a:gd name="connsiteY41" fmla="*/ 97030 h 1528756"/>
                <a:gd name="connsiteX42" fmla="*/ 1922416 w 2457499"/>
                <a:gd name="connsiteY42" fmla="*/ 68999 h 1528756"/>
                <a:gd name="connsiteX43" fmla="*/ 2025980 w 2457499"/>
                <a:gd name="connsiteY43" fmla="*/ 47437 h 1528756"/>
                <a:gd name="connsiteX44" fmla="*/ 2125229 w 2457499"/>
                <a:gd name="connsiteY44" fmla="*/ 28031 h 1528756"/>
                <a:gd name="connsiteX45" fmla="*/ 2224479 w 2457499"/>
                <a:gd name="connsiteY45" fmla="*/ 12937 h 1528756"/>
                <a:gd name="connsiteX46" fmla="*/ 2319413 w 2457499"/>
                <a:gd name="connsiteY46" fmla="*/ 0 h 1528756"/>
                <a:gd name="connsiteX0" fmla="*/ 2319413 w 2362565"/>
                <a:gd name="connsiteY0" fmla="*/ 0 h 1528756"/>
                <a:gd name="connsiteX1" fmla="*/ 2362565 w 2362565"/>
                <a:gd name="connsiteY1" fmla="*/ 243652 h 1528756"/>
                <a:gd name="connsiteX2" fmla="*/ 2263315 w 2362565"/>
                <a:gd name="connsiteY2" fmla="*/ 273839 h 1528756"/>
                <a:gd name="connsiteX3" fmla="*/ 2164066 w 2362565"/>
                <a:gd name="connsiteY3" fmla="*/ 310495 h 1528756"/>
                <a:gd name="connsiteX4" fmla="*/ 2064817 w 2362565"/>
                <a:gd name="connsiteY4" fmla="*/ 349307 h 1528756"/>
                <a:gd name="connsiteX5" fmla="*/ 1965568 w 2362565"/>
                <a:gd name="connsiteY5" fmla="*/ 394587 h 1528756"/>
                <a:gd name="connsiteX6" fmla="*/ 1866318 w 2362565"/>
                <a:gd name="connsiteY6" fmla="*/ 437712 h 1528756"/>
                <a:gd name="connsiteX7" fmla="*/ 1767069 w 2362565"/>
                <a:gd name="connsiteY7" fmla="*/ 485148 h 1528756"/>
                <a:gd name="connsiteX8" fmla="*/ 1667820 w 2362565"/>
                <a:gd name="connsiteY8" fmla="*/ 536897 h 1528756"/>
                <a:gd name="connsiteX9" fmla="*/ 1564255 w 2362565"/>
                <a:gd name="connsiteY9" fmla="*/ 592959 h 1528756"/>
                <a:gd name="connsiteX10" fmla="*/ 1465006 w 2362565"/>
                <a:gd name="connsiteY10" fmla="*/ 649021 h 1528756"/>
                <a:gd name="connsiteX11" fmla="*/ 1361442 w 2362565"/>
                <a:gd name="connsiteY11" fmla="*/ 707238 h 1528756"/>
                <a:gd name="connsiteX12" fmla="*/ 1262192 w 2362565"/>
                <a:gd name="connsiteY12" fmla="*/ 771925 h 1528756"/>
                <a:gd name="connsiteX13" fmla="*/ 1162943 w 2362565"/>
                <a:gd name="connsiteY13" fmla="*/ 834455 h 1528756"/>
                <a:gd name="connsiteX14" fmla="*/ 1063694 w 2362565"/>
                <a:gd name="connsiteY14" fmla="*/ 901298 h 1528756"/>
                <a:gd name="connsiteX15" fmla="*/ 964444 w 2362565"/>
                <a:gd name="connsiteY15" fmla="*/ 974609 h 1528756"/>
                <a:gd name="connsiteX16" fmla="*/ 865195 w 2362565"/>
                <a:gd name="connsiteY16" fmla="*/ 1045764 h 1528756"/>
                <a:gd name="connsiteX17" fmla="*/ 770261 w 2362565"/>
                <a:gd name="connsiteY17" fmla="*/ 1121232 h 1528756"/>
                <a:gd name="connsiteX18" fmla="*/ 675327 w 2362565"/>
                <a:gd name="connsiteY18" fmla="*/ 1196699 h 1528756"/>
                <a:gd name="connsiteX19" fmla="*/ 580393 w 2362565"/>
                <a:gd name="connsiteY19" fmla="*/ 1276479 h 1528756"/>
                <a:gd name="connsiteX20" fmla="*/ 483301 w 2362565"/>
                <a:gd name="connsiteY20" fmla="*/ 1358415 h 1528756"/>
                <a:gd name="connsiteX21" fmla="*/ 392682 w 2362565"/>
                <a:gd name="connsiteY21" fmla="*/ 1442508 h 1528756"/>
                <a:gd name="connsiteX22" fmla="*/ 302063 w 2362565"/>
                <a:gd name="connsiteY22" fmla="*/ 1528756 h 1528756"/>
                <a:gd name="connsiteX23" fmla="*/ 0 w 2362565"/>
                <a:gd name="connsiteY23" fmla="*/ 1132013 h 1528756"/>
                <a:gd name="connsiteX24" fmla="*/ 107880 w 2362565"/>
                <a:gd name="connsiteY24" fmla="*/ 1037139 h 1528756"/>
                <a:gd name="connsiteX25" fmla="*/ 213602 w 2362565"/>
                <a:gd name="connsiteY25" fmla="*/ 946578 h 1528756"/>
                <a:gd name="connsiteX26" fmla="*/ 325797 w 2362565"/>
                <a:gd name="connsiteY26" fmla="*/ 858173 h 1528756"/>
                <a:gd name="connsiteX27" fmla="*/ 431519 w 2362565"/>
                <a:gd name="connsiteY27" fmla="*/ 778393 h 1528756"/>
                <a:gd name="connsiteX28" fmla="*/ 539399 w 2362565"/>
                <a:gd name="connsiteY28" fmla="*/ 698614 h 1528756"/>
                <a:gd name="connsiteX29" fmla="*/ 651593 w 2362565"/>
                <a:gd name="connsiteY29" fmla="*/ 627458 h 1528756"/>
                <a:gd name="connsiteX30" fmla="*/ 757315 w 2362565"/>
                <a:gd name="connsiteY30" fmla="*/ 560616 h 1528756"/>
                <a:gd name="connsiteX31" fmla="*/ 865195 w 2362565"/>
                <a:gd name="connsiteY31" fmla="*/ 498085 h 1528756"/>
                <a:gd name="connsiteX32" fmla="*/ 973075 w 2362565"/>
                <a:gd name="connsiteY32" fmla="*/ 437712 h 1528756"/>
                <a:gd name="connsiteX33" fmla="*/ 1083112 w 2362565"/>
                <a:gd name="connsiteY33" fmla="*/ 377337 h 1528756"/>
                <a:gd name="connsiteX34" fmla="*/ 1190992 w 2362565"/>
                <a:gd name="connsiteY34" fmla="*/ 325588 h 1528756"/>
                <a:gd name="connsiteX35" fmla="*/ 1298871 w 2362565"/>
                <a:gd name="connsiteY35" fmla="*/ 278152 h 1528756"/>
                <a:gd name="connsiteX36" fmla="*/ 1402436 w 2362565"/>
                <a:gd name="connsiteY36" fmla="*/ 235027 h 1528756"/>
                <a:gd name="connsiteX37" fmla="*/ 1508158 w 2362565"/>
                <a:gd name="connsiteY37" fmla="*/ 196215 h 1528756"/>
                <a:gd name="connsiteX38" fmla="*/ 1611722 w 2362565"/>
                <a:gd name="connsiteY38" fmla="*/ 159560 h 1528756"/>
                <a:gd name="connsiteX39" fmla="*/ 1719602 w 2362565"/>
                <a:gd name="connsiteY39" fmla="*/ 122904 h 1528756"/>
                <a:gd name="connsiteX40" fmla="*/ 1823166 w 2362565"/>
                <a:gd name="connsiteY40" fmla="*/ 97030 h 1528756"/>
                <a:gd name="connsiteX41" fmla="*/ 1922416 w 2362565"/>
                <a:gd name="connsiteY41" fmla="*/ 68999 h 1528756"/>
                <a:gd name="connsiteX42" fmla="*/ 2025980 w 2362565"/>
                <a:gd name="connsiteY42" fmla="*/ 47437 h 1528756"/>
                <a:gd name="connsiteX43" fmla="*/ 2125229 w 2362565"/>
                <a:gd name="connsiteY43" fmla="*/ 28031 h 1528756"/>
                <a:gd name="connsiteX44" fmla="*/ 2224479 w 2362565"/>
                <a:gd name="connsiteY44" fmla="*/ 12937 h 1528756"/>
                <a:gd name="connsiteX45" fmla="*/ 2319413 w 2362565"/>
                <a:gd name="connsiteY45" fmla="*/ 0 h 1528756"/>
                <a:gd name="connsiteX0" fmla="*/ 2288457 w 2362565"/>
                <a:gd name="connsiteY0" fmla="*/ 0 h 1526375"/>
                <a:gd name="connsiteX1" fmla="*/ 2362565 w 2362565"/>
                <a:gd name="connsiteY1" fmla="*/ 241271 h 1526375"/>
                <a:gd name="connsiteX2" fmla="*/ 2263315 w 2362565"/>
                <a:gd name="connsiteY2" fmla="*/ 271458 h 1526375"/>
                <a:gd name="connsiteX3" fmla="*/ 2164066 w 2362565"/>
                <a:gd name="connsiteY3" fmla="*/ 308114 h 1526375"/>
                <a:gd name="connsiteX4" fmla="*/ 2064817 w 2362565"/>
                <a:gd name="connsiteY4" fmla="*/ 346926 h 1526375"/>
                <a:gd name="connsiteX5" fmla="*/ 1965568 w 2362565"/>
                <a:gd name="connsiteY5" fmla="*/ 392206 h 1526375"/>
                <a:gd name="connsiteX6" fmla="*/ 1866318 w 2362565"/>
                <a:gd name="connsiteY6" fmla="*/ 435331 h 1526375"/>
                <a:gd name="connsiteX7" fmla="*/ 1767069 w 2362565"/>
                <a:gd name="connsiteY7" fmla="*/ 482767 h 1526375"/>
                <a:gd name="connsiteX8" fmla="*/ 1667820 w 2362565"/>
                <a:gd name="connsiteY8" fmla="*/ 534516 h 1526375"/>
                <a:gd name="connsiteX9" fmla="*/ 1564255 w 2362565"/>
                <a:gd name="connsiteY9" fmla="*/ 590578 h 1526375"/>
                <a:gd name="connsiteX10" fmla="*/ 1465006 w 2362565"/>
                <a:gd name="connsiteY10" fmla="*/ 646640 h 1526375"/>
                <a:gd name="connsiteX11" fmla="*/ 1361442 w 2362565"/>
                <a:gd name="connsiteY11" fmla="*/ 704857 h 1526375"/>
                <a:gd name="connsiteX12" fmla="*/ 1262192 w 2362565"/>
                <a:gd name="connsiteY12" fmla="*/ 769544 h 1526375"/>
                <a:gd name="connsiteX13" fmla="*/ 1162943 w 2362565"/>
                <a:gd name="connsiteY13" fmla="*/ 832074 h 1526375"/>
                <a:gd name="connsiteX14" fmla="*/ 1063694 w 2362565"/>
                <a:gd name="connsiteY14" fmla="*/ 898917 h 1526375"/>
                <a:gd name="connsiteX15" fmla="*/ 964444 w 2362565"/>
                <a:gd name="connsiteY15" fmla="*/ 972228 h 1526375"/>
                <a:gd name="connsiteX16" fmla="*/ 865195 w 2362565"/>
                <a:gd name="connsiteY16" fmla="*/ 1043383 h 1526375"/>
                <a:gd name="connsiteX17" fmla="*/ 770261 w 2362565"/>
                <a:gd name="connsiteY17" fmla="*/ 1118851 h 1526375"/>
                <a:gd name="connsiteX18" fmla="*/ 675327 w 2362565"/>
                <a:gd name="connsiteY18" fmla="*/ 1194318 h 1526375"/>
                <a:gd name="connsiteX19" fmla="*/ 580393 w 2362565"/>
                <a:gd name="connsiteY19" fmla="*/ 1274098 h 1526375"/>
                <a:gd name="connsiteX20" fmla="*/ 483301 w 2362565"/>
                <a:gd name="connsiteY20" fmla="*/ 1356034 h 1526375"/>
                <a:gd name="connsiteX21" fmla="*/ 392682 w 2362565"/>
                <a:gd name="connsiteY21" fmla="*/ 1440127 h 1526375"/>
                <a:gd name="connsiteX22" fmla="*/ 302063 w 2362565"/>
                <a:gd name="connsiteY22" fmla="*/ 1526375 h 1526375"/>
                <a:gd name="connsiteX23" fmla="*/ 0 w 2362565"/>
                <a:gd name="connsiteY23" fmla="*/ 1129632 h 1526375"/>
                <a:gd name="connsiteX24" fmla="*/ 107880 w 2362565"/>
                <a:gd name="connsiteY24" fmla="*/ 1034758 h 1526375"/>
                <a:gd name="connsiteX25" fmla="*/ 213602 w 2362565"/>
                <a:gd name="connsiteY25" fmla="*/ 944197 h 1526375"/>
                <a:gd name="connsiteX26" fmla="*/ 325797 w 2362565"/>
                <a:gd name="connsiteY26" fmla="*/ 855792 h 1526375"/>
                <a:gd name="connsiteX27" fmla="*/ 431519 w 2362565"/>
                <a:gd name="connsiteY27" fmla="*/ 776012 h 1526375"/>
                <a:gd name="connsiteX28" fmla="*/ 539399 w 2362565"/>
                <a:gd name="connsiteY28" fmla="*/ 696233 h 1526375"/>
                <a:gd name="connsiteX29" fmla="*/ 651593 w 2362565"/>
                <a:gd name="connsiteY29" fmla="*/ 625077 h 1526375"/>
                <a:gd name="connsiteX30" fmla="*/ 757315 w 2362565"/>
                <a:gd name="connsiteY30" fmla="*/ 558235 h 1526375"/>
                <a:gd name="connsiteX31" fmla="*/ 865195 w 2362565"/>
                <a:gd name="connsiteY31" fmla="*/ 495704 h 1526375"/>
                <a:gd name="connsiteX32" fmla="*/ 973075 w 2362565"/>
                <a:gd name="connsiteY32" fmla="*/ 435331 h 1526375"/>
                <a:gd name="connsiteX33" fmla="*/ 1083112 w 2362565"/>
                <a:gd name="connsiteY33" fmla="*/ 374956 h 1526375"/>
                <a:gd name="connsiteX34" fmla="*/ 1190992 w 2362565"/>
                <a:gd name="connsiteY34" fmla="*/ 323207 h 1526375"/>
                <a:gd name="connsiteX35" fmla="*/ 1298871 w 2362565"/>
                <a:gd name="connsiteY35" fmla="*/ 275771 h 1526375"/>
                <a:gd name="connsiteX36" fmla="*/ 1402436 w 2362565"/>
                <a:gd name="connsiteY36" fmla="*/ 232646 h 1526375"/>
                <a:gd name="connsiteX37" fmla="*/ 1508158 w 2362565"/>
                <a:gd name="connsiteY37" fmla="*/ 193834 h 1526375"/>
                <a:gd name="connsiteX38" fmla="*/ 1611722 w 2362565"/>
                <a:gd name="connsiteY38" fmla="*/ 157179 h 1526375"/>
                <a:gd name="connsiteX39" fmla="*/ 1719602 w 2362565"/>
                <a:gd name="connsiteY39" fmla="*/ 120523 h 1526375"/>
                <a:gd name="connsiteX40" fmla="*/ 1823166 w 2362565"/>
                <a:gd name="connsiteY40" fmla="*/ 94649 h 1526375"/>
                <a:gd name="connsiteX41" fmla="*/ 1922416 w 2362565"/>
                <a:gd name="connsiteY41" fmla="*/ 66618 h 1526375"/>
                <a:gd name="connsiteX42" fmla="*/ 2025980 w 2362565"/>
                <a:gd name="connsiteY42" fmla="*/ 45056 h 1526375"/>
                <a:gd name="connsiteX43" fmla="*/ 2125229 w 2362565"/>
                <a:gd name="connsiteY43" fmla="*/ 25650 h 1526375"/>
                <a:gd name="connsiteX44" fmla="*/ 2224479 w 2362565"/>
                <a:gd name="connsiteY44" fmla="*/ 10556 h 1526375"/>
                <a:gd name="connsiteX45" fmla="*/ 2288457 w 2362565"/>
                <a:gd name="connsiteY45" fmla="*/ 0 h 1526375"/>
                <a:gd name="connsiteX0" fmla="*/ 2288457 w 2362565"/>
                <a:gd name="connsiteY0" fmla="*/ 0 h 1526375"/>
                <a:gd name="connsiteX1" fmla="*/ 2362565 w 2362565"/>
                <a:gd name="connsiteY1" fmla="*/ 241271 h 1526375"/>
                <a:gd name="connsiteX2" fmla="*/ 2289509 w 2362565"/>
                <a:gd name="connsiteY2" fmla="*/ 261933 h 1526375"/>
                <a:gd name="connsiteX3" fmla="*/ 2164066 w 2362565"/>
                <a:gd name="connsiteY3" fmla="*/ 308114 h 1526375"/>
                <a:gd name="connsiteX4" fmla="*/ 2064817 w 2362565"/>
                <a:gd name="connsiteY4" fmla="*/ 346926 h 1526375"/>
                <a:gd name="connsiteX5" fmla="*/ 1965568 w 2362565"/>
                <a:gd name="connsiteY5" fmla="*/ 392206 h 1526375"/>
                <a:gd name="connsiteX6" fmla="*/ 1866318 w 2362565"/>
                <a:gd name="connsiteY6" fmla="*/ 435331 h 1526375"/>
                <a:gd name="connsiteX7" fmla="*/ 1767069 w 2362565"/>
                <a:gd name="connsiteY7" fmla="*/ 482767 h 1526375"/>
                <a:gd name="connsiteX8" fmla="*/ 1667820 w 2362565"/>
                <a:gd name="connsiteY8" fmla="*/ 534516 h 1526375"/>
                <a:gd name="connsiteX9" fmla="*/ 1564255 w 2362565"/>
                <a:gd name="connsiteY9" fmla="*/ 590578 h 1526375"/>
                <a:gd name="connsiteX10" fmla="*/ 1465006 w 2362565"/>
                <a:gd name="connsiteY10" fmla="*/ 646640 h 1526375"/>
                <a:gd name="connsiteX11" fmla="*/ 1361442 w 2362565"/>
                <a:gd name="connsiteY11" fmla="*/ 704857 h 1526375"/>
                <a:gd name="connsiteX12" fmla="*/ 1262192 w 2362565"/>
                <a:gd name="connsiteY12" fmla="*/ 769544 h 1526375"/>
                <a:gd name="connsiteX13" fmla="*/ 1162943 w 2362565"/>
                <a:gd name="connsiteY13" fmla="*/ 832074 h 1526375"/>
                <a:gd name="connsiteX14" fmla="*/ 1063694 w 2362565"/>
                <a:gd name="connsiteY14" fmla="*/ 898917 h 1526375"/>
                <a:gd name="connsiteX15" fmla="*/ 964444 w 2362565"/>
                <a:gd name="connsiteY15" fmla="*/ 972228 h 1526375"/>
                <a:gd name="connsiteX16" fmla="*/ 865195 w 2362565"/>
                <a:gd name="connsiteY16" fmla="*/ 1043383 h 1526375"/>
                <a:gd name="connsiteX17" fmla="*/ 770261 w 2362565"/>
                <a:gd name="connsiteY17" fmla="*/ 1118851 h 1526375"/>
                <a:gd name="connsiteX18" fmla="*/ 675327 w 2362565"/>
                <a:gd name="connsiteY18" fmla="*/ 1194318 h 1526375"/>
                <a:gd name="connsiteX19" fmla="*/ 580393 w 2362565"/>
                <a:gd name="connsiteY19" fmla="*/ 1274098 h 1526375"/>
                <a:gd name="connsiteX20" fmla="*/ 483301 w 2362565"/>
                <a:gd name="connsiteY20" fmla="*/ 1356034 h 1526375"/>
                <a:gd name="connsiteX21" fmla="*/ 392682 w 2362565"/>
                <a:gd name="connsiteY21" fmla="*/ 1440127 h 1526375"/>
                <a:gd name="connsiteX22" fmla="*/ 302063 w 2362565"/>
                <a:gd name="connsiteY22" fmla="*/ 1526375 h 1526375"/>
                <a:gd name="connsiteX23" fmla="*/ 0 w 2362565"/>
                <a:gd name="connsiteY23" fmla="*/ 1129632 h 1526375"/>
                <a:gd name="connsiteX24" fmla="*/ 107880 w 2362565"/>
                <a:gd name="connsiteY24" fmla="*/ 1034758 h 1526375"/>
                <a:gd name="connsiteX25" fmla="*/ 213602 w 2362565"/>
                <a:gd name="connsiteY25" fmla="*/ 944197 h 1526375"/>
                <a:gd name="connsiteX26" fmla="*/ 325797 w 2362565"/>
                <a:gd name="connsiteY26" fmla="*/ 855792 h 1526375"/>
                <a:gd name="connsiteX27" fmla="*/ 431519 w 2362565"/>
                <a:gd name="connsiteY27" fmla="*/ 776012 h 1526375"/>
                <a:gd name="connsiteX28" fmla="*/ 539399 w 2362565"/>
                <a:gd name="connsiteY28" fmla="*/ 696233 h 1526375"/>
                <a:gd name="connsiteX29" fmla="*/ 651593 w 2362565"/>
                <a:gd name="connsiteY29" fmla="*/ 625077 h 1526375"/>
                <a:gd name="connsiteX30" fmla="*/ 757315 w 2362565"/>
                <a:gd name="connsiteY30" fmla="*/ 558235 h 1526375"/>
                <a:gd name="connsiteX31" fmla="*/ 865195 w 2362565"/>
                <a:gd name="connsiteY31" fmla="*/ 495704 h 1526375"/>
                <a:gd name="connsiteX32" fmla="*/ 973075 w 2362565"/>
                <a:gd name="connsiteY32" fmla="*/ 435331 h 1526375"/>
                <a:gd name="connsiteX33" fmla="*/ 1083112 w 2362565"/>
                <a:gd name="connsiteY33" fmla="*/ 374956 h 1526375"/>
                <a:gd name="connsiteX34" fmla="*/ 1190992 w 2362565"/>
                <a:gd name="connsiteY34" fmla="*/ 323207 h 1526375"/>
                <a:gd name="connsiteX35" fmla="*/ 1298871 w 2362565"/>
                <a:gd name="connsiteY35" fmla="*/ 275771 h 1526375"/>
                <a:gd name="connsiteX36" fmla="*/ 1402436 w 2362565"/>
                <a:gd name="connsiteY36" fmla="*/ 232646 h 1526375"/>
                <a:gd name="connsiteX37" fmla="*/ 1508158 w 2362565"/>
                <a:gd name="connsiteY37" fmla="*/ 193834 h 1526375"/>
                <a:gd name="connsiteX38" fmla="*/ 1611722 w 2362565"/>
                <a:gd name="connsiteY38" fmla="*/ 157179 h 1526375"/>
                <a:gd name="connsiteX39" fmla="*/ 1719602 w 2362565"/>
                <a:gd name="connsiteY39" fmla="*/ 120523 h 1526375"/>
                <a:gd name="connsiteX40" fmla="*/ 1823166 w 2362565"/>
                <a:gd name="connsiteY40" fmla="*/ 94649 h 1526375"/>
                <a:gd name="connsiteX41" fmla="*/ 1922416 w 2362565"/>
                <a:gd name="connsiteY41" fmla="*/ 66618 h 1526375"/>
                <a:gd name="connsiteX42" fmla="*/ 2025980 w 2362565"/>
                <a:gd name="connsiteY42" fmla="*/ 45056 h 1526375"/>
                <a:gd name="connsiteX43" fmla="*/ 2125229 w 2362565"/>
                <a:gd name="connsiteY43" fmla="*/ 25650 h 1526375"/>
                <a:gd name="connsiteX44" fmla="*/ 2224479 w 2362565"/>
                <a:gd name="connsiteY44" fmla="*/ 10556 h 1526375"/>
                <a:gd name="connsiteX45" fmla="*/ 2288457 w 2362565"/>
                <a:gd name="connsiteY45" fmla="*/ 0 h 1526375"/>
                <a:gd name="connsiteX0" fmla="*/ 2288457 w 2289509"/>
                <a:gd name="connsiteY0" fmla="*/ 0 h 1526375"/>
                <a:gd name="connsiteX1" fmla="*/ 2289509 w 2289509"/>
                <a:gd name="connsiteY1" fmla="*/ 261933 h 1526375"/>
                <a:gd name="connsiteX2" fmla="*/ 2164066 w 2289509"/>
                <a:gd name="connsiteY2" fmla="*/ 308114 h 1526375"/>
                <a:gd name="connsiteX3" fmla="*/ 2064817 w 2289509"/>
                <a:gd name="connsiteY3" fmla="*/ 346926 h 1526375"/>
                <a:gd name="connsiteX4" fmla="*/ 1965568 w 2289509"/>
                <a:gd name="connsiteY4" fmla="*/ 392206 h 1526375"/>
                <a:gd name="connsiteX5" fmla="*/ 1866318 w 2289509"/>
                <a:gd name="connsiteY5" fmla="*/ 435331 h 1526375"/>
                <a:gd name="connsiteX6" fmla="*/ 1767069 w 2289509"/>
                <a:gd name="connsiteY6" fmla="*/ 482767 h 1526375"/>
                <a:gd name="connsiteX7" fmla="*/ 1667820 w 2289509"/>
                <a:gd name="connsiteY7" fmla="*/ 534516 h 1526375"/>
                <a:gd name="connsiteX8" fmla="*/ 1564255 w 2289509"/>
                <a:gd name="connsiteY8" fmla="*/ 590578 h 1526375"/>
                <a:gd name="connsiteX9" fmla="*/ 1465006 w 2289509"/>
                <a:gd name="connsiteY9" fmla="*/ 646640 h 1526375"/>
                <a:gd name="connsiteX10" fmla="*/ 1361442 w 2289509"/>
                <a:gd name="connsiteY10" fmla="*/ 704857 h 1526375"/>
                <a:gd name="connsiteX11" fmla="*/ 1262192 w 2289509"/>
                <a:gd name="connsiteY11" fmla="*/ 769544 h 1526375"/>
                <a:gd name="connsiteX12" fmla="*/ 1162943 w 2289509"/>
                <a:gd name="connsiteY12" fmla="*/ 832074 h 1526375"/>
                <a:gd name="connsiteX13" fmla="*/ 1063694 w 2289509"/>
                <a:gd name="connsiteY13" fmla="*/ 898917 h 1526375"/>
                <a:gd name="connsiteX14" fmla="*/ 964444 w 2289509"/>
                <a:gd name="connsiteY14" fmla="*/ 972228 h 1526375"/>
                <a:gd name="connsiteX15" fmla="*/ 865195 w 2289509"/>
                <a:gd name="connsiteY15" fmla="*/ 1043383 h 1526375"/>
                <a:gd name="connsiteX16" fmla="*/ 770261 w 2289509"/>
                <a:gd name="connsiteY16" fmla="*/ 1118851 h 1526375"/>
                <a:gd name="connsiteX17" fmla="*/ 675327 w 2289509"/>
                <a:gd name="connsiteY17" fmla="*/ 1194318 h 1526375"/>
                <a:gd name="connsiteX18" fmla="*/ 580393 w 2289509"/>
                <a:gd name="connsiteY18" fmla="*/ 1274098 h 1526375"/>
                <a:gd name="connsiteX19" fmla="*/ 483301 w 2289509"/>
                <a:gd name="connsiteY19" fmla="*/ 1356034 h 1526375"/>
                <a:gd name="connsiteX20" fmla="*/ 392682 w 2289509"/>
                <a:gd name="connsiteY20" fmla="*/ 1440127 h 1526375"/>
                <a:gd name="connsiteX21" fmla="*/ 302063 w 2289509"/>
                <a:gd name="connsiteY21" fmla="*/ 1526375 h 1526375"/>
                <a:gd name="connsiteX22" fmla="*/ 0 w 2289509"/>
                <a:gd name="connsiteY22" fmla="*/ 1129632 h 1526375"/>
                <a:gd name="connsiteX23" fmla="*/ 107880 w 2289509"/>
                <a:gd name="connsiteY23" fmla="*/ 1034758 h 1526375"/>
                <a:gd name="connsiteX24" fmla="*/ 213602 w 2289509"/>
                <a:gd name="connsiteY24" fmla="*/ 944197 h 1526375"/>
                <a:gd name="connsiteX25" fmla="*/ 325797 w 2289509"/>
                <a:gd name="connsiteY25" fmla="*/ 855792 h 1526375"/>
                <a:gd name="connsiteX26" fmla="*/ 431519 w 2289509"/>
                <a:gd name="connsiteY26" fmla="*/ 776012 h 1526375"/>
                <a:gd name="connsiteX27" fmla="*/ 539399 w 2289509"/>
                <a:gd name="connsiteY27" fmla="*/ 696233 h 1526375"/>
                <a:gd name="connsiteX28" fmla="*/ 651593 w 2289509"/>
                <a:gd name="connsiteY28" fmla="*/ 625077 h 1526375"/>
                <a:gd name="connsiteX29" fmla="*/ 757315 w 2289509"/>
                <a:gd name="connsiteY29" fmla="*/ 558235 h 1526375"/>
                <a:gd name="connsiteX30" fmla="*/ 865195 w 2289509"/>
                <a:gd name="connsiteY30" fmla="*/ 495704 h 1526375"/>
                <a:gd name="connsiteX31" fmla="*/ 973075 w 2289509"/>
                <a:gd name="connsiteY31" fmla="*/ 435331 h 1526375"/>
                <a:gd name="connsiteX32" fmla="*/ 1083112 w 2289509"/>
                <a:gd name="connsiteY32" fmla="*/ 374956 h 1526375"/>
                <a:gd name="connsiteX33" fmla="*/ 1190992 w 2289509"/>
                <a:gd name="connsiteY33" fmla="*/ 323207 h 1526375"/>
                <a:gd name="connsiteX34" fmla="*/ 1298871 w 2289509"/>
                <a:gd name="connsiteY34" fmla="*/ 275771 h 1526375"/>
                <a:gd name="connsiteX35" fmla="*/ 1402436 w 2289509"/>
                <a:gd name="connsiteY35" fmla="*/ 232646 h 1526375"/>
                <a:gd name="connsiteX36" fmla="*/ 1508158 w 2289509"/>
                <a:gd name="connsiteY36" fmla="*/ 193834 h 1526375"/>
                <a:gd name="connsiteX37" fmla="*/ 1611722 w 2289509"/>
                <a:gd name="connsiteY37" fmla="*/ 157179 h 1526375"/>
                <a:gd name="connsiteX38" fmla="*/ 1719602 w 2289509"/>
                <a:gd name="connsiteY38" fmla="*/ 120523 h 1526375"/>
                <a:gd name="connsiteX39" fmla="*/ 1823166 w 2289509"/>
                <a:gd name="connsiteY39" fmla="*/ 94649 h 1526375"/>
                <a:gd name="connsiteX40" fmla="*/ 1922416 w 2289509"/>
                <a:gd name="connsiteY40" fmla="*/ 66618 h 1526375"/>
                <a:gd name="connsiteX41" fmla="*/ 2025980 w 2289509"/>
                <a:gd name="connsiteY41" fmla="*/ 45056 h 1526375"/>
                <a:gd name="connsiteX42" fmla="*/ 2125229 w 2289509"/>
                <a:gd name="connsiteY42" fmla="*/ 25650 h 1526375"/>
                <a:gd name="connsiteX43" fmla="*/ 2224479 w 2289509"/>
                <a:gd name="connsiteY43" fmla="*/ 10556 h 1526375"/>
                <a:gd name="connsiteX44" fmla="*/ 2288457 w 2289509"/>
                <a:gd name="connsiteY44" fmla="*/ 0 h 152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289509" h="1526375">
                  <a:moveTo>
                    <a:pt x="2288457" y="0"/>
                  </a:moveTo>
                  <a:cubicBezTo>
                    <a:pt x="2288808" y="87311"/>
                    <a:pt x="2289158" y="174622"/>
                    <a:pt x="2289509" y="261933"/>
                  </a:cubicBezTo>
                  <a:lnTo>
                    <a:pt x="2164066" y="308114"/>
                  </a:lnTo>
                  <a:lnTo>
                    <a:pt x="2064817" y="346926"/>
                  </a:lnTo>
                  <a:lnTo>
                    <a:pt x="1965568" y="392206"/>
                  </a:lnTo>
                  <a:lnTo>
                    <a:pt x="1866318" y="435331"/>
                  </a:lnTo>
                  <a:lnTo>
                    <a:pt x="1767069" y="482767"/>
                  </a:lnTo>
                  <a:lnTo>
                    <a:pt x="1667820" y="534516"/>
                  </a:lnTo>
                  <a:lnTo>
                    <a:pt x="1564255" y="590578"/>
                  </a:lnTo>
                  <a:lnTo>
                    <a:pt x="1465006" y="646640"/>
                  </a:lnTo>
                  <a:lnTo>
                    <a:pt x="1361442" y="704857"/>
                  </a:lnTo>
                  <a:lnTo>
                    <a:pt x="1262192" y="769544"/>
                  </a:lnTo>
                  <a:lnTo>
                    <a:pt x="1162943" y="832074"/>
                  </a:lnTo>
                  <a:lnTo>
                    <a:pt x="1063694" y="898917"/>
                  </a:lnTo>
                  <a:lnTo>
                    <a:pt x="964444" y="972228"/>
                  </a:lnTo>
                  <a:lnTo>
                    <a:pt x="865195" y="1043383"/>
                  </a:lnTo>
                  <a:lnTo>
                    <a:pt x="770261" y="1118851"/>
                  </a:lnTo>
                  <a:lnTo>
                    <a:pt x="675327" y="1194318"/>
                  </a:lnTo>
                  <a:lnTo>
                    <a:pt x="580393" y="1274098"/>
                  </a:lnTo>
                  <a:lnTo>
                    <a:pt x="483301" y="1356034"/>
                  </a:lnTo>
                  <a:lnTo>
                    <a:pt x="392682" y="1440127"/>
                  </a:lnTo>
                  <a:lnTo>
                    <a:pt x="302063" y="1526375"/>
                  </a:lnTo>
                  <a:lnTo>
                    <a:pt x="0" y="1129632"/>
                  </a:lnTo>
                  <a:lnTo>
                    <a:pt x="107880" y="1034758"/>
                  </a:lnTo>
                  <a:lnTo>
                    <a:pt x="213602" y="944197"/>
                  </a:lnTo>
                  <a:lnTo>
                    <a:pt x="325797" y="855792"/>
                  </a:lnTo>
                  <a:lnTo>
                    <a:pt x="431519" y="776012"/>
                  </a:lnTo>
                  <a:lnTo>
                    <a:pt x="539399" y="696233"/>
                  </a:lnTo>
                  <a:lnTo>
                    <a:pt x="651593" y="625077"/>
                  </a:lnTo>
                  <a:lnTo>
                    <a:pt x="757315" y="558235"/>
                  </a:lnTo>
                  <a:lnTo>
                    <a:pt x="865195" y="495704"/>
                  </a:lnTo>
                  <a:lnTo>
                    <a:pt x="973075" y="435331"/>
                  </a:lnTo>
                  <a:lnTo>
                    <a:pt x="1083112" y="374956"/>
                  </a:lnTo>
                  <a:lnTo>
                    <a:pt x="1190992" y="323207"/>
                  </a:lnTo>
                  <a:lnTo>
                    <a:pt x="1298871" y="275771"/>
                  </a:lnTo>
                  <a:lnTo>
                    <a:pt x="1402436" y="232646"/>
                  </a:lnTo>
                  <a:lnTo>
                    <a:pt x="1508158" y="193834"/>
                  </a:lnTo>
                  <a:lnTo>
                    <a:pt x="1611722" y="157179"/>
                  </a:lnTo>
                  <a:lnTo>
                    <a:pt x="1719602" y="120523"/>
                  </a:lnTo>
                  <a:lnTo>
                    <a:pt x="1823166" y="94649"/>
                  </a:lnTo>
                  <a:lnTo>
                    <a:pt x="1922416" y="66618"/>
                  </a:lnTo>
                  <a:lnTo>
                    <a:pt x="2025980" y="45056"/>
                  </a:lnTo>
                  <a:lnTo>
                    <a:pt x="2125229" y="25650"/>
                  </a:lnTo>
                  <a:lnTo>
                    <a:pt x="2224479" y="10556"/>
                  </a:lnTo>
                  <a:lnTo>
                    <a:pt x="2288457"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grpSp>
      <p:sp>
        <p:nvSpPr>
          <p:cNvPr id="14" name="Rectangle 11"/>
          <p:cNvSpPr>
            <a:spLocks noChangeArrowheads="1"/>
          </p:cNvSpPr>
          <p:nvPr userDrawn="1"/>
        </p:nvSpPr>
        <p:spPr bwMode="auto">
          <a:xfrm>
            <a:off x="0" y="2996952"/>
            <a:ext cx="9144000" cy="1175545"/>
          </a:xfrm>
          <a:prstGeom prst="rect">
            <a:avLst/>
          </a:prstGeom>
          <a:solidFill>
            <a:schemeClr val="bg2"/>
          </a:solidFill>
          <a:ln w="12700" algn="ctr">
            <a:noFill/>
            <a:miter lim="800000"/>
            <a:headEnd/>
            <a:tailEnd/>
          </a:ln>
        </p:spPr>
        <p:txBody>
          <a:bodyPr wrap="none" lIns="0" tIns="0" rIns="0" bIns="0" anchor="ctr"/>
          <a:lstStyle/>
          <a:p>
            <a:endParaRPr lang="pt-BR"/>
          </a:p>
        </p:txBody>
      </p:sp>
      <p:sp>
        <p:nvSpPr>
          <p:cNvPr id="15" name="Title 1"/>
          <p:cNvSpPr>
            <a:spLocks noGrp="1"/>
          </p:cNvSpPr>
          <p:nvPr>
            <p:ph type="title"/>
          </p:nvPr>
        </p:nvSpPr>
        <p:spPr>
          <a:xfrm>
            <a:off x="539750" y="3272318"/>
            <a:ext cx="8097838" cy="762000"/>
          </a:xfrm>
        </p:spPr>
        <p:txBody>
          <a:bodyPr/>
          <a:lstStyle>
            <a:lvl1pPr>
              <a:defRPr sz="3200" b="0">
                <a:solidFill>
                  <a:schemeClr val="bg1"/>
                </a:solidFill>
              </a:defRPr>
            </a:lvl1pPr>
          </a:lstStyle>
          <a:p>
            <a:r>
              <a:rPr lang="en-US" dirty="0"/>
              <a:t>Click to edit Master title style</a:t>
            </a:r>
            <a:endParaRPr lang="en-GB" dirty="0"/>
          </a:p>
        </p:txBody>
      </p:sp>
      <p:sp>
        <p:nvSpPr>
          <p:cNvPr id="22" name="Text Placeholder 17"/>
          <p:cNvSpPr>
            <a:spLocks noGrp="1"/>
          </p:cNvSpPr>
          <p:nvPr>
            <p:ph type="body" sz="quarter" idx="12" hasCustomPrompt="1"/>
          </p:nvPr>
        </p:nvSpPr>
        <p:spPr>
          <a:xfrm>
            <a:off x="539748" y="4289354"/>
            <a:ext cx="8116889" cy="382399"/>
          </a:xfrm>
        </p:spPr>
        <p:txBody>
          <a:bodyPr/>
          <a:lstStyle>
            <a:lvl1pPr>
              <a:buNone/>
              <a:defRPr sz="2400">
                <a:solidFill>
                  <a:srgbClr val="007EC0"/>
                </a:solidFill>
              </a:defRPr>
            </a:lvl1pPr>
          </a:lstStyle>
          <a:p>
            <a:pPr lvl="0"/>
            <a:r>
              <a:rPr lang="en-US" dirty="0"/>
              <a:t>Click to edit Master Subtitle styles</a:t>
            </a:r>
            <a:endParaRPr lang="pt-BR" dirty="0"/>
          </a:p>
        </p:txBody>
      </p:sp>
      <p:sp>
        <p:nvSpPr>
          <p:cNvPr id="23" name="Text Placeholder 17"/>
          <p:cNvSpPr>
            <a:spLocks noGrp="1"/>
          </p:cNvSpPr>
          <p:nvPr>
            <p:ph type="body" sz="quarter" idx="13" hasCustomPrompt="1"/>
          </p:nvPr>
        </p:nvSpPr>
        <p:spPr>
          <a:xfrm>
            <a:off x="539750" y="4671753"/>
            <a:ext cx="8116889" cy="382399"/>
          </a:xfrm>
        </p:spPr>
        <p:txBody>
          <a:bodyPr/>
          <a:lstStyle>
            <a:lvl1pPr>
              <a:buNone/>
              <a:defRPr sz="2000">
                <a:solidFill>
                  <a:srgbClr val="007EC0"/>
                </a:solidFill>
              </a:defRPr>
            </a:lvl1pPr>
          </a:lstStyle>
          <a:p>
            <a:pPr lvl="0"/>
            <a:r>
              <a:rPr lang="en-US" dirty="0"/>
              <a:t>Date</a:t>
            </a:r>
            <a:endParaRPr lang="pt-BR" dirty="0"/>
          </a:p>
        </p:txBody>
      </p:sp>
      <p:sp>
        <p:nvSpPr>
          <p:cNvPr id="25" name="Rectangle 18"/>
          <p:cNvSpPr>
            <a:spLocks noChangeArrowheads="1"/>
          </p:cNvSpPr>
          <p:nvPr userDrawn="1"/>
        </p:nvSpPr>
        <p:spPr bwMode="auto">
          <a:xfrm>
            <a:off x="544513" y="6426999"/>
            <a:ext cx="3359894" cy="138499"/>
          </a:xfrm>
          <a:prstGeom prst="rect">
            <a:avLst/>
          </a:prstGeom>
          <a:noFill/>
          <a:ln w="12700" algn="ctr">
            <a:noFill/>
            <a:miter lim="800000"/>
            <a:headEnd/>
            <a:tailEnd/>
          </a:ln>
          <a:effectLst/>
        </p:spPr>
        <p:txBody>
          <a:bodyPr wrap="none" lIns="0" tIns="0" rIns="0" bIns="0">
            <a:spAutoFit/>
          </a:bodyPr>
          <a:lstStyle/>
          <a:p>
            <a:r>
              <a:rPr lang="en-US" sz="900" dirty="0">
                <a:solidFill>
                  <a:srgbClr val="696A6C"/>
                </a:solidFill>
                <a:latin typeface="calibri" panose="020F0502020204030204" pitchFamily="34" charset="0"/>
              </a:rPr>
              <a:t>This document is for institutional use only and not for retail distribution</a:t>
            </a:r>
            <a:endParaRPr lang="pt-BR" sz="900" dirty="0">
              <a:solidFill>
                <a:srgbClr val="696A6C"/>
              </a:solidFill>
              <a:latin typeface="calibri" panose="020F0502020204030204" pitchFamily="34" charset="0"/>
            </a:endParaRPr>
          </a:p>
        </p:txBody>
      </p:sp>
      <p:pic>
        <p:nvPicPr>
          <p:cNvPr id="26" name="Picture 25"/>
          <p:cNvPicPr>
            <a:picLocks noChangeAspect="1"/>
          </p:cNvPicPr>
          <p:nvPr userDrawn="1"/>
        </p:nvPicPr>
        <p:blipFill>
          <a:blip r:embed="rId2" cstate="print"/>
          <a:stretch>
            <a:fillRect/>
          </a:stretch>
        </p:blipFill>
        <p:spPr>
          <a:xfrm>
            <a:off x="536200" y="548316"/>
            <a:ext cx="2544761" cy="85199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udo6">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i="0"/>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3029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90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apa_Portugues">
    <p:spTree>
      <p:nvGrpSpPr>
        <p:cNvPr id="1" name=""/>
        <p:cNvGrpSpPr/>
        <p:nvPr/>
      </p:nvGrpSpPr>
      <p:grpSpPr>
        <a:xfrm>
          <a:off x="0" y="0"/>
          <a:ext cx="0" cy="0"/>
          <a:chOff x="0" y="0"/>
          <a:chExt cx="0" cy="0"/>
        </a:xfrm>
      </p:grpSpPr>
      <p:grpSp>
        <p:nvGrpSpPr>
          <p:cNvPr id="2" name="Group 236"/>
          <p:cNvGrpSpPr/>
          <p:nvPr userDrawn="1"/>
        </p:nvGrpSpPr>
        <p:grpSpPr>
          <a:xfrm>
            <a:off x="3089275" y="0"/>
            <a:ext cx="6049963" cy="6858000"/>
            <a:chOff x="3089275" y="0"/>
            <a:chExt cx="6065838" cy="6865938"/>
          </a:xfrm>
        </p:grpSpPr>
        <p:grpSp>
          <p:nvGrpSpPr>
            <p:cNvPr id="3" name="Group 154"/>
            <p:cNvGrpSpPr>
              <a:grpSpLocks/>
            </p:cNvGrpSpPr>
            <p:nvPr userDrawn="1"/>
          </p:nvGrpSpPr>
          <p:grpSpPr bwMode="auto">
            <a:xfrm>
              <a:off x="3089275" y="0"/>
              <a:ext cx="6065838" cy="6865938"/>
              <a:chOff x="3089697" y="0"/>
              <a:chExt cx="6065940" cy="6865772"/>
            </a:xfrm>
          </p:grpSpPr>
          <p:sp>
            <p:nvSpPr>
              <p:cNvPr id="160" name="Freeform 159"/>
              <p:cNvSpPr>
                <a:spLocks/>
              </p:cNvSpPr>
              <p:nvPr userDrawn="1"/>
            </p:nvSpPr>
            <p:spPr bwMode="auto">
              <a:xfrm>
                <a:off x="3089697" y="0"/>
                <a:ext cx="2930574" cy="6864184"/>
              </a:xfrm>
              <a:custGeom>
                <a:avLst/>
                <a:gdLst>
                  <a:gd name="connsiteX0" fmla="*/ 6635065 w 6687348"/>
                  <a:gd name="connsiteY0" fmla="*/ 6518852 h 6864928"/>
                  <a:gd name="connsiteX1" fmla="*/ 6687348 w 6687348"/>
                  <a:gd name="connsiteY1" fmla="*/ 6733581 h 6864928"/>
                  <a:gd name="connsiteX2" fmla="*/ 6658777 w 6687348"/>
                  <a:gd name="connsiteY2" fmla="*/ 6756036 h 6864928"/>
                  <a:gd name="connsiteX3" fmla="*/ 6509594 w 6687348"/>
                  <a:gd name="connsiteY3" fmla="*/ 6864928 h 6864928"/>
                  <a:gd name="connsiteX4" fmla="*/ 5977765 w 6687348"/>
                  <a:gd name="connsiteY4" fmla="*/ 6864928 h 6864928"/>
                  <a:gd name="connsiteX5" fmla="*/ 6016396 w 6687348"/>
                  <a:gd name="connsiteY5" fmla="*/ 6848753 h 6864928"/>
                  <a:gd name="connsiteX6" fmla="*/ 6106932 w 6687348"/>
                  <a:gd name="connsiteY6" fmla="*/ 6807785 h 6864928"/>
                  <a:gd name="connsiteX7" fmla="*/ 6197470 w 6687348"/>
                  <a:gd name="connsiteY7" fmla="*/ 6764660 h 6864928"/>
                  <a:gd name="connsiteX8" fmla="*/ 6348364 w 6687348"/>
                  <a:gd name="connsiteY8" fmla="*/ 6689193 h 6864928"/>
                  <a:gd name="connsiteX9" fmla="*/ 6492792 w 6687348"/>
                  <a:gd name="connsiteY9" fmla="*/ 6605101 h 6864928"/>
                  <a:gd name="connsiteX10" fmla="*/ 6635065 w 6687348"/>
                  <a:gd name="connsiteY10" fmla="*/ 6518852 h 6864928"/>
                  <a:gd name="connsiteX11" fmla="*/ 1802802 w 6687348"/>
                  <a:gd name="connsiteY11" fmla="*/ 0 h 6864928"/>
                  <a:gd name="connsiteX12" fmla="*/ 2367371 w 6687348"/>
                  <a:gd name="connsiteY12" fmla="*/ 0 h 6864928"/>
                  <a:gd name="connsiteX13" fmla="*/ 2345338 w 6687348"/>
                  <a:gd name="connsiteY13" fmla="*/ 13562 h 6864928"/>
                  <a:gd name="connsiteX14" fmla="*/ 2261268 w 6687348"/>
                  <a:gd name="connsiteY14" fmla="*/ 69624 h 6864928"/>
                  <a:gd name="connsiteX15" fmla="*/ 2181509 w 6687348"/>
                  <a:gd name="connsiteY15" fmla="*/ 129998 h 6864928"/>
                  <a:gd name="connsiteX16" fmla="*/ 2103906 w 6687348"/>
                  <a:gd name="connsiteY16" fmla="*/ 183903 h 6864928"/>
                  <a:gd name="connsiteX17" fmla="*/ 1953011 w 6687348"/>
                  <a:gd name="connsiteY17" fmla="*/ 308963 h 6864928"/>
                  <a:gd name="connsiteX18" fmla="*/ 1806428 w 6687348"/>
                  <a:gd name="connsiteY18" fmla="*/ 434024 h 6864928"/>
                  <a:gd name="connsiteX19" fmla="*/ 1666311 w 6687348"/>
                  <a:gd name="connsiteY19" fmla="*/ 569865 h 6864928"/>
                  <a:gd name="connsiteX20" fmla="*/ 1534817 w 6687348"/>
                  <a:gd name="connsiteY20" fmla="*/ 712175 h 6864928"/>
                  <a:gd name="connsiteX21" fmla="*/ 1411945 w 6687348"/>
                  <a:gd name="connsiteY21" fmla="*/ 858797 h 6864928"/>
                  <a:gd name="connsiteX22" fmla="*/ 1293385 w 6687348"/>
                  <a:gd name="connsiteY22" fmla="*/ 1009732 h 6864928"/>
                  <a:gd name="connsiteX23" fmla="*/ 1185603 w 6687348"/>
                  <a:gd name="connsiteY23" fmla="*/ 1164979 h 6864928"/>
                  <a:gd name="connsiteX24" fmla="*/ 1084288 w 6687348"/>
                  <a:gd name="connsiteY24" fmla="*/ 1328851 h 6864928"/>
                  <a:gd name="connsiteX25" fmla="*/ 987284 w 6687348"/>
                  <a:gd name="connsiteY25" fmla="*/ 1490567 h 6864928"/>
                  <a:gd name="connsiteX26" fmla="*/ 905370 w 6687348"/>
                  <a:gd name="connsiteY26" fmla="*/ 1660908 h 6864928"/>
                  <a:gd name="connsiteX27" fmla="*/ 825611 w 6687348"/>
                  <a:gd name="connsiteY27" fmla="*/ 1833405 h 6864928"/>
                  <a:gd name="connsiteX28" fmla="*/ 758786 w 6687348"/>
                  <a:gd name="connsiteY28" fmla="*/ 2008058 h 6864928"/>
                  <a:gd name="connsiteX29" fmla="*/ 694117 w 6687348"/>
                  <a:gd name="connsiteY29" fmla="*/ 2187023 h 6864928"/>
                  <a:gd name="connsiteX30" fmla="*/ 642381 w 6687348"/>
                  <a:gd name="connsiteY30" fmla="*/ 2368145 h 6864928"/>
                  <a:gd name="connsiteX31" fmla="*/ 599269 w 6687348"/>
                  <a:gd name="connsiteY31" fmla="*/ 2551423 h 6864928"/>
                  <a:gd name="connsiteX32" fmla="*/ 562623 w 6687348"/>
                  <a:gd name="connsiteY32" fmla="*/ 2739014 h 6864928"/>
                  <a:gd name="connsiteX33" fmla="*/ 538911 w 6687348"/>
                  <a:gd name="connsiteY33" fmla="*/ 2924448 h 6864928"/>
                  <a:gd name="connsiteX34" fmla="*/ 523821 w 6687348"/>
                  <a:gd name="connsiteY34" fmla="*/ 3112038 h 6864928"/>
                  <a:gd name="connsiteX35" fmla="*/ 515198 w 6687348"/>
                  <a:gd name="connsiteY35" fmla="*/ 3301785 h 6864928"/>
                  <a:gd name="connsiteX36" fmla="*/ 515198 w 6687348"/>
                  <a:gd name="connsiteY36" fmla="*/ 3396658 h 6864928"/>
                  <a:gd name="connsiteX37" fmla="*/ 515198 w 6687348"/>
                  <a:gd name="connsiteY37" fmla="*/ 3491531 h 6864928"/>
                  <a:gd name="connsiteX38" fmla="*/ 519510 w 6687348"/>
                  <a:gd name="connsiteY38" fmla="*/ 3584249 h 6864928"/>
                  <a:gd name="connsiteX39" fmla="*/ 528132 w 6687348"/>
                  <a:gd name="connsiteY39" fmla="*/ 3679122 h 6864928"/>
                  <a:gd name="connsiteX40" fmla="*/ 538911 w 6687348"/>
                  <a:gd name="connsiteY40" fmla="*/ 3773995 h 6864928"/>
                  <a:gd name="connsiteX41" fmla="*/ 551844 w 6687348"/>
                  <a:gd name="connsiteY41" fmla="*/ 3868868 h 6864928"/>
                  <a:gd name="connsiteX42" fmla="*/ 562623 w 6687348"/>
                  <a:gd name="connsiteY42" fmla="*/ 3965898 h 6864928"/>
                  <a:gd name="connsiteX43" fmla="*/ 579868 w 6687348"/>
                  <a:gd name="connsiteY43" fmla="*/ 4060771 h 6864928"/>
                  <a:gd name="connsiteX44" fmla="*/ 599269 w 6687348"/>
                  <a:gd name="connsiteY44" fmla="*/ 4155645 h 6864928"/>
                  <a:gd name="connsiteX45" fmla="*/ 622981 w 6687348"/>
                  <a:gd name="connsiteY45" fmla="*/ 4246205 h 6864928"/>
                  <a:gd name="connsiteX46" fmla="*/ 646693 w 6687348"/>
                  <a:gd name="connsiteY46" fmla="*/ 4343235 h 6864928"/>
                  <a:gd name="connsiteX47" fmla="*/ 674716 w 6687348"/>
                  <a:gd name="connsiteY47" fmla="*/ 4433796 h 6864928"/>
                  <a:gd name="connsiteX48" fmla="*/ 702739 w 6687348"/>
                  <a:gd name="connsiteY48" fmla="*/ 4528669 h 6864928"/>
                  <a:gd name="connsiteX49" fmla="*/ 737230 w 6687348"/>
                  <a:gd name="connsiteY49" fmla="*/ 4619230 h 6864928"/>
                  <a:gd name="connsiteX50" fmla="*/ 769564 w 6687348"/>
                  <a:gd name="connsiteY50" fmla="*/ 4716260 h 6864928"/>
                  <a:gd name="connsiteX51" fmla="*/ 810521 w 6687348"/>
                  <a:gd name="connsiteY51" fmla="*/ 4806820 h 6864928"/>
                  <a:gd name="connsiteX52" fmla="*/ 849323 w 6687348"/>
                  <a:gd name="connsiteY52" fmla="*/ 4897381 h 6864928"/>
                  <a:gd name="connsiteX53" fmla="*/ 892436 w 6687348"/>
                  <a:gd name="connsiteY53" fmla="*/ 4990098 h 6864928"/>
                  <a:gd name="connsiteX54" fmla="*/ 935549 w 6687348"/>
                  <a:gd name="connsiteY54" fmla="*/ 5076347 h 6864928"/>
                  <a:gd name="connsiteX55" fmla="*/ 985128 w 6687348"/>
                  <a:gd name="connsiteY55" fmla="*/ 5164751 h 6864928"/>
                  <a:gd name="connsiteX56" fmla="*/ 1034708 w 6687348"/>
                  <a:gd name="connsiteY56" fmla="*/ 5251000 h 6864928"/>
                  <a:gd name="connsiteX57" fmla="*/ 1086444 w 6687348"/>
                  <a:gd name="connsiteY57" fmla="*/ 5335092 h 6864928"/>
                  <a:gd name="connsiteX58" fmla="*/ 1138179 w 6687348"/>
                  <a:gd name="connsiteY58" fmla="*/ 5419184 h 6864928"/>
                  <a:gd name="connsiteX59" fmla="*/ 1194226 w 6687348"/>
                  <a:gd name="connsiteY59" fmla="*/ 5501120 h 6864928"/>
                  <a:gd name="connsiteX60" fmla="*/ 1254584 w 6687348"/>
                  <a:gd name="connsiteY60" fmla="*/ 5580900 h 6864928"/>
                  <a:gd name="connsiteX61" fmla="*/ 1312786 w 6687348"/>
                  <a:gd name="connsiteY61" fmla="*/ 5656368 h 6864928"/>
                  <a:gd name="connsiteX62" fmla="*/ 1373144 w 6687348"/>
                  <a:gd name="connsiteY62" fmla="*/ 5731835 h 6864928"/>
                  <a:gd name="connsiteX63" fmla="*/ 1435657 w 6687348"/>
                  <a:gd name="connsiteY63" fmla="*/ 5807303 h 6864928"/>
                  <a:gd name="connsiteX64" fmla="*/ 1500327 w 6687348"/>
                  <a:gd name="connsiteY64" fmla="*/ 5878457 h 6864928"/>
                  <a:gd name="connsiteX65" fmla="*/ 1567152 w 6687348"/>
                  <a:gd name="connsiteY65" fmla="*/ 5949612 h 6864928"/>
                  <a:gd name="connsiteX66" fmla="*/ 1633977 w 6687348"/>
                  <a:gd name="connsiteY66" fmla="*/ 6018611 h 6864928"/>
                  <a:gd name="connsiteX67" fmla="*/ 1707268 w 6687348"/>
                  <a:gd name="connsiteY67" fmla="*/ 6085454 h 6864928"/>
                  <a:gd name="connsiteX68" fmla="*/ 1774093 w 6687348"/>
                  <a:gd name="connsiteY68" fmla="*/ 6147984 h 6864928"/>
                  <a:gd name="connsiteX69" fmla="*/ 1849541 w 6687348"/>
                  <a:gd name="connsiteY69" fmla="*/ 6212670 h 6864928"/>
                  <a:gd name="connsiteX70" fmla="*/ 1996124 w 6687348"/>
                  <a:gd name="connsiteY70" fmla="*/ 6335574 h 6864928"/>
                  <a:gd name="connsiteX71" fmla="*/ 2151330 w 6687348"/>
                  <a:gd name="connsiteY71" fmla="*/ 6447697 h 6864928"/>
                  <a:gd name="connsiteX72" fmla="*/ 2313004 w 6687348"/>
                  <a:gd name="connsiteY72" fmla="*/ 6551195 h 6864928"/>
                  <a:gd name="connsiteX73" fmla="*/ 2476832 w 6687348"/>
                  <a:gd name="connsiteY73" fmla="*/ 6650381 h 6864928"/>
                  <a:gd name="connsiteX74" fmla="*/ 2647128 w 6687348"/>
                  <a:gd name="connsiteY74" fmla="*/ 6736630 h 6864928"/>
                  <a:gd name="connsiteX75" fmla="*/ 2821735 w 6687348"/>
                  <a:gd name="connsiteY75" fmla="*/ 6820722 h 6864928"/>
                  <a:gd name="connsiteX76" fmla="*/ 2930212 w 6687348"/>
                  <a:gd name="connsiteY76" fmla="*/ 6864928 h 6864928"/>
                  <a:gd name="connsiteX77" fmla="*/ 1812362 w 6687348"/>
                  <a:gd name="connsiteY77" fmla="*/ 6864928 h 6864928"/>
                  <a:gd name="connsiteX78" fmla="*/ 1746070 w 6687348"/>
                  <a:gd name="connsiteY78" fmla="*/ 6820722 h 6864928"/>
                  <a:gd name="connsiteX79" fmla="*/ 1662000 w 6687348"/>
                  <a:gd name="connsiteY79" fmla="*/ 6760348 h 6864928"/>
                  <a:gd name="connsiteX80" fmla="*/ 1582241 w 6687348"/>
                  <a:gd name="connsiteY80" fmla="*/ 6697818 h 6864928"/>
                  <a:gd name="connsiteX81" fmla="*/ 1504638 w 6687348"/>
                  <a:gd name="connsiteY81" fmla="*/ 6633131 h 6864928"/>
                  <a:gd name="connsiteX82" fmla="*/ 1429191 w 6687348"/>
                  <a:gd name="connsiteY82" fmla="*/ 6570601 h 6864928"/>
                  <a:gd name="connsiteX83" fmla="*/ 1353743 w 6687348"/>
                  <a:gd name="connsiteY83" fmla="*/ 6501603 h 6864928"/>
                  <a:gd name="connsiteX84" fmla="*/ 1278296 w 6687348"/>
                  <a:gd name="connsiteY84" fmla="*/ 6430448 h 6864928"/>
                  <a:gd name="connsiteX85" fmla="*/ 1207159 w 6687348"/>
                  <a:gd name="connsiteY85" fmla="*/ 6359293 h 6864928"/>
                  <a:gd name="connsiteX86" fmla="*/ 1133868 w 6687348"/>
                  <a:gd name="connsiteY86" fmla="*/ 6288138 h 6864928"/>
                  <a:gd name="connsiteX87" fmla="*/ 1062731 w 6687348"/>
                  <a:gd name="connsiteY87" fmla="*/ 6212670 h 6864928"/>
                  <a:gd name="connsiteX88" fmla="*/ 995907 w 6687348"/>
                  <a:gd name="connsiteY88" fmla="*/ 6137203 h 6864928"/>
                  <a:gd name="connsiteX89" fmla="*/ 933393 w 6687348"/>
                  <a:gd name="connsiteY89" fmla="*/ 6057423 h 6864928"/>
                  <a:gd name="connsiteX90" fmla="*/ 868724 w 6687348"/>
                  <a:gd name="connsiteY90" fmla="*/ 5973331 h 6864928"/>
                  <a:gd name="connsiteX91" fmla="*/ 806210 w 6687348"/>
                  <a:gd name="connsiteY91" fmla="*/ 5891395 h 6864928"/>
                  <a:gd name="connsiteX92" fmla="*/ 745852 w 6687348"/>
                  <a:gd name="connsiteY92" fmla="*/ 5807303 h 6864928"/>
                  <a:gd name="connsiteX93" fmla="*/ 685494 w 6687348"/>
                  <a:gd name="connsiteY93" fmla="*/ 5721054 h 6864928"/>
                  <a:gd name="connsiteX94" fmla="*/ 631603 w 6687348"/>
                  <a:gd name="connsiteY94" fmla="*/ 5632649 h 6864928"/>
                  <a:gd name="connsiteX95" fmla="*/ 575556 w 6687348"/>
                  <a:gd name="connsiteY95" fmla="*/ 5542088 h 6864928"/>
                  <a:gd name="connsiteX96" fmla="*/ 523821 w 6687348"/>
                  <a:gd name="connsiteY96" fmla="*/ 5449371 h 6864928"/>
                  <a:gd name="connsiteX97" fmla="*/ 472086 w 6687348"/>
                  <a:gd name="connsiteY97" fmla="*/ 5354498 h 6864928"/>
                  <a:gd name="connsiteX98" fmla="*/ 424662 w 6687348"/>
                  <a:gd name="connsiteY98" fmla="*/ 5259625 h 6864928"/>
                  <a:gd name="connsiteX99" fmla="*/ 377237 w 6687348"/>
                  <a:gd name="connsiteY99" fmla="*/ 5160439 h 6864928"/>
                  <a:gd name="connsiteX100" fmla="*/ 334125 w 6687348"/>
                  <a:gd name="connsiteY100" fmla="*/ 5065566 h 6864928"/>
                  <a:gd name="connsiteX101" fmla="*/ 293167 w 6687348"/>
                  <a:gd name="connsiteY101" fmla="*/ 4966380 h 6864928"/>
                  <a:gd name="connsiteX102" fmla="*/ 254366 w 6687348"/>
                  <a:gd name="connsiteY102" fmla="*/ 4867194 h 6864928"/>
                  <a:gd name="connsiteX103" fmla="*/ 217720 w 6687348"/>
                  <a:gd name="connsiteY103" fmla="*/ 4768009 h 6864928"/>
                  <a:gd name="connsiteX104" fmla="*/ 187541 w 6687348"/>
                  <a:gd name="connsiteY104" fmla="*/ 4668823 h 6864928"/>
                  <a:gd name="connsiteX105" fmla="*/ 159518 w 6687348"/>
                  <a:gd name="connsiteY105" fmla="*/ 4569637 h 6864928"/>
                  <a:gd name="connsiteX106" fmla="*/ 131494 w 6687348"/>
                  <a:gd name="connsiteY106" fmla="*/ 4470451 h 6864928"/>
                  <a:gd name="connsiteX107" fmla="*/ 107782 w 6687348"/>
                  <a:gd name="connsiteY107" fmla="*/ 4366953 h 6864928"/>
                  <a:gd name="connsiteX108" fmla="*/ 84070 w 6687348"/>
                  <a:gd name="connsiteY108" fmla="*/ 4267768 h 6864928"/>
                  <a:gd name="connsiteX109" fmla="*/ 62514 w 6687348"/>
                  <a:gd name="connsiteY109" fmla="*/ 4168582 h 6864928"/>
                  <a:gd name="connsiteX110" fmla="*/ 47424 w 6687348"/>
                  <a:gd name="connsiteY110" fmla="*/ 4065084 h 6864928"/>
                  <a:gd name="connsiteX111" fmla="*/ 32335 w 6687348"/>
                  <a:gd name="connsiteY111" fmla="*/ 3965898 h 6864928"/>
                  <a:gd name="connsiteX112" fmla="*/ 19401 w 6687348"/>
                  <a:gd name="connsiteY112" fmla="*/ 3862400 h 6864928"/>
                  <a:gd name="connsiteX113" fmla="*/ 12934 w 6687348"/>
                  <a:gd name="connsiteY113" fmla="*/ 3763214 h 6864928"/>
                  <a:gd name="connsiteX114" fmla="*/ 4311 w 6687348"/>
                  <a:gd name="connsiteY114" fmla="*/ 3659716 h 6864928"/>
                  <a:gd name="connsiteX115" fmla="*/ 0 w 6687348"/>
                  <a:gd name="connsiteY115" fmla="*/ 3560530 h 6864928"/>
                  <a:gd name="connsiteX116" fmla="*/ 0 w 6687348"/>
                  <a:gd name="connsiteY116" fmla="*/ 3457032 h 6864928"/>
                  <a:gd name="connsiteX117" fmla="*/ 0 w 6687348"/>
                  <a:gd name="connsiteY117" fmla="*/ 3357846 h 6864928"/>
                  <a:gd name="connsiteX118" fmla="*/ 4311 w 6687348"/>
                  <a:gd name="connsiteY118" fmla="*/ 3258660 h 6864928"/>
                  <a:gd name="connsiteX119" fmla="*/ 8623 w 6687348"/>
                  <a:gd name="connsiteY119" fmla="*/ 3155162 h 6864928"/>
                  <a:gd name="connsiteX120" fmla="*/ 15090 w 6687348"/>
                  <a:gd name="connsiteY120" fmla="*/ 3055977 h 6864928"/>
                  <a:gd name="connsiteX121" fmla="*/ 28023 w 6687348"/>
                  <a:gd name="connsiteY121" fmla="*/ 2956791 h 6864928"/>
                  <a:gd name="connsiteX122" fmla="*/ 38802 w 6687348"/>
                  <a:gd name="connsiteY122" fmla="*/ 2857605 h 6864928"/>
                  <a:gd name="connsiteX123" fmla="*/ 56047 w 6687348"/>
                  <a:gd name="connsiteY123" fmla="*/ 2758419 h 6864928"/>
                  <a:gd name="connsiteX124" fmla="*/ 71136 w 6687348"/>
                  <a:gd name="connsiteY124" fmla="*/ 2659234 h 6864928"/>
                  <a:gd name="connsiteX125" fmla="*/ 90537 w 6687348"/>
                  <a:gd name="connsiteY125" fmla="*/ 2560048 h 6864928"/>
                  <a:gd name="connsiteX126" fmla="*/ 112093 w 6687348"/>
                  <a:gd name="connsiteY126" fmla="*/ 2463018 h 6864928"/>
                  <a:gd name="connsiteX127" fmla="*/ 137961 w 6687348"/>
                  <a:gd name="connsiteY127" fmla="*/ 2363833 h 6864928"/>
                  <a:gd name="connsiteX128" fmla="*/ 161673 w 6687348"/>
                  <a:gd name="connsiteY128" fmla="*/ 2268959 h 6864928"/>
                  <a:gd name="connsiteX129" fmla="*/ 226343 w 6687348"/>
                  <a:gd name="connsiteY129" fmla="*/ 2079213 h 6864928"/>
                  <a:gd name="connsiteX130" fmla="*/ 293167 w 6687348"/>
                  <a:gd name="connsiteY130" fmla="*/ 1891622 h 6864928"/>
                  <a:gd name="connsiteX131" fmla="*/ 334125 w 6687348"/>
                  <a:gd name="connsiteY131" fmla="*/ 1801062 h 6864928"/>
                  <a:gd name="connsiteX132" fmla="*/ 372926 w 6687348"/>
                  <a:gd name="connsiteY132" fmla="*/ 1710501 h 6864928"/>
                  <a:gd name="connsiteX133" fmla="*/ 411728 w 6687348"/>
                  <a:gd name="connsiteY133" fmla="*/ 1617784 h 6864928"/>
                  <a:gd name="connsiteX134" fmla="*/ 461307 w 6687348"/>
                  <a:gd name="connsiteY134" fmla="*/ 1527223 h 6864928"/>
                  <a:gd name="connsiteX135" fmla="*/ 504420 w 6687348"/>
                  <a:gd name="connsiteY135" fmla="*/ 1438818 h 6864928"/>
                  <a:gd name="connsiteX136" fmla="*/ 556156 w 6687348"/>
                  <a:gd name="connsiteY136" fmla="*/ 1352570 h 6864928"/>
                  <a:gd name="connsiteX137" fmla="*/ 603580 w 6687348"/>
                  <a:gd name="connsiteY137" fmla="*/ 1264165 h 6864928"/>
                  <a:gd name="connsiteX138" fmla="*/ 659626 w 6687348"/>
                  <a:gd name="connsiteY138" fmla="*/ 1182229 h 6864928"/>
                  <a:gd name="connsiteX139" fmla="*/ 713518 w 6687348"/>
                  <a:gd name="connsiteY139" fmla="*/ 1098137 h 6864928"/>
                  <a:gd name="connsiteX140" fmla="*/ 769564 w 6687348"/>
                  <a:gd name="connsiteY140" fmla="*/ 1014044 h 6864928"/>
                  <a:gd name="connsiteX141" fmla="*/ 829922 w 6687348"/>
                  <a:gd name="connsiteY141" fmla="*/ 932108 h 6864928"/>
                  <a:gd name="connsiteX142" fmla="*/ 892436 w 6687348"/>
                  <a:gd name="connsiteY142" fmla="*/ 852329 h 6864928"/>
                  <a:gd name="connsiteX143" fmla="*/ 957105 w 6687348"/>
                  <a:gd name="connsiteY143" fmla="*/ 772549 h 6864928"/>
                  <a:gd name="connsiteX144" fmla="*/ 1019619 w 6687348"/>
                  <a:gd name="connsiteY144" fmla="*/ 697081 h 6864928"/>
                  <a:gd name="connsiteX145" fmla="*/ 1086444 w 6687348"/>
                  <a:gd name="connsiteY145" fmla="*/ 621614 h 6864928"/>
                  <a:gd name="connsiteX146" fmla="*/ 1159735 w 6687348"/>
                  <a:gd name="connsiteY146" fmla="*/ 546147 h 6864928"/>
                  <a:gd name="connsiteX147" fmla="*/ 1230872 w 6687348"/>
                  <a:gd name="connsiteY147" fmla="*/ 474991 h 6864928"/>
                  <a:gd name="connsiteX148" fmla="*/ 1302008 w 6687348"/>
                  <a:gd name="connsiteY148" fmla="*/ 403836 h 6864928"/>
                  <a:gd name="connsiteX149" fmla="*/ 1377455 w 6687348"/>
                  <a:gd name="connsiteY149" fmla="*/ 332682 h 6864928"/>
                  <a:gd name="connsiteX150" fmla="*/ 1452903 w 6687348"/>
                  <a:gd name="connsiteY150" fmla="*/ 263683 h 6864928"/>
                  <a:gd name="connsiteX151" fmla="*/ 1532661 w 6687348"/>
                  <a:gd name="connsiteY151" fmla="*/ 201153 h 6864928"/>
                  <a:gd name="connsiteX152" fmla="*/ 1614576 w 6687348"/>
                  <a:gd name="connsiteY152" fmla="*/ 136466 h 6864928"/>
                  <a:gd name="connsiteX153" fmla="*/ 1698646 w 6687348"/>
                  <a:gd name="connsiteY153" fmla="*/ 73936 h 6864928"/>
                  <a:gd name="connsiteX154" fmla="*/ 1782716 w 6687348"/>
                  <a:gd name="connsiteY154" fmla="*/ 13562 h 6864928"/>
                  <a:gd name="connsiteX155" fmla="*/ 1802802 w 6687348"/>
                  <a:gd name="connsiteY155" fmla="*/ 0 h 6864928"/>
                  <a:gd name="connsiteX0" fmla="*/ 6492792 w 6687348"/>
                  <a:gd name="connsiteY0" fmla="*/ 6605101 h 6864928"/>
                  <a:gd name="connsiteX1" fmla="*/ 6687348 w 6687348"/>
                  <a:gd name="connsiteY1" fmla="*/ 6733581 h 6864928"/>
                  <a:gd name="connsiteX2" fmla="*/ 6658777 w 6687348"/>
                  <a:gd name="connsiteY2" fmla="*/ 6756036 h 6864928"/>
                  <a:gd name="connsiteX3" fmla="*/ 6509594 w 6687348"/>
                  <a:gd name="connsiteY3" fmla="*/ 6864928 h 6864928"/>
                  <a:gd name="connsiteX4" fmla="*/ 5977765 w 6687348"/>
                  <a:gd name="connsiteY4" fmla="*/ 6864928 h 6864928"/>
                  <a:gd name="connsiteX5" fmla="*/ 6016396 w 6687348"/>
                  <a:gd name="connsiteY5" fmla="*/ 6848753 h 6864928"/>
                  <a:gd name="connsiteX6" fmla="*/ 6106932 w 6687348"/>
                  <a:gd name="connsiteY6" fmla="*/ 6807785 h 6864928"/>
                  <a:gd name="connsiteX7" fmla="*/ 6197470 w 6687348"/>
                  <a:gd name="connsiteY7" fmla="*/ 6764660 h 6864928"/>
                  <a:gd name="connsiteX8" fmla="*/ 6348364 w 6687348"/>
                  <a:gd name="connsiteY8" fmla="*/ 6689193 h 6864928"/>
                  <a:gd name="connsiteX9" fmla="*/ 6492792 w 6687348"/>
                  <a:gd name="connsiteY9" fmla="*/ 6605101 h 6864928"/>
                  <a:gd name="connsiteX10" fmla="*/ 1802802 w 6687348"/>
                  <a:gd name="connsiteY10" fmla="*/ 0 h 6864928"/>
                  <a:gd name="connsiteX11" fmla="*/ 2367371 w 6687348"/>
                  <a:gd name="connsiteY11" fmla="*/ 0 h 6864928"/>
                  <a:gd name="connsiteX12" fmla="*/ 2345338 w 6687348"/>
                  <a:gd name="connsiteY12" fmla="*/ 13562 h 6864928"/>
                  <a:gd name="connsiteX13" fmla="*/ 2261268 w 6687348"/>
                  <a:gd name="connsiteY13" fmla="*/ 69624 h 6864928"/>
                  <a:gd name="connsiteX14" fmla="*/ 2181509 w 6687348"/>
                  <a:gd name="connsiteY14" fmla="*/ 129998 h 6864928"/>
                  <a:gd name="connsiteX15" fmla="*/ 2103906 w 6687348"/>
                  <a:gd name="connsiteY15" fmla="*/ 183903 h 6864928"/>
                  <a:gd name="connsiteX16" fmla="*/ 1953011 w 6687348"/>
                  <a:gd name="connsiteY16" fmla="*/ 308963 h 6864928"/>
                  <a:gd name="connsiteX17" fmla="*/ 1806428 w 6687348"/>
                  <a:gd name="connsiteY17" fmla="*/ 434024 h 6864928"/>
                  <a:gd name="connsiteX18" fmla="*/ 1666311 w 6687348"/>
                  <a:gd name="connsiteY18" fmla="*/ 569865 h 6864928"/>
                  <a:gd name="connsiteX19" fmla="*/ 1534817 w 6687348"/>
                  <a:gd name="connsiteY19" fmla="*/ 712175 h 6864928"/>
                  <a:gd name="connsiteX20" fmla="*/ 1411945 w 6687348"/>
                  <a:gd name="connsiteY20" fmla="*/ 858797 h 6864928"/>
                  <a:gd name="connsiteX21" fmla="*/ 1293385 w 6687348"/>
                  <a:gd name="connsiteY21" fmla="*/ 1009732 h 6864928"/>
                  <a:gd name="connsiteX22" fmla="*/ 1185603 w 6687348"/>
                  <a:gd name="connsiteY22" fmla="*/ 1164979 h 6864928"/>
                  <a:gd name="connsiteX23" fmla="*/ 1084288 w 6687348"/>
                  <a:gd name="connsiteY23" fmla="*/ 1328851 h 6864928"/>
                  <a:gd name="connsiteX24" fmla="*/ 987284 w 6687348"/>
                  <a:gd name="connsiteY24" fmla="*/ 1490567 h 6864928"/>
                  <a:gd name="connsiteX25" fmla="*/ 905370 w 6687348"/>
                  <a:gd name="connsiteY25" fmla="*/ 1660908 h 6864928"/>
                  <a:gd name="connsiteX26" fmla="*/ 825611 w 6687348"/>
                  <a:gd name="connsiteY26" fmla="*/ 1833405 h 6864928"/>
                  <a:gd name="connsiteX27" fmla="*/ 758786 w 6687348"/>
                  <a:gd name="connsiteY27" fmla="*/ 2008058 h 6864928"/>
                  <a:gd name="connsiteX28" fmla="*/ 694117 w 6687348"/>
                  <a:gd name="connsiteY28" fmla="*/ 2187023 h 6864928"/>
                  <a:gd name="connsiteX29" fmla="*/ 642381 w 6687348"/>
                  <a:gd name="connsiteY29" fmla="*/ 2368145 h 6864928"/>
                  <a:gd name="connsiteX30" fmla="*/ 599269 w 6687348"/>
                  <a:gd name="connsiteY30" fmla="*/ 2551423 h 6864928"/>
                  <a:gd name="connsiteX31" fmla="*/ 562623 w 6687348"/>
                  <a:gd name="connsiteY31" fmla="*/ 2739014 h 6864928"/>
                  <a:gd name="connsiteX32" fmla="*/ 538911 w 6687348"/>
                  <a:gd name="connsiteY32" fmla="*/ 2924448 h 6864928"/>
                  <a:gd name="connsiteX33" fmla="*/ 523821 w 6687348"/>
                  <a:gd name="connsiteY33" fmla="*/ 3112038 h 6864928"/>
                  <a:gd name="connsiteX34" fmla="*/ 515198 w 6687348"/>
                  <a:gd name="connsiteY34" fmla="*/ 3301785 h 6864928"/>
                  <a:gd name="connsiteX35" fmla="*/ 515198 w 6687348"/>
                  <a:gd name="connsiteY35" fmla="*/ 3396658 h 6864928"/>
                  <a:gd name="connsiteX36" fmla="*/ 515198 w 6687348"/>
                  <a:gd name="connsiteY36" fmla="*/ 3491531 h 6864928"/>
                  <a:gd name="connsiteX37" fmla="*/ 519510 w 6687348"/>
                  <a:gd name="connsiteY37" fmla="*/ 3584249 h 6864928"/>
                  <a:gd name="connsiteX38" fmla="*/ 528132 w 6687348"/>
                  <a:gd name="connsiteY38" fmla="*/ 3679122 h 6864928"/>
                  <a:gd name="connsiteX39" fmla="*/ 538911 w 6687348"/>
                  <a:gd name="connsiteY39" fmla="*/ 3773995 h 6864928"/>
                  <a:gd name="connsiteX40" fmla="*/ 551844 w 6687348"/>
                  <a:gd name="connsiteY40" fmla="*/ 3868868 h 6864928"/>
                  <a:gd name="connsiteX41" fmla="*/ 562623 w 6687348"/>
                  <a:gd name="connsiteY41" fmla="*/ 3965898 h 6864928"/>
                  <a:gd name="connsiteX42" fmla="*/ 579868 w 6687348"/>
                  <a:gd name="connsiteY42" fmla="*/ 4060771 h 6864928"/>
                  <a:gd name="connsiteX43" fmla="*/ 599269 w 6687348"/>
                  <a:gd name="connsiteY43" fmla="*/ 4155645 h 6864928"/>
                  <a:gd name="connsiteX44" fmla="*/ 622981 w 6687348"/>
                  <a:gd name="connsiteY44" fmla="*/ 4246205 h 6864928"/>
                  <a:gd name="connsiteX45" fmla="*/ 646693 w 6687348"/>
                  <a:gd name="connsiteY45" fmla="*/ 4343235 h 6864928"/>
                  <a:gd name="connsiteX46" fmla="*/ 674716 w 6687348"/>
                  <a:gd name="connsiteY46" fmla="*/ 4433796 h 6864928"/>
                  <a:gd name="connsiteX47" fmla="*/ 702739 w 6687348"/>
                  <a:gd name="connsiteY47" fmla="*/ 4528669 h 6864928"/>
                  <a:gd name="connsiteX48" fmla="*/ 737230 w 6687348"/>
                  <a:gd name="connsiteY48" fmla="*/ 4619230 h 6864928"/>
                  <a:gd name="connsiteX49" fmla="*/ 769564 w 6687348"/>
                  <a:gd name="connsiteY49" fmla="*/ 4716260 h 6864928"/>
                  <a:gd name="connsiteX50" fmla="*/ 810521 w 6687348"/>
                  <a:gd name="connsiteY50" fmla="*/ 4806820 h 6864928"/>
                  <a:gd name="connsiteX51" fmla="*/ 849323 w 6687348"/>
                  <a:gd name="connsiteY51" fmla="*/ 4897381 h 6864928"/>
                  <a:gd name="connsiteX52" fmla="*/ 892436 w 6687348"/>
                  <a:gd name="connsiteY52" fmla="*/ 4990098 h 6864928"/>
                  <a:gd name="connsiteX53" fmla="*/ 935549 w 6687348"/>
                  <a:gd name="connsiteY53" fmla="*/ 5076347 h 6864928"/>
                  <a:gd name="connsiteX54" fmla="*/ 985128 w 6687348"/>
                  <a:gd name="connsiteY54" fmla="*/ 5164751 h 6864928"/>
                  <a:gd name="connsiteX55" fmla="*/ 1034708 w 6687348"/>
                  <a:gd name="connsiteY55" fmla="*/ 5251000 h 6864928"/>
                  <a:gd name="connsiteX56" fmla="*/ 1086444 w 6687348"/>
                  <a:gd name="connsiteY56" fmla="*/ 5335092 h 6864928"/>
                  <a:gd name="connsiteX57" fmla="*/ 1138179 w 6687348"/>
                  <a:gd name="connsiteY57" fmla="*/ 5419184 h 6864928"/>
                  <a:gd name="connsiteX58" fmla="*/ 1194226 w 6687348"/>
                  <a:gd name="connsiteY58" fmla="*/ 5501120 h 6864928"/>
                  <a:gd name="connsiteX59" fmla="*/ 1254584 w 6687348"/>
                  <a:gd name="connsiteY59" fmla="*/ 5580900 h 6864928"/>
                  <a:gd name="connsiteX60" fmla="*/ 1312786 w 6687348"/>
                  <a:gd name="connsiteY60" fmla="*/ 5656368 h 6864928"/>
                  <a:gd name="connsiteX61" fmla="*/ 1373144 w 6687348"/>
                  <a:gd name="connsiteY61" fmla="*/ 5731835 h 6864928"/>
                  <a:gd name="connsiteX62" fmla="*/ 1435657 w 6687348"/>
                  <a:gd name="connsiteY62" fmla="*/ 5807303 h 6864928"/>
                  <a:gd name="connsiteX63" fmla="*/ 1500327 w 6687348"/>
                  <a:gd name="connsiteY63" fmla="*/ 5878457 h 6864928"/>
                  <a:gd name="connsiteX64" fmla="*/ 1567152 w 6687348"/>
                  <a:gd name="connsiteY64" fmla="*/ 5949612 h 6864928"/>
                  <a:gd name="connsiteX65" fmla="*/ 1633977 w 6687348"/>
                  <a:gd name="connsiteY65" fmla="*/ 6018611 h 6864928"/>
                  <a:gd name="connsiteX66" fmla="*/ 1707268 w 6687348"/>
                  <a:gd name="connsiteY66" fmla="*/ 6085454 h 6864928"/>
                  <a:gd name="connsiteX67" fmla="*/ 1774093 w 6687348"/>
                  <a:gd name="connsiteY67" fmla="*/ 6147984 h 6864928"/>
                  <a:gd name="connsiteX68" fmla="*/ 1849541 w 6687348"/>
                  <a:gd name="connsiteY68" fmla="*/ 6212670 h 6864928"/>
                  <a:gd name="connsiteX69" fmla="*/ 1996124 w 6687348"/>
                  <a:gd name="connsiteY69" fmla="*/ 6335574 h 6864928"/>
                  <a:gd name="connsiteX70" fmla="*/ 2151330 w 6687348"/>
                  <a:gd name="connsiteY70" fmla="*/ 6447697 h 6864928"/>
                  <a:gd name="connsiteX71" fmla="*/ 2313004 w 6687348"/>
                  <a:gd name="connsiteY71" fmla="*/ 6551195 h 6864928"/>
                  <a:gd name="connsiteX72" fmla="*/ 2476832 w 6687348"/>
                  <a:gd name="connsiteY72" fmla="*/ 6650381 h 6864928"/>
                  <a:gd name="connsiteX73" fmla="*/ 2647128 w 6687348"/>
                  <a:gd name="connsiteY73" fmla="*/ 6736630 h 6864928"/>
                  <a:gd name="connsiteX74" fmla="*/ 2821735 w 6687348"/>
                  <a:gd name="connsiteY74" fmla="*/ 6820722 h 6864928"/>
                  <a:gd name="connsiteX75" fmla="*/ 2930212 w 6687348"/>
                  <a:gd name="connsiteY75" fmla="*/ 6864928 h 6864928"/>
                  <a:gd name="connsiteX76" fmla="*/ 1812362 w 6687348"/>
                  <a:gd name="connsiteY76" fmla="*/ 6864928 h 6864928"/>
                  <a:gd name="connsiteX77" fmla="*/ 1746070 w 6687348"/>
                  <a:gd name="connsiteY77" fmla="*/ 6820722 h 6864928"/>
                  <a:gd name="connsiteX78" fmla="*/ 1662000 w 6687348"/>
                  <a:gd name="connsiteY78" fmla="*/ 6760348 h 6864928"/>
                  <a:gd name="connsiteX79" fmla="*/ 1582241 w 6687348"/>
                  <a:gd name="connsiteY79" fmla="*/ 6697818 h 6864928"/>
                  <a:gd name="connsiteX80" fmla="*/ 1504638 w 6687348"/>
                  <a:gd name="connsiteY80" fmla="*/ 6633131 h 6864928"/>
                  <a:gd name="connsiteX81" fmla="*/ 1429191 w 6687348"/>
                  <a:gd name="connsiteY81" fmla="*/ 6570601 h 6864928"/>
                  <a:gd name="connsiteX82" fmla="*/ 1353743 w 6687348"/>
                  <a:gd name="connsiteY82" fmla="*/ 6501603 h 6864928"/>
                  <a:gd name="connsiteX83" fmla="*/ 1278296 w 6687348"/>
                  <a:gd name="connsiteY83" fmla="*/ 6430448 h 6864928"/>
                  <a:gd name="connsiteX84" fmla="*/ 1207159 w 6687348"/>
                  <a:gd name="connsiteY84" fmla="*/ 6359293 h 6864928"/>
                  <a:gd name="connsiteX85" fmla="*/ 1133868 w 6687348"/>
                  <a:gd name="connsiteY85" fmla="*/ 6288138 h 6864928"/>
                  <a:gd name="connsiteX86" fmla="*/ 1062731 w 6687348"/>
                  <a:gd name="connsiteY86" fmla="*/ 6212670 h 6864928"/>
                  <a:gd name="connsiteX87" fmla="*/ 995907 w 6687348"/>
                  <a:gd name="connsiteY87" fmla="*/ 6137203 h 6864928"/>
                  <a:gd name="connsiteX88" fmla="*/ 933393 w 6687348"/>
                  <a:gd name="connsiteY88" fmla="*/ 6057423 h 6864928"/>
                  <a:gd name="connsiteX89" fmla="*/ 868724 w 6687348"/>
                  <a:gd name="connsiteY89" fmla="*/ 5973331 h 6864928"/>
                  <a:gd name="connsiteX90" fmla="*/ 806210 w 6687348"/>
                  <a:gd name="connsiteY90" fmla="*/ 5891395 h 6864928"/>
                  <a:gd name="connsiteX91" fmla="*/ 745852 w 6687348"/>
                  <a:gd name="connsiteY91" fmla="*/ 5807303 h 6864928"/>
                  <a:gd name="connsiteX92" fmla="*/ 685494 w 6687348"/>
                  <a:gd name="connsiteY92" fmla="*/ 5721054 h 6864928"/>
                  <a:gd name="connsiteX93" fmla="*/ 631603 w 6687348"/>
                  <a:gd name="connsiteY93" fmla="*/ 5632649 h 6864928"/>
                  <a:gd name="connsiteX94" fmla="*/ 575556 w 6687348"/>
                  <a:gd name="connsiteY94" fmla="*/ 5542088 h 6864928"/>
                  <a:gd name="connsiteX95" fmla="*/ 523821 w 6687348"/>
                  <a:gd name="connsiteY95" fmla="*/ 5449371 h 6864928"/>
                  <a:gd name="connsiteX96" fmla="*/ 472086 w 6687348"/>
                  <a:gd name="connsiteY96" fmla="*/ 5354498 h 6864928"/>
                  <a:gd name="connsiteX97" fmla="*/ 424662 w 6687348"/>
                  <a:gd name="connsiteY97" fmla="*/ 5259625 h 6864928"/>
                  <a:gd name="connsiteX98" fmla="*/ 377237 w 6687348"/>
                  <a:gd name="connsiteY98" fmla="*/ 5160439 h 6864928"/>
                  <a:gd name="connsiteX99" fmla="*/ 334125 w 6687348"/>
                  <a:gd name="connsiteY99" fmla="*/ 5065566 h 6864928"/>
                  <a:gd name="connsiteX100" fmla="*/ 293167 w 6687348"/>
                  <a:gd name="connsiteY100" fmla="*/ 4966380 h 6864928"/>
                  <a:gd name="connsiteX101" fmla="*/ 254366 w 6687348"/>
                  <a:gd name="connsiteY101" fmla="*/ 4867194 h 6864928"/>
                  <a:gd name="connsiteX102" fmla="*/ 217720 w 6687348"/>
                  <a:gd name="connsiteY102" fmla="*/ 4768009 h 6864928"/>
                  <a:gd name="connsiteX103" fmla="*/ 187541 w 6687348"/>
                  <a:gd name="connsiteY103" fmla="*/ 4668823 h 6864928"/>
                  <a:gd name="connsiteX104" fmla="*/ 159518 w 6687348"/>
                  <a:gd name="connsiteY104" fmla="*/ 4569637 h 6864928"/>
                  <a:gd name="connsiteX105" fmla="*/ 131494 w 6687348"/>
                  <a:gd name="connsiteY105" fmla="*/ 4470451 h 6864928"/>
                  <a:gd name="connsiteX106" fmla="*/ 107782 w 6687348"/>
                  <a:gd name="connsiteY106" fmla="*/ 4366953 h 6864928"/>
                  <a:gd name="connsiteX107" fmla="*/ 84070 w 6687348"/>
                  <a:gd name="connsiteY107" fmla="*/ 4267768 h 6864928"/>
                  <a:gd name="connsiteX108" fmla="*/ 62514 w 6687348"/>
                  <a:gd name="connsiteY108" fmla="*/ 4168582 h 6864928"/>
                  <a:gd name="connsiteX109" fmla="*/ 47424 w 6687348"/>
                  <a:gd name="connsiteY109" fmla="*/ 4065084 h 6864928"/>
                  <a:gd name="connsiteX110" fmla="*/ 32335 w 6687348"/>
                  <a:gd name="connsiteY110" fmla="*/ 3965898 h 6864928"/>
                  <a:gd name="connsiteX111" fmla="*/ 19401 w 6687348"/>
                  <a:gd name="connsiteY111" fmla="*/ 3862400 h 6864928"/>
                  <a:gd name="connsiteX112" fmla="*/ 12934 w 6687348"/>
                  <a:gd name="connsiteY112" fmla="*/ 3763214 h 6864928"/>
                  <a:gd name="connsiteX113" fmla="*/ 4311 w 6687348"/>
                  <a:gd name="connsiteY113" fmla="*/ 3659716 h 6864928"/>
                  <a:gd name="connsiteX114" fmla="*/ 0 w 6687348"/>
                  <a:gd name="connsiteY114" fmla="*/ 3560530 h 6864928"/>
                  <a:gd name="connsiteX115" fmla="*/ 0 w 6687348"/>
                  <a:gd name="connsiteY115" fmla="*/ 3457032 h 6864928"/>
                  <a:gd name="connsiteX116" fmla="*/ 0 w 6687348"/>
                  <a:gd name="connsiteY116" fmla="*/ 3357846 h 6864928"/>
                  <a:gd name="connsiteX117" fmla="*/ 4311 w 6687348"/>
                  <a:gd name="connsiteY117" fmla="*/ 3258660 h 6864928"/>
                  <a:gd name="connsiteX118" fmla="*/ 8623 w 6687348"/>
                  <a:gd name="connsiteY118" fmla="*/ 3155162 h 6864928"/>
                  <a:gd name="connsiteX119" fmla="*/ 15090 w 6687348"/>
                  <a:gd name="connsiteY119" fmla="*/ 3055977 h 6864928"/>
                  <a:gd name="connsiteX120" fmla="*/ 28023 w 6687348"/>
                  <a:gd name="connsiteY120" fmla="*/ 2956791 h 6864928"/>
                  <a:gd name="connsiteX121" fmla="*/ 38802 w 6687348"/>
                  <a:gd name="connsiteY121" fmla="*/ 2857605 h 6864928"/>
                  <a:gd name="connsiteX122" fmla="*/ 56047 w 6687348"/>
                  <a:gd name="connsiteY122" fmla="*/ 2758419 h 6864928"/>
                  <a:gd name="connsiteX123" fmla="*/ 71136 w 6687348"/>
                  <a:gd name="connsiteY123" fmla="*/ 2659234 h 6864928"/>
                  <a:gd name="connsiteX124" fmla="*/ 90537 w 6687348"/>
                  <a:gd name="connsiteY124" fmla="*/ 2560048 h 6864928"/>
                  <a:gd name="connsiteX125" fmla="*/ 112093 w 6687348"/>
                  <a:gd name="connsiteY125" fmla="*/ 2463018 h 6864928"/>
                  <a:gd name="connsiteX126" fmla="*/ 137961 w 6687348"/>
                  <a:gd name="connsiteY126" fmla="*/ 2363833 h 6864928"/>
                  <a:gd name="connsiteX127" fmla="*/ 161673 w 6687348"/>
                  <a:gd name="connsiteY127" fmla="*/ 2268959 h 6864928"/>
                  <a:gd name="connsiteX128" fmla="*/ 226343 w 6687348"/>
                  <a:gd name="connsiteY128" fmla="*/ 2079213 h 6864928"/>
                  <a:gd name="connsiteX129" fmla="*/ 293167 w 6687348"/>
                  <a:gd name="connsiteY129" fmla="*/ 1891622 h 6864928"/>
                  <a:gd name="connsiteX130" fmla="*/ 334125 w 6687348"/>
                  <a:gd name="connsiteY130" fmla="*/ 1801062 h 6864928"/>
                  <a:gd name="connsiteX131" fmla="*/ 372926 w 6687348"/>
                  <a:gd name="connsiteY131" fmla="*/ 1710501 h 6864928"/>
                  <a:gd name="connsiteX132" fmla="*/ 411728 w 6687348"/>
                  <a:gd name="connsiteY132" fmla="*/ 1617784 h 6864928"/>
                  <a:gd name="connsiteX133" fmla="*/ 461307 w 6687348"/>
                  <a:gd name="connsiteY133" fmla="*/ 1527223 h 6864928"/>
                  <a:gd name="connsiteX134" fmla="*/ 504420 w 6687348"/>
                  <a:gd name="connsiteY134" fmla="*/ 1438818 h 6864928"/>
                  <a:gd name="connsiteX135" fmla="*/ 556156 w 6687348"/>
                  <a:gd name="connsiteY135" fmla="*/ 1352570 h 6864928"/>
                  <a:gd name="connsiteX136" fmla="*/ 603580 w 6687348"/>
                  <a:gd name="connsiteY136" fmla="*/ 1264165 h 6864928"/>
                  <a:gd name="connsiteX137" fmla="*/ 659626 w 6687348"/>
                  <a:gd name="connsiteY137" fmla="*/ 1182229 h 6864928"/>
                  <a:gd name="connsiteX138" fmla="*/ 713518 w 6687348"/>
                  <a:gd name="connsiteY138" fmla="*/ 1098137 h 6864928"/>
                  <a:gd name="connsiteX139" fmla="*/ 769564 w 6687348"/>
                  <a:gd name="connsiteY139" fmla="*/ 1014044 h 6864928"/>
                  <a:gd name="connsiteX140" fmla="*/ 829922 w 6687348"/>
                  <a:gd name="connsiteY140" fmla="*/ 932108 h 6864928"/>
                  <a:gd name="connsiteX141" fmla="*/ 892436 w 6687348"/>
                  <a:gd name="connsiteY141" fmla="*/ 852329 h 6864928"/>
                  <a:gd name="connsiteX142" fmla="*/ 957105 w 6687348"/>
                  <a:gd name="connsiteY142" fmla="*/ 772549 h 6864928"/>
                  <a:gd name="connsiteX143" fmla="*/ 1019619 w 6687348"/>
                  <a:gd name="connsiteY143" fmla="*/ 697081 h 6864928"/>
                  <a:gd name="connsiteX144" fmla="*/ 1086444 w 6687348"/>
                  <a:gd name="connsiteY144" fmla="*/ 621614 h 6864928"/>
                  <a:gd name="connsiteX145" fmla="*/ 1159735 w 6687348"/>
                  <a:gd name="connsiteY145" fmla="*/ 546147 h 6864928"/>
                  <a:gd name="connsiteX146" fmla="*/ 1230872 w 6687348"/>
                  <a:gd name="connsiteY146" fmla="*/ 474991 h 6864928"/>
                  <a:gd name="connsiteX147" fmla="*/ 1302008 w 6687348"/>
                  <a:gd name="connsiteY147" fmla="*/ 403836 h 6864928"/>
                  <a:gd name="connsiteX148" fmla="*/ 1377455 w 6687348"/>
                  <a:gd name="connsiteY148" fmla="*/ 332682 h 6864928"/>
                  <a:gd name="connsiteX149" fmla="*/ 1452903 w 6687348"/>
                  <a:gd name="connsiteY149" fmla="*/ 263683 h 6864928"/>
                  <a:gd name="connsiteX150" fmla="*/ 1532661 w 6687348"/>
                  <a:gd name="connsiteY150" fmla="*/ 201153 h 6864928"/>
                  <a:gd name="connsiteX151" fmla="*/ 1614576 w 6687348"/>
                  <a:gd name="connsiteY151" fmla="*/ 136466 h 6864928"/>
                  <a:gd name="connsiteX152" fmla="*/ 1698646 w 6687348"/>
                  <a:gd name="connsiteY152" fmla="*/ 73936 h 6864928"/>
                  <a:gd name="connsiteX153" fmla="*/ 1782716 w 6687348"/>
                  <a:gd name="connsiteY153" fmla="*/ 13562 h 6864928"/>
                  <a:gd name="connsiteX154" fmla="*/ 1802802 w 6687348"/>
                  <a:gd name="connsiteY154" fmla="*/ 0 h 6864928"/>
                  <a:gd name="connsiteX0" fmla="*/ 6492792 w 6658777"/>
                  <a:gd name="connsiteY0" fmla="*/ 6605101 h 6864928"/>
                  <a:gd name="connsiteX1" fmla="*/ 6658777 w 6658777"/>
                  <a:gd name="connsiteY1" fmla="*/ 6756036 h 6864928"/>
                  <a:gd name="connsiteX2" fmla="*/ 6509594 w 6658777"/>
                  <a:gd name="connsiteY2" fmla="*/ 6864928 h 6864928"/>
                  <a:gd name="connsiteX3" fmla="*/ 5977765 w 6658777"/>
                  <a:gd name="connsiteY3" fmla="*/ 6864928 h 6864928"/>
                  <a:gd name="connsiteX4" fmla="*/ 6016396 w 6658777"/>
                  <a:gd name="connsiteY4" fmla="*/ 6848753 h 6864928"/>
                  <a:gd name="connsiteX5" fmla="*/ 6106932 w 6658777"/>
                  <a:gd name="connsiteY5" fmla="*/ 6807785 h 6864928"/>
                  <a:gd name="connsiteX6" fmla="*/ 6197470 w 6658777"/>
                  <a:gd name="connsiteY6" fmla="*/ 6764660 h 6864928"/>
                  <a:gd name="connsiteX7" fmla="*/ 6348364 w 6658777"/>
                  <a:gd name="connsiteY7" fmla="*/ 6689193 h 6864928"/>
                  <a:gd name="connsiteX8" fmla="*/ 6492792 w 6658777"/>
                  <a:gd name="connsiteY8" fmla="*/ 6605101 h 6864928"/>
                  <a:gd name="connsiteX9" fmla="*/ 1802802 w 6658777"/>
                  <a:gd name="connsiteY9" fmla="*/ 0 h 6864928"/>
                  <a:gd name="connsiteX10" fmla="*/ 2367371 w 6658777"/>
                  <a:gd name="connsiteY10" fmla="*/ 0 h 6864928"/>
                  <a:gd name="connsiteX11" fmla="*/ 2345338 w 6658777"/>
                  <a:gd name="connsiteY11" fmla="*/ 13562 h 6864928"/>
                  <a:gd name="connsiteX12" fmla="*/ 2261268 w 6658777"/>
                  <a:gd name="connsiteY12" fmla="*/ 69624 h 6864928"/>
                  <a:gd name="connsiteX13" fmla="*/ 2181509 w 6658777"/>
                  <a:gd name="connsiteY13" fmla="*/ 129998 h 6864928"/>
                  <a:gd name="connsiteX14" fmla="*/ 2103906 w 6658777"/>
                  <a:gd name="connsiteY14" fmla="*/ 183903 h 6864928"/>
                  <a:gd name="connsiteX15" fmla="*/ 1953011 w 6658777"/>
                  <a:gd name="connsiteY15" fmla="*/ 308963 h 6864928"/>
                  <a:gd name="connsiteX16" fmla="*/ 1806428 w 6658777"/>
                  <a:gd name="connsiteY16" fmla="*/ 434024 h 6864928"/>
                  <a:gd name="connsiteX17" fmla="*/ 1666311 w 6658777"/>
                  <a:gd name="connsiteY17" fmla="*/ 569865 h 6864928"/>
                  <a:gd name="connsiteX18" fmla="*/ 1534817 w 6658777"/>
                  <a:gd name="connsiteY18" fmla="*/ 712175 h 6864928"/>
                  <a:gd name="connsiteX19" fmla="*/ 1411945 w 6658777"/>
                  <a:gd name="connsiteY19" fmla="*/ 858797 h 6864928"/>
                  <a:gd name="connsiteX20" fmla="*/ 1293385 w 6658777"/>
                  <a:gd name="connsiteY20" fmla="*/ 1009732 h 6864928"/>
                  <a:gd name="connsiteX21" fmla="*/ 1185603 w 6658777"/>
                  <a:gd name="connsiteY21" fmla="*/ 1164979 h 6864928"/>
                  <a:gd name="connsiteX22" fmla="*/ 1084288 w 6658777"/>
                  <a:gd name="connsiteY22" fmla="*/ 1328851 h 6864928"/>
                  <a:gd name="connsiteX23" fmla="*/ 987284 w 6658777"/>
                  <a:gd name="connsiteY23" fmla="*/ 1490567 h 6864928"/>
                  <a:gd name="connsiteX24" fmla="*/ 905370 w 6658777"/>
                  <a:gd name="connsiteY24" fmla="*/ 1660908 h 6864928"/>
                  <a:gd name="connsiteX25" fmla="*/ 825611 w 6658777"/>
                  <a:gd name="connsiteY25" fmla="*/ 1833405 h 6864928"/>
                  <a:gd name="connsiteX26" fmla="*/ 758786 w 6658777"/>
                  <a:gd name="connsiteY26" fmla="*/ 2008058 h 6864928"/>
                  <a:gd name="connsiteX27" fmla="*/ 694117 w 6658777"/>
                  <a:gd name="connsiteY27" fmla="*/ 2187023 h 6864928"/>
                  <a:gd name="connsiteX28" fmla="*/ 642381 w 6658777"/>
                  <a:gd name="connsiteY28" fmla="*/ 2368145 h 6864928"/>
                  <a:gd name="connsiteX29" fmla="*/ 599269 w 6658777"/>
                  <a:gd name="connsiteY29" fmla="*/ 2551423 h 6864928"/>
                  <a:gd name="connsiteX30" fmla="*/ 562623 w 6658777"/>
                  <a:gd name="connsiteY30" fmla="*/ 2739014 h 6864928"/>
                  <a:gd name="connsiteX31" fmla="*/ 538911 w 6658777"/>
                  <a:gd name="connsiteY31" fmla="*/ 2924448 h 6864928"/>
                  <a:gd name="connsiteX32" fmla="*/ 523821 w 6658777"/>
                  <a:gd name="connsiteY32" fmla="*/ 3112038 h 6864928"/>
                  <a:gd name="connsiteX33" fmla="*/ 515198 w 6658777"/>
                  <a:gd name="connsiteY33" fmla="*/ 3301785 h 6864928"/>
                  <a:gd name="connsiteX34" fmla="*/ 515198 w 6658777"/>
                  <a:gd name="connsiteY34" fmla="*/ 3396658 h 6864928"/>
                  <a:gd name="connsiteX35" fmla="*/ 515198 w 6658777"/>
                  <a:gd name="connsiteY35" fmla="*/ 3491531 h 6864928"/>
                  <a:gd name="connsiteX36" fmla="*/ 519510 w 6658777"/>
                  <a:gd name="connsiteY36" fmla="*/ 3584249 h 6864928"/>
                  <a:gd name="connsiteX37" fmla="*/ 528132 w 6658777"/>
                  <a:gd name="connsiteY37" fmla="*/ 3679122 h 6864928"/>
                  <a:gd name="connsiteX38" fmla="*/ 538911 w 6658777"/>
                  <a:gd name="connsiteY38" fmla="*/ 3773995 h 6864928"/>
                  <a:gd name="connsiteX39" fmla="*/ 551844 w 6658777"/>
                  <a:gd name="connsiteY39" fmla="*/ 3868868 h 6864928"/>
                  <a:gd name="connsiteX40" fmla="*/ 562623 w 6658777"/>
                  <a:gd name="connsiteY40" fmla="*/ 3965898 h 6864928"/>
                  <a:gd name="connsiteX41" fmla="*/ 579868 w 6658777"/>
                  <a:gd name="connsiteY41" fmla="*/ 4060771 h 6864928"/>
                  <a:gd name="connsiteX42" fmla="*/ 599269 w 6658777"/>
                  <a:gd name="connsiteY42" fmla="*/ 4155645 h 6864928"/>
                  <a:gd name="connsiteX43" fmla="*/ 622981 w 6658777"/>
                  <a:gd name="connsiteY43" fmla="*/ 4246205 h 6864928"/>
                  <a:gd name="connsiteX44" fmla="*/ 646693 w 6658777"/>
                  <a:gd name="connsiteY44" fmla="*/ 4343235 h 6864928"/>
                  <a:gd name="connsiteX45" fmla="*/ 674716 w 6658777"/>
                  <a:gd name="connsiteY45" fmla="*/ 4433796 h 6864928"/>
                  <a:gd name="connsiteX46" fmla="*/ 702739 w 6658777"/>
                  <a:gd name="connsiteY46" fmla="*/ 4528669 h 6864928"/>
                  <a:gd name="connsiteX47" fmla="*/ 737230 w 6658777"/>
                  <a:gd name="connsiteY47" fmla="*/ 4619230 h 6864928"/>
                  <a:gd name="connsiteX48" fmla="*/ 769564 w 6658777"/>
                  <a:gd name="connsiteY48" fmla="*/ 4716260 h 6864928"/>
                  <a:gd name="connsiteX49" fmla="*/ 810521 w 6658777"/>
                  <a:gd name="connsiteY49" fmla="*/ 4806820 h 6864928"/>
                  <a:gd name="connsiteX50" fmla="*/ 849323 w 6658777"/>
                  <a:gd name="connsiteY50" fmla="*/ 4897381 h 6864928"/>
                  <a:gd name="connsiteX51" fmla="*/ 892436 w 6658777"/>
                  <a:gd name="connsiteY51" fmla="*/ 4990098 h 6864928"/>
                  <a:gd name="connsiteX52" fmla="*/ 935549 w 6658777"/>
                  <a:gd name="connsiteY52" fmla="*/ 5076347 h 6864928"/>
                  <a:gd name="connsiteX53" fmla="*/ 985128 w 6658777"/>
                  <a:gd name="connsiteY53" fmla="*/ 5164751 h 6864928"/>
                  <a:gd name="connsiteX54" fmla="*/ 1034708 w 6658777"/>
                  <a:gd name="connsiteY54" fmla="*/ 5251000 h 6864928"/>
                  <a:gd name="connsiteX55" fmla="*/ 1086444 w 6658777"/>
                  <a:gd name="connsiteY55" fmla="*/ 5335092 h 6864928"/>
                  <a:gd name="connsiteX56" fmla="*/ 1138179 w 6658777"/>
                  <a:gd name="connsiteY56" fmla="*/ 5419184 h 6864928"/>
                  <a:gd name="connsiteX57" fmla="*/ 1194226 w 6658777"/>
                  <a:gd name="connsiteY57" fmla="*/ 5501120 h 6864928"/>
                  <a:gd name="connsiteX58" fmla="*/ 1254584 w 6658777"/>
                  <a:gd name="connsiteY58" fmla="*/ 5580900 h 6864928"/>
                  <a:gd name="connsiteX59" fmla="*/ 1312786 w 6658777"/>
                  <a:gd name="connsiteY59" fmla="*/ 5656368 h 6864928"/>
                  <a:gd name="connsiteX60" fmla="*/ 1373144 w 6658777"/>
                  <a:gd name="connsiteY60" fmla="*/ 5731835 h 6864928"/>
                  <a:gd name="connsiteX61" fmla="*/ 1435657 w 6658777"/>
                  <a:gd name="connsiteY61" fmla="*/ 5807303 h 6864928"/>
                  <a:gd name="connsiteX62" fmla="*/ 1500327 w 6658777"/>
                  <a:gd name="connsiteY62" fmla="*/ 5878457 h 6864928"/>
                  <a:gd name="connsiteX63" fmla="*/ 1567152 w 6658777"/>
                  <a:gd name="connsiteY63" fmla="*/ 5949612 h 6864928"/>
                  <a:gd name="connsiteX64" fmla="*/ 1633977 w 6658777"/>
                  <a:gd name="connsiteY64" fmla="*/ 6018611 h 6864928"/>
                  <a:gd name="connsiteX65" fmla="*/ 1707268 w 6658777"/>
                  <a:gd name="connsiteY65" fmla="*/ 6085454 h 6864928"/>
                  <a:gd name="connsiteX66" fmla="*/ 1774093 w 6658777"/>
                  <a:gd name="connsiteY66" fmla="*/ 6147984 h 6864928"/>
                  <a:gd name="connsiteX67" fmla="*/ 1849541 w 6658777"/>
                  <a:gd name="connsiteY67" fmla="*/ 6212670 h 6864928"/>
                  <a:gd name="connsiteX68" fmla="*/ 1996124 w 6658777"/>
                  <a:gd name="connsiteY68" fmla="*/ 6335574 h 6864928"/>
                  <a:gd name="connsiteX69" fmla="*/ 2151330 w 6658777"/>
                  <a:gd name="connsiteY69" fmla="*/ 6447697 h 6864928"/>
                  <a:gd name="connsiteX70" fmla="*/ 2313004 w 6658777"/>
                  <a:gd name="connsiteY70" fmla="*/ 6551195 h 6864928"/>
                  <a:gd name="connsiteX71" fmla="*/ 2476832 w 6658777"/>
                  <a:gd name="connsiteY71" fmla="*/ 6650381 h 6864928"/>
                  <a:gd name="connsiteX72" fmla="*/ 2647128 w 6658777"/>
                  <a:gd name="connsiteY72" fmla="*/ 6736630 h 6864928"/>
                  <a:gd name="connsiteX73" fmla="*/ 2821735 w 6658777"/>
                  <a:gd name="connsiteY73" fmla="*/ 6820722 h 6864928"/>
                  <a:gd name="connsiteX74" fmla="*/ 2930212 w 6658777"/>
                  <a:gd name="connsiteY74" fmla="*/ 6864928 h 6864928"/>
                  <a:gd name="connsiteX75" fmla="*/ 1812362 w 6658777"/>
                  <a:gd name="connsiteY75" fmla="*/ 6864928 h 6864928"/>
                  <a:gd name="connsiteX76" fmla="*/ 1746070 w 6658777"/>
                  <a:gd name="connsiteY76" fmla="*/ 6820722 h 6864928"/>
                  <a:gd name="connsiteX77" fmla="*/ 1662000 w 6658777"/>
                  <a:gd name="connsiteY77" fmla="*/ 6760348 h 6864928"/>
                  <a:gd name="connsiteX78" fmla="*/ 1582241 w 6658777"/>
                  <a:gd name="connsiteY78" fmla="*/ 6697818 h 6864928"/>
                  <a:gd name="connsiteX79" fmla="*/ 1504638 w 6658777"/>
                  <a:gd name="connsiteY79" fmla="*/ 6633131 h 6864928"/>
                  <a:gd name="connsiteX80" fmla="*/ 1429191 w 6658777"/>
                  <a:gd name="connsiteY80" fmla="*/ 6570601 h 6864928"/>
                  <a:gd name="connsiteX81" fmla="*/ 1353743 w 6658777"/>
                  <a:gd name="connsiteY81" fmla="*/ 6501603 h 6864928"/>
                  <a:gd name="connsiteX82" fmla="*/ 1278296 w 6658777"/>
                  <a:gd name="connsiteY82" fmla="*/ 6430448 h 6864928"/>
                  <a:gd name="connsiteX83" fmla="*/ 1207159 w 6658777"/>
                  <a:gd name="connsiteY83" fmla="*/ 6359293 h 6864928"/>
                  <a:gd name="connsiteX84" fmla="*/ 1133868 w 6658777"/>
                  <a:gd name="connsiteY84" fmla="*/ 6288138 h 6864928"/>
                  <a:gd name="connsiteX85" fmla="*/ 1062731 w 6658777"/>
                  <a:gd name="connsiteY85" fmla="*/ 6212670 h 6864928"/>
                  <a:gd name="connsiteX86" fmla="*/ 995907 w 6658777"/>
                  <a:gd name="connsiteY86" fmla="*/ 6137203 h 6864928"/>
                  <a:gd name="connsiteX87" fmla="*/ 933393 w 6658777"/>
                  <a:gd name="connsiteY87" fmla="*/ 6057423 h 6864928"/>
                  <a:gd name="connsiteX88" fmla="*/ 868724 w 6658777"/>
                  <a:gd name="connsiteY88" fmla="*/ 5973331 h 6864928"/>
                  <a:gd name="connsiteX89" fmla="*/ 806210 w 6658777"/>
                  <a:gd name="connsiteY89" fmla="*/ 5891395 h 6864928"/>
                  <a:gd name="connsiteX90" fmla="*/ 745852 w 6658777"/>
                  <a:gd name="connsiteY90" fmla="*/ 5807303 h 6864928"/>
                  <a:gd name="connsiteX91" fmla="*/ 685494 w 6658777"/>
                  <a:gd name="connsiteY91" fmla="*/ 5721054 h 6864928"/>
                  <a:gd name="connsiteX92" fmla="*/ 631603 w 6658777"/>
                  <a:gd name="connsiteY92" fmla="*/ 5632649 h 6864928"/>
                  <a:gd name="connsiteX93" fmla="*/ 575556 w 6658777"/>
                  <a:gd name="connsiteY93" fmla="*/ 5542088 h 6864928"/>
                  <a:gd name="connsiteX94" fmla="*/ 523821 w 6658777"/>
                  <a:gd name="connsiteY94" fmla="*/ 5449371 h 6864928"/>
                  <a:gd name="connsiteX95" fmla="*/ 472086 w 6658777"/>
                  <a:gd name="connsiteY95" fmla="*/ 5354498 h 6864928"/>
                  <a:gd name="connsiteX96" fmla="*/ 424662 w 6658777"/>
                  <a:gd name="connsiteY96" fmla="*/ 5259625 h 6864928"/>
                  <a:gd name="connsiteX97" fmla="*/ 377237 w 6658777"/>
                  <a:gd name="connsiteY97" fmla="*/ 5160439 h 6864928"/>
                  <a:gd name="connsiteX98" fmla="*/ 334125 w 6658777"/>
                  <a:gd name="connsiteY98" fmla="*/ 5065566 h 6864928"/>
                  <a:gd name="connsiteX99" fmla="*/ 293167 w 6658777"/>
                  <a:gd name="connsiteY99" fmla="*/ 4966380 h 6864928"/>
                  <a:gd name="connsiteX100" fmla="*/ 254366 w 6658777"/>
                  <a:gd name="connsiteY100" fmla="*/ 4867194 h 6864928"/>
                  <a:gd name="connsiteX101" fmla="*/ 217720 w 6658777"/>
                  <a:gd name="connsiteY101" fmla="*/ 4768009 h 6864928"/>
                  <a:gd name="connsiteX102" fmla="*/ 187541 w 6658777"/>
                  <a:gd name="connsiteY102" fmla="*/ 4668823 h 6864928"/>
                  <a:gd name="connsiteX103" fmla="*/ 159518 w 6658777"/>
                  <a:gd name="connsiteY103" fmla="*/ 4569637 h 6864928"/>
                  <a:gd name="connsiteX104" fmla="*/ 131494 w 6658777"/>
                  <a:gd name="connsiteY104" fmla="*/ 4470451 h 6864928"/>
                  <a:gd name="connsiteX105" fmla="*/ 107782 w 6658777"/>
                  <a:gd name="connsiteY105" fmla="*/ 4366953 h 6864928"/>
                  <a:gd name="connsiteX106" fmla="*/ 84070 w 6658777"/>
                  <a:gd name="connsiteY106" fmla="*/ 4267768 h 6864928"/>
                  <a:gd name="connsiteX107" fmla="*/ 62514 w 6658777"/>
                  <a:gd name="connsiteY107" fmla="*/ 4168582 h 6864928"/>
                  <a:gd name="connsiteX108" fmla="*/ 47424 w 6658777"/>
                  <a:gd name="connsiteY108" fmla="*/ 4065084 h 6864928"/>
                  <a:gd name="connsiteX109" fmla="*/ 32335 w 6658777"/>
                  <a:gd name="connsiteY109" fmla="*/ 3965898 h 6864928"/>
                  <a:gd name="connsiteX110" fmla="*/ 19401 w 6658777"/>
                  <a:gd name="connsiteY110" fmla="*/ 3862400 h 6864928"/>
                  <a:gd name="connsiteX111" fmla="*/ 12934 w 6658777"/>
                  <a:gd name="connsiteY111" fmla="*/ 3763214 h 6864928"/>
                  <a:gd name="connsiteX112" fmla="*/ 4311 w 6658777"/>
                  <a:gd name="connsiteY112" fmla="*/ 3659716 h 6864928"/>
                  <a:gd name="connsiteX113" fmla="*/ 0 w 6658777"/>
                  <a:gd name="connsiteY113" fmla="*/ 3560530 h 6864928"/>
                  <a:gd name="connsiteX114" fmla="*/ 0 w 6658777"/>
                  <a:gd name="connsiteY114" fmla="*/ 3457032 h 6864928"/>
                  <a:gd name="connsiteX115" fmla="*/ 0 w 6658777"/>
                  <a:gd name="connsiteY115" fmla="*/ 3357846 h 6864928"/>
                  <a:gd name="connsiteX116" fmla="*/ 4311 w 6658777"/>
                  <a:gd name="connsiteY116" fmla="*/ 3258660 h 6864928"/>
                  <a:gd name="connsiteX117" fmla="*/ 8623 w 6658777"/>
                  <a:gd name="connsiteY117" fmla="*/ 3155162 h 6864928"/>
                  <a:gd name="connsiteX118" fmla="*/ 15090 w 6658777"/>
                  <a:gd name="connsiteY118" fmla="*/ 3055977 h 6864928"/>
                  <a:gd name="connsiteX119" fmla="*/ 28023 w 6658777"/>
                  <a:gd name="connsiteY119" fmla="*/ 2956791 h 6864928"/>
                  <a:gd name="connsiteX120" fmla="*/ 38802 w 6658777"/>
                  <a:gd name="connsiteY120" fmla="*/ 2857605 h 6864928"/>
                  <a:gd name="connsiteX121" fmla="*/ 56047 w 6658777"/>
                  <a:gd name="connsiteY121" fmla="*/ 2758419 h 6864928"/>
                  <a:gd name="connsiteX122" fmla="*/ 71136 w 6658777"/>
                  <a:gd name="connsiteY122" fmla="*/ 2659234 h 6864928"/>
                  <a:gd name="connsiteX123" fmla="*/ 90537 w 6658777"/>
                  <a:gd name="connsiteY123" fmla="*/ 2560048 h 6864928"/>
                  <a:gd name="connsiteX124" fmla="*/ 112093 w 6658777"/>
                  <a:gd name="connsiteY124" fmla="*/ 2463018 h 6864928"/>
                  <a:gd name="connsiteX125" fmla="*/ 137961 w 6658777"/>
                  <a:gd name="connsiteY125" fmla="*/ 2363833 h 6864928"/>
                  <a:gd name="connsiteX126" fmla="*/ 161673 w 6658777"/>
                  <a:gd name="connsiteY126" fmla="*/ 2268959 h 6864928"/>
                  <a:gd name="connsiteX127" fmla="*/ 226343 w 6658777"/>
                  <a:gd name="connsiteY127" fmla="*/ 2079213 h 6864928"/>
                  <a:gd name="connsiteX128" fmla="*/ 293167 w 6658777"/>
                  <a:gd name="connsiteY128" fmla="*/ 1891622 h 6864928"/>
                  <a:gd name="connsiteX129" fmla="*/ 334125 w 6658777"/>
                  <a:gd name="connsiteY129" fmla="*/ 1801062 h 6864928"/>
                  <a:gd name="connsiteX130" fmla="*/ 372926 w 6658777"/>
                  <a:gd name="connsiteY130" fmla="*/ 1710501 h 6864928"/>
                  <a:gd name="connsiteX131" fmla="*/ 411728 w 6658777"/>
                  <a:gd name="connsiteY131" fmla="*/ 1617784 h 6864928"/>
                  <a:gd name="connsiteX132" fmla="*/ 461307 w 6658777"/>
                  <a:gd name="connsiteY132" fmla="*/ 1527223 h 6864928"/>
                  <a:gd name="connsiteX133" fmla="*/ 504420 w 6658777"/>
                  <a:gd name="connsiteY133" fmla="*/ 1438818 h 6864928"/>
                  <a:gd name="connsiteX134" fmla="*/ 556156 w 6658777"/>
                  <a:gd name="connsiteY134" fmla="*/ 1352570 h 6864928"/>
                  <a:gd name="connsiteX135" fmla="*/ 603580 w 6658777"/>
                  <a:gd name="connsiteY135" fmla="*/ 1264165 h 6864928"/>
                  <a:gd name="connsiteX136" fmla="*/ 659626 w 6658777"/>
                  <a:gd name="connsiteY136" fmla="*/ 1182229 h 6864928"/>
                  <a:gd name="connsiteX137" fmla="*/ 713518 w 6658777"/>
                  <a:gd name="connsiteY137" fmla="*/ 1098137 h 6864928"/>
                  <a:gd name="connsiteX138" fmla="*/ 769564 w 6658777"/>
                  <a:gd name="connsiteY138" fmla="*/ 1014044 h 6864928"/>
                  <a:gd name="connsiteX139" fmla="*/ 829922 w 6658777"/>
                  <a:gd name="connsiteY139" fmla="*/ 932108 h 6864928"/>
                  <a:gd name="connsiteX140" fmla="*/ 892436 w 6658777"/>
                  <a:gd name="connsiteY140" fmla="*/ 852329 h 6864928"/>
                  <a:gd name="connsiteX141" fmla="*/ 957105 w 6658777"/>
                  <a:gd name="connsiteY141" fmla="*/ 772549 h 6864928"/>
                  <a:gd name="connsiteX142" fmla="*/ 1019619 w 6658777"/>
                  <a:gd name="connsiteY142" fmla="*/ 697081 h 6864928"/>
                  <a:gd name="connsiteX143" fmla="*/ 1086444 w 6658777"/>
                  <a:gd name="connsiteY143" fmla="*/ 621614 h 6864928"/>
                  <a:gd name="connsiteX144" fmla="*/ 1159735 w 6658777"/>
                  <a:gd name="connsiteY144" fmla="*/ 546147 h 6864928"/>
                  <a:gd name="connsiteX145" fmla="*/ 1230872 w 6658777"/>
                  <a:gd name="connsiteY145" fmla="*/ 474991 h 6864928"/>
                  <a:gd name="connsiteX146" fmla="*/ 1302008 w 6658777"/>
                  <a:gd name="connsiteY146" fmla="*/ 403836 h 6864928"/>
                  <a:gd name="connsiteX147" fmla="*/ 1377455 w 6658777"/>
                  <a:gd name="connsiteY147" fmla="*/ 332682 h 6864928"/>
                  <a:gd name="connsiteX148" fmla="*/ 1452903 w 6658777"/>
                  <a:gd name="connsiteY148" fmla="*/ 263683 h 6864928"/>
                  <a:gd name="connsiteX149" fmla="*/ 1532661 w 6658777"/>
                  <a:gd name="connsiteY149" fmla="*/ 201153 h 6864928"/>
                  <a:gd name="connsiteX150" fmla="*/ 1614576 w 6658777"/>
                  <a:gd name="connsiteY150" fmla="*/ 136466 h 6864928"/>
                  <a:gd name="connsiteX151" fmla="*/ 1698646 w 6658777"/>
                  <a:gd name="connsiteY151" fmla="*/ 73936 h 6864928"/>
                  <a:gd name="connsiteX152" fmla="*/ 1782716 w 6658777"/>
                  <a:gd name="connsiteY152" fmla="*/ 13562 h 6864928"/>
                  <a:gd name="connsiteX153" fmla="*/ 1802802 w 6658777"/>
                  <a:gd name="connsiteY153" fmla="*/ 0 h 6864928"/>
                  <a:gd name="connsiteX0" fmla="*/ 6492792 w 6509594"/>
                  <a:gd name="connsiteY0" fmla="*/ 6605101 h 6864928"/>
                  <a:gd name="connsiteX1" fmla="*/ 6509594 w 6509594"/>
                  <a:gd name="connsiteY1" fmla="*/ 6864928 h 6864928"/>
                  <a:gd name="connsiteX2" fmla="*/ 5977765 w 6509594"/>
                  <a:gd name="connsiteY2" fmla="*/ 6864928 h 6864928"/>
                  <a:gd name="connsiteX3" fmla="*/ 6016396 w 6509594"/>
                  <a:gd name="connsiteY3" fmla="*/ 6848753 h 6864928"/>
                  <a:gd name="connsiteX4" fmla="*/ 6106932 w 6509594"/>
                  <a:gd name="connsiteY4" fmla="*/ 6807785 h 6864928"/>
                  <a:gd name="connsiteX5" fmla="*/ 6197470 w 6509594"/>
                  <a:gd name="connsiteY5" fmla="*/ 6764660 h 6864928"/>
                  <a:gd name="connsiteX6" fmla="*/ 6348364 w 6509594"/>
                  <a:gd name="connsiteY6" fmla="*/ 6689193 h 6864928"/>
                  <a:gd name="connsiteX7" fmla="*/ 6492792 w 6509594"/>
                  <a:gd name="connsiteY7" fmla="*/ 6605101 h 6864928"/>
                  <a:gd name="connsiteX8" fmla="*/ 1802802 w 6509594"/>
                  <a:gd name="connsiteY8" fmla="*/ 0 h 6864928"/>
                  <a:gd name="connsiteX9" fmla="*/ 2367371 w 6509594"/>
                  <a:gd name="connsiteY9" fmla="*/ 0 h 6864928"/>
                  <a:gd name="connsiteX10" fmla="*/ 2345338 w 6509594"/>
                  <a:gd name="connsiteY10" fmla="*/ 13562 h 6864928"/>
                  <a:gd name="connsiteX11" fmla="*/ 2261268 w 6509594"/>
                  <a:gd name="connsiteY11" fmla="*/ 69624 h 6864928"/>
                  <a:gd name="connsiteX12" fmla="*/ 2181509 w 6509594"/>
                  <a:gd name="connsiteY12" fmla="*/ 129998 h 6864928"/>
                  <a:gd name="connsiteX13" fmla="*/ 2103906 w 6509594"/>
                  <a:gd name="connsiteY13" fmla="*/ 183903 h 6864928"/>
                  <a:gd name="connsiteX14" fmla="*/ 1953011 w 6509594"/>
                  <a:gd name="connsiteY14" fmla="*/ 308963 h 6864928"/>
                  <a:gd name="connsiteX15" fmla="*/ 1806428 w 6509594"/>
                  <a:gd name="connsiteY15" fmla="*/ 434024 h 6864928"/>
                  <a:gd name="connsiteX16" fmla="*/ 1666311 w 6509594"/>
                  <a:gd name="connsiteY16" fmla="*/ 569865 h 6864928"/>
                  <a:gd name="connsiteX17" fmla="*/ 1534817 w 6509594"/>
                  <a:gd name="connsiteY17" fmla="*/ 712175 h 6864928"/>
                  <a:gd name="connsiteX18" fmla="*/ 1411945 w 6509594"/>
                  <a:gd name="connsiteY18" fmla="*/ 858797 h 6864928"/>
                  <a:gd name="connsiteX19" fmla="*/ 1293385 w 6509594"/>
                  <a:gd name="connsiteY19" fmla="*/ 1009732 h 6864928"/>
                  <a:gd name="connsiteX20" fmla="*/ 1185603 w 6509594"/>
                  <a:gd name="connsiteY20" fmla="*/ 1164979 h 6864928"/>
                  <a:gd name="connsiteX21" fmla="*/ 1084288 w 6509594"/>
                  <a:gd name="connsiteY21" fmla="*/ 1328851 h 6864928"/>
                  <a:gd name="connsiteX22" fmla="*/ 987284 w 6509594"/>
                  <a:gd name="connsiteY22" fmla="*/ 1490567 h 6864928"/>
                  <a:gd name="connsiteX23" fmla="*/ 905370 w 6509594"/>
                  <a:gd name="connsiteY23" fmla="*/ 1660908 h 6864928"/>
                  <a:gd name="connsiteX24" fmla="*/ 825611 w 6509594"/>
                  <a:gd name="connsiteY24" fmla="*/ 1833405 h 6864928"/>
                  <a:gd name="connsiteX25" fmla="*/ 758786 w 6509594"/>
                  <a:gd name="connsiteY25" fmla="*/ 2008058 h 6864928"/>
                  <a:gd name="connsiteX26" fmla="*/ 694117 w 6509594"/>
                  <a:gd name="connsiteY26" fmla="*/ 2187023 h 6864928"/>
                  <a:gd name="connsiteX27" fmla="*/ 642381 w 6509594"/>
                  <a:gd name="connsiteY27" fmla="*/ 2368145 h 6864928"/>
                  <a:gd name="connsiteX28" fmla="*/ 599269 w 6509594"/>
                  <a:gd name="connsiteY28" fmla="*/ 2551423 h 6864928"/>
                  <a:gd name="connsiteX29" fmla="*/ 562623 w 6509594"/>
                  <a:gd name="connsiteY29" fmla="*/ 2739014 h 6864928"/>
                  <a:gd name="connsiteX30" fmla="*/ 538911 w 6509594"/>
                  <a:gd name="connsiteY30" fmla="*/ 2924448 h 6864928"/>
                  <a:gd name="connsiteX31" fmla="*/ 523821 w 6509594"/>
                  <a:gd name="connsiteY31" fmla="*/ 3112038 h 6864928"/>
                  <a:gd name="connsiteX32" fmla="*/ 515198 w 6509594"/>
                  <a:gd name="connsiteY32" fmla="*/ 3301785 h 6864928"/>
                  <a:gd name="connsiteX33" fmla="*/ 515198 w 6509594"/>
                  <a:gd name="connsiteY33" fmla="*/ 3396658 h 6864928"/>
                  <a:gd name="connsiteX34" fmla="*/ 515198 w 6509594"/>
                  <a:gd name="connsiteY34" fmla="*/ 3491531 h 6864928"/>
                  <a:gd name="connsiteX35" fmla="*/ 519510 w 6509594"/>
                  <a:gd name="connsiteY35" fmla="*/ 3584249 h 6864928"/>
                  <a:gd name="connsiteX36" fmla="*/ 528132 w 6509594"/>
                  <a:gd name="connsiteY36" fmla="*/ 3679122 h 6864928"/>
                  <a:gd name="connsiteX37" fmla="*/ 538911 w 6509594"/>
                  <a:gd name="connsiteY37" fmla="*/ 3773995 h 6864928"/>
                  <a:gd name="connsiteX38" fmla="*/ 551844 w 6509594"/>
                  <a:gd name="connsiteY38" fmla="*/ 3868868 h 6864928"/>
                  <a:gd name="connsiteX39" fmla="*/ 562623 w 6509594"/>
                  <a:gd name="connsiteY39" fmla="*/ 3965898 h 6864928"/>
                  <a:gd name="connsiteX40" fmla="*/ 579868 w 6509594"/>
                  <a:gd name="connsiteY40" fmla="*/ 4060771 h 6864928"/>
                  <a:gd name="connsiteX41" fmla="*/ 599269 w 6509594"/>
                  <a:gd name="connsiteY41" fmla="*/ 4155645 h 6864928"/>
                  <a:gd name="connsiteX42" fmla="*/ 622981 w 6509594"/>
                  <a:gd name="connsiteY42" fmla="*/ 4246205 h 6864928"/>
                  <a:gd name="connsiteX43" fmla="*/ 646693 w 6509594"/>
                  <a:gd name="connsiteY43" fmla="*/ 4343235 h 6864928"/>
                  <a:gd name="connsiteX44" fmla="*/ 674716 w 6509594"/>
                  <a:gd name="connsiteY44" fmla="*/ 4433796 h 6864928"/>
                  <a:gd name="connsiteX45" fmla="*/ 702739 w 6509594"/>
                  <a:gd name="connsiteY45" fmla="*/ 4528669 h 6864928"/>
                  <a:gd name="connsiteX46" fmla="*/ 737230 w 6509594"/>
                  <a:gd name="connsiteY46" fmla="*/ 4619230 h 6864928"/>
                  <a:gd name="connsiteX47" fmla="*/ 769564 w 6509594"/>
                  <a:gd name="connsiteY47" fmla="*/ 4716260 h 6864928"/>
                  <a:gd name="connsiteX48" fmla="*/ 810521 w 6509594"/>
                  <a:gd name="connsiteY48" fmla="*/ 4806820 h 6864928"/>
                  <a:gd name="connsiteX49" fmla="*/ 849323 w 6509594"/>
                  <a:gd name="connsiteY49" fmla="*/ 4897381 h 6864928"/>
                  <a:gd name="connsiteX50" fmla="*/ 892436 w 6509594"/>
                  <a:gd name="connsiteY50" fmla="*/ 4990098 h 6864928"/>
                  <a:gd name="connsiteX51" fmla="*/ 935549 w 6509594"/>
                  <a:gd name="connsiteY51" fmla="*/ 5076347 h 6864928"/>
                  <a:gd name="connsiteX52" fmla="*/ 985128 w 6509594"/>
                  <a:gd name="connsiteY52" fmla="*/ 5164751 h 6864928"/>
                  <a:gd name="connsiteX53" fmla="*/ 1034708 w 6509594"/>
                  <a:gd name="connsiteY53" fmla="*/ 5251000 h 6864928"/>
                  <a:gd name="connsiteX54" fmla="*/ 1086444 w 6509594"/>
                  <a:gd name="connsiteY54" fmla="*/ 5335092 h 6864928"/>
                  <a:gd name="connsiteX55" fmla="*/ 1138179 w 6509594"/>
                  <a:gd name="connsiteY55" fmla="*/ 5419184 h 6864928"/>
                  <a:gd name="connsiteX56" fmla="*/ 1194226 w 6509594"/>
                  <a:gd name="connsiteY56" fmla="*/ 5501120 h 6864928"/>
                  <a:gd name="connsiteX57" fmla="*/ 1254584 w 6509594"/>
                  <a:gd name="connsiteY57" fmla="*/ 5580900 h 6864928"/>
                  <a:gd name="connsiteX58" fmla="*/ 1312786 w 6509594"/>
                  <a:gd name="connsiteY58" fmla="*/ 5656368 h 6864928"/>
                  <a:gd name="connsiteX59" fmla="*/ 1373144 w 6509594"/>
                  <a:gd name="connsiteY59" fmla="*/ 5731835 h 6864928"/>
                  <a:gd name="connsiteX60" fmla="*/ 1435657 w 6509594"/>
                  <a:gd name="connsiteY60" fmla="*/ 5807303 h 6864928"/>
                  <a:gd name="connsiteX61" fmla="*/ 1500327 w 6509594"/>
                  <a:gd name="connsiteY61" fmla="*/ 5878457 h 6864928"/>
                  <a:gd name="connsiteX62" fmla="*/ 1567152 w 6509594"/>
                  <a:gd name="connsiteY62" fmla="*/ 5949612 h 6864928"/>
                  <a:gd name="connsiteX63" fmla="*/ 1633977 w 6509594"/>
                  <a:gd name="connsiteY63" fmla="*/ 6018611 h 6864928"/>
                  <a:gd name="connsiteX64" fmla="*/ 1707268 w 6509594"/>
                  <a:gd name="connsiteY64" fmla="*/ 6085454 h 6864928"/>
                  <a:gd name="connsiteX65" fmla="*/ 1774093 w 6509594"/>
                  <a:gd name="connsiteY65" fmla="*/ 6147984 h 6864928"/>
                  <a:gd name="connsiteX66" fmla="*/ 1849541 w 6509594"/>
                  <a:gd name="connsiteY66" fmla="*/ 6212670 h 6864928"/>
                  <a:gd name="connsiteX67" fmla="*/ 1996124 w 6509594"/>
                  <a:gd name="connsiteY67" fmla="*/ 6335574 h 6864928"/>
                  <a:gd name="connsiteX68" fmla="*/ 2151330 w 6509594"/>
                  <a:gd name="connsiteY68" fmla="*/ 6447697 h 6864928"/>
                  <a:gd name="connsiteX69" fmla="*/ 2313004 w 6509594"/>
                  <a:gd name="connsiteY69" fmla="*/ 6551195 h 6864928"/>
                  <a:gd name="connsiteX70" fmla="*/ 2476832 w 6509594"/>
                  <a:gd name="connsiteY70" fmla="*/ 6650381 h 6864928"/>
                  <a:gd name="connsiteX71" fmla="*/ 2647128 w 6509594"/>
                  <a:gd name="connsiteY71" fmla="*/ 6736630 h 6864928"/>
                  <a:gd name="connsiteX72" fmla="*/ 2821735 w 6509594"/>
                  <a:gd name="connsiteY72" fmla="*/ 6820722 h 6864928"/>
                  <a:gd name="connsiteX73" fmla="*/ 2930212 w 6509594"/>
                  <a:gd name="connsiteY73" fmla="*/ 6864928 h 6864928"/>
                  <a:gd name="connsiteX74" fmla="*/ 1812362 w 6509594"/>
                  <a:gd name="connsiteY74" fmla="*/ 6864928 h 6864928"/>
                  <a:gd name="connsiteX75" fmla="*/ 1746070 w 6509594"/>
                  <a:gd name="connsiteY75" fmla="*/ 6820722 h 6864928"/>
                  <a:gd name="connsiteX76" fmla="*/ 1662000 w 6509594"/>
                  <a:gd name="connsiteY76" fmla="*/ 6760348 h 6864928"/>
                  <a:gd name="connsiteX77" fmla="*/ 1582241 w 6509594"/>
                  <a:gd name="connsiteY77" fmla="*/ 6697818 h 6864928"/>
                  <a:gd name="connsiteX78" fmla="*/ 1504638 w 6509594"/>
                  <a:gd name="connsiteY78" fmla="*/ 6633131 h 6864928"/>
                  <a:gd name="connsiteX79" fmla="*/ 1429191 w 6509594"/>
                  <a:gd name="connsiteY79" fmla="*/ 6570601 h 6864928"/>
                  <a:gd name="connsiteX80" fmla="*/ 1353743 w 6509594"/>
                  <a:gd name="connsiteY80" fmla="*/ 6501603 h 6864928"/>
                  <a:gd name="connsiteX81" fmla="*/ 1278296 w 6509594"/>
                  <a:gd name="connsiteY81" fmla="*/ 6430448 h 6864928"/>
                  <a:gd name="connsiteX82" fmla="*/ 1207159 w 6509594"/>
                  <a:gd name="connsiteY82" fmla="*/ 6359293 h 6864928"/>
                  <a:gd name="connsiteX83" fmla="*/ 1133868 w 6509594"/>
                  <a:gd name="connsiteY83" fmla="*/ 6288138 h 6864928"/>
                  <a:gd name="connsiteX84" fmla="*/ 1062731 w 6509594"/>
                  <a:gd name="connsiteY84" fmla="*/ 6212670 h 6864928"/>
                  <a:gd name="connsiteX85" fmla="*/ 995907 w 6509594"/>
                  <a:gd name="connsiteY85" fmla="*/ 6137203 h 6864928"/>
                  <a:gd name="connsiteX86" fmla="*/ 933393 w 6509594"/>
                  <a:gd name="connsiteY86" fmla="*/ 6057423 h 6864928"/>
                  <a:gd name="connsiteX87" fmla="*/ 868724 w 6509594"/>
                  <a:gd name="connsiteY87" fmla="*/ 5973331 h 6864928"/>
                  <a:gd name="connsiteX88" fmla="*/ 806210 w 6509594"/>
                  <a:gd name="connsiteY88" fmla="*/ 5891395 h 6864928"/>
                  <a:gd name="connsiteX89" fmla="*/ 745852 w 6509594"/>
                  <a:gd name="connsiteY89" fmla="*/ 5807303 h 6864928"/>
                  <a:gd name="connsiteX90" fmla="*/ 685494 w 6509594"/>
                  <a:gd name="connsiteY90" fmla="*/ 5721054 h 6864928"/>
                  <a:gd name="connsiteX91" fmla="*/ 631603 w 6509594"/>
                  <a:gd name="connsiteY91" fmla="*/ 5632649 h 6864928"/>
                  <a:gd name="connsiteX92" fmla="*/ 575556 w 6509594"/>
                  <a:gd name="connsiteY92" fmla="*/ 5542088 h 6864928"/>
                  <a:gd name="connsiteX93" fmla="*/ 523821 w 6509594"/>
                  <a:gd name="connsiteY93" fmla="*/ 5449371 h 6864928"/>
                  <a:gd name="connsiteX94" fmla="*/ 472086 w 6509594"/>
                  <a:gd name="connsiteY94" fmla="*/ 5354498 h 6864928"/>
                  <a:gd name="connsiteX95" fmla="*/ 424662 w 6509594"/>
                  <a:gd name="connsiteY95" fmla="*/ 5259625 h 6864928"/>
                  <a:gd name="connsiteX96" fmla="*/ 377237 w 6509594"/>
                  <a:gd name="connsiteY96" fmla="*/ 5160439 h 6864928"/>
                  <a:gd name="connsiteX97" fmla="*/ 334125 w 6509594"/>
                  <a:gd name="connsiteY97" fmla="*/ 5065566 h 6864928"/>
                  <a:gd name="connsiteX98" fmla="*/ 293167 w 6509594"/>
                  <a:gd name="connsiteY98" fmla="*/ 4966380 h 6864928"/>
                  <a:gd name="connsiteX99" fmla="*/ 254366 w 6509594"/>
                  <a:gd name="connsiteY99" fmla="*/ 4867194 h 6864928"/>
                  <a:gd name="connsiteX100" fmla="*/ 217720 w 6509594"/>
                  <a:gd name="connsiteY100" fmla="*/ 4768009 h 6864928"/>
                  <a:gd name="connsiteX101" fmla="*/ 187541 w 6509594"/>
                  <a:gd name="connsiteY101" fmla="*/ 4668823 h 6864928"/>
                  <a:gd name="connsiteX102" fmla="*/ 159518 w 6509594"/>
                  <a:gd name="connsiteY102" fmla="*/ 4569637 h 6864928"/>
                  <a:gd name="connsiteX103" fmla="*/ 131494 w 6509594"/>
                  <a:gd name="connsiteY103" fmla="*/ 4470451 h 6864928"/>
                  <a:gd name="connsiteX104" fmla="*/ 107782 w 6509594"/>
                  <a:gd name="connsiteY104" fmla="*/ 4366953 h 6864928"/>
                  <a:gd name="connsiteX105" fmla="*/ 84070 w 6509594"/>
                  <a:gd name="connsiteY105" fmla="*/ 4267768 h 6864928"/>
                  <a:gd name="connsiteX106" fmla="*/ 62514 w 6509594"/>
                  <a:gd name="connsiteY106" fmla="*/ 4168582 h 6864928"/>
                  <a:gd name="connsiteX107" fmla="*/ 47424 w 6509594"/>
                  <a:gd name="connsiteY107" fmla="*/ 4065084 h 6864928"/>
                  <a:gd name="connsiteX108" fmla="*/ 32335 w 6509594"/>
                  <a:gd name="connsiteY108" fmla="*/ 3965898 h 6864928"/>
                  <a:gd name="connsiteX109" fmla="*/ 19401 w 6509594"/>
                  <a:gd name="connsiteY109" fmla="*/ 3862400 h 6864928"/>
                  <a:gd name="connsiteX110" fmla="*/ 12934 w 6509594"/>
                  <a:gd name="connsiteY110" fmla="*/ 3763214 h 6864928"/>
                  <a:gd name="connsiteX111" fmla="*/ 4311 w 6509594"/>
                  <a:gd name="connsiteY111" fmla="*/ 3659716 h 6864928"/>
                  <a:gd name="connsiteX112" fmla="*/ 0 w 6509594"/>
                  <a:gd name="connsiteY112" fmla="*/ 3560530 h 6864928"/>
                  <a:gd name="connsiteX113" fmla="*/ 0 w 6509594"/>
                  <a:gd name="connsiteY113" fmla="*/ 3457032 h 6864928"/>
                  <a:gd name="connsiteX114" fmla="*/ 0 w 6509594"/>
                  <a:gd name="connsiteY114" fmla="*/ 3357846 h 6864928"/>
                  <a:gd name="connsiteX115" fmla="*/ 4311 w 6509594"/>
                  <a:gd name="connsiteY115" fmla="*/ 3258660 h 6864928"/>
                  <a:gd name="connsiteX116" fmla="*/ 8623 w 6509594"/>
                  <a:gd name="connsiteY116" fmla="*/ 3155162 h 6864928"/>
                  <a:gd name="connsiteX117" fmla="*/ 15090 w 6509594"/>
                  <a:gd name="connsiteY117" fmla="*/ 3055977 h 6864928"/>
                  <a:gd name="connsiteX118" fmla="*/ 28023 w 6509594"/>
                  <a:gd name="connsiteY118" fmla="*/ 2956791 h 6864928"/>
                  <a:gd name="connsiteX119" fmla="*/ 38802 w 6509594"/>
                  <a:gd name="connsiteY119" fmla="*/ 2857605 h 6864928"/>
                  <a:gd name="connsiteX120" fmla="*/ 56047 w 6509594"/>
                  <a:gd name="connsiteY120" fmla="*/ 2758419 h 6864928"/>
                  <a:gd name="connsiteX121" fmla="*/ 71136 w 6509594"/>
                  <a:gd name="connsiteY121" fmla="*/ 2659234 h 6864928"/>
                  <a:gd name="connsiteX122" fmla="*/ 90537 w 6509594"/>
                  <a:gd name="connsiteY122" fmla="*/ 2560048 h 6864928"/>
                  <a:gd name="connsiteX123" fmla="*/ 112093 w 6509594"/>
                  <a:gd name="connsiteY123" fmla="*/ 2463018 h 6864928"/>
                  <a:gd name="connsiteX124" fmla="*/ 137961 w 6509594"/>
                  <a:gd name="connsiteY124" fmla="*/ 2363833 h 6864928"/>
                  <a:gd name="connsiteX125" fmla="*/ 161673 w 6509594"/>
                  <a:gd name="connsiteY125" fmla="*/ 2268959 h 6864928"/>
                  <a:gd name="connsiteX126" fmla="*/ 226343 w 6509594"/>
                  <a:gd name="connsiteY126" fmla="*/ 2079213 h 6864928"/>
                  <a:gd name="connsiteX127" fmla="*/ 293167 w 6509594"/>
                  <a:gd name="connsiteY127" fmla="*/ 1891622 h 6864928"/>
                  <a:gd name="connsiteX128" fmla="*/ 334125 w 6509594"/>
                  <a:gd name="connsiteY128" fmla="*/ 1801062 h 6864928"/>
                  <a:gd name="connsiteX129" fmla="*/ 372926 w 6509594"/>
                  <a:gd name="connsiteY129" fmla="*/ 1710501 h 6864928"/>
                  <a:gd name="connsiteX130" fmla="*/ 411728 w 6509594"/>
                  <a:gd name="connsiteY130" fmla="*/ 1617784 h 6864928"/>
                  <a:gd name="connsiteX131" fmla="*/ 461307 w 6509594"/>
                  <a:gd name="connsiteY131" fmla="*/ 1527223 h 6864928"/>
                  <a:gd name="connsiteX132" fmla="*/ 504420 w 6509594"/>
                  <a:gd name="connsiteY132" fmla="*/ 1438818 h 6864928"/>
                  <a:gd name="connsiteX133" fmla="*/ 556156 w 6509594"/>
                  <a:gd name="connsiteY133" fmla="*/ 1352570 h 6864928"/>
                  <a:gd name="connsiteX134" fmla="*/ 603580 w 6509594"/>
                  <a:gd name="connsiteY134" fmla="*/ 1264165 h 6864928"/>
                  <a:gd name="connsiteX135" fmla="*/ 659626 w 6509594"/>
                  <a:gd name="connsiteY135" fmla="*/ 1182229 h 6864928"/>
                  <a:gd name="connsiteX136" fmla="*/ 713518 w 6509594"/>
                  <a:gd name="connsiteY136" fmla="*/ 1098137 h 6864928"/>
                  <a:gd name="connsiteX137" fmla="*/ 769564 w 6509594"/>
                  <a:gd name="connsiteY137" fmla="*/ 1014044 h 6864928"/>
                  <a:gd name="connsiteX138" fmla="*/ 829922 w 6509594"/>
                  <a:gd name="connsiteY138" fmla="*/ 932108 h 6864928"/>
                  <a:gd name="connsiteX139" fmla="*/ 892436 w 6509594"/>
                  <a:gd name="connsiteY139" fmla="*/ 852329 h 6864928"/>
                  <a:gd name="connsiteX140" fmla="*/ 957105 w 6509594"/>
                  <a:gd name="connsiteY140" fmla="*/ 772549 h 6864928"/>
                  <a:gd name="connsiteX141" fmla="*/ 1019619 w 6509594"/>
                  <a:gd name="connsiteY141" fmla="*/ 697081 h 6864928"/>
                  <a:gd name="connsiteX142" fmla="*/ 1086444 w 6509594"/>
                  <a:gd name="connsiteY142" fmla="*/ 621614 h 6864928"/>
                  <a:gd name="connsiteX143" fmla="*/ 1159735 w 6509594"/>
                  <a:gd name="connsiteY143" fmla="*/ 546147 h 6864928"/>
                  <a:gd name="connsiteX144" fmla="*/ 1230872 w 6509594"/>
                  <a:gd name="connsiteY144" fmla="*/ 474991 h 6864928"/>
                  <a:gd name="connsiteX145" fmla="*/ 1302008 w 6509594"/>
                  <a:gd name="connsiteY145" fmla="*/ 403836 h 6864928"/>
                  <a:gd name="connsiteX146" fmla="*/ 1377455 w 6509594"/>
                  <a:gd name="connsiteY146" fmla="*/ 332682 h 6864928"/>
                  <a:gd name="connsiteX147" fmla="*/ 1452903 w 6509594"/>
                  <a:gd name="connsiteY147" fmla="*/ 263683 h 6864928"/>
                  <a:gd name="connsiteX148" fmla="*/ 1532661 w 6509594"/>
                  <a:gd name="connsiteY148" fmla="*/ 201153 h 6864928"/>
                  <a:gd name="connsiteX149" fmla="*/ 1614576 w 6509594"/>
                  <a:gd name="connsiteY149" fmla="*/ 136466 h 6864928"/>
                  <a:gd name="connsiteX150" fmla="*/ 1698646 w 6509594"/>
                  <a:gd name="connsiteY150" fmla="*/ 73936 h 6864928"/>
                  <a:gd name="connsiteX151" fmla="*/ 1782716 w 6509594"/>
                  <a:gd name="connsiteY151" fmla="*/ 13562 h 6864928"/>
                  <a:gd name="connsiteX152" fmla="*/ 1802802 w 6509594"/>
                  <a:gd name="connsiteY152" fmla="*/ 0 h 6864928"/>
                  <a:gd name="connsiteX0" fmla="*/ 6492792 w 6492792"/>
                  <a:gd name="connsiteY0" fmla="*/ 6605101 h 6864928"/>
                  <a:gd name="connsiteX1" fmla="*/ 5977765 w 6492792"/>
                  <a:gd name="connsiteY1" fmla="*/ 6864928 h 6864928"/>
                  <a:gd name="connsiteX2" fmla="*/ 6016396 w 6492792"/>
                  <a:gd name="connsiteY2" fmla="*/ 6848753 h 6864928"/>
                  <a:gd name="connsiteX3" fmla="*/ 6106932 w 6492792"/>
                  <a:gd name="connsiteY3" fmla="*/ 6807785 h 6864928"/>
                  <a:gd name="connsiteX4" fmla="*/ 6197470 w 6492792"/>
                  <a:gd name="connsiteY4" fmla="*/ 6764660 h 6864928"/>
                  <a:gd name="connsiteX5" fmla="*/ 6348364 w 6492792"/>
                  <a:gd name="connsiteY5" fmla="*/ 6689193 h 6864928"/>
                  <a:gd name="connsiteX6" fmla="*/ 6492792 w 6492792"/>
                  <a:gd name="connsiteY6" fmla="*/ 6605101 h 6864928"/>
                  <a:gd name="connsiteX7" fmla="*/ 1802802 w 6492792"/>
                  <a:gd name="connsiteY7" fmla="*/ 0 h 6864928"/>
                  <a:gd name="connsiteX8" fmla="*/ 2367371 w 6492792"/>
                  <a:gd name="connsiteY8" fmla="*/ 0 h 6864928"/>
                  <a:gd name="connsiteX9" fmla="*/ 2345338 w 6492792"/>
                  <a:gd name="connsiteY9" fmla="*/ 13562 h 6864928"/>
                  <a:gd name="connsiteX10" fmla="*/ 2261268 w 6492792"/>
                  <a:gd name="connsiteY10" fmla="*/ 69624 h 6864928"/>
                  <a:gd name="connsiteX11" fmla="*/ 2181509 w 6492792"/>
                  <a:gd name="connsiteY11" fmla="*/ 129998 h 6864928"/>
                  <a:gd name="connsiteX12" fmla="*/ 2103906 w 6492792"/>
                  <a:gd name="connsiteY12" fmla="*/ 183903 h 6864928"/>
                  <a:gd name="connsiteX13" fmla="*/ 1953011 w 6492792"/>
                  <a:gd name="connsiteY13" fmla="*/ 308963 h 6864928"/>
                  <a:gd name="connsiteX14" fmla="*/ 1806428 w 6492792"/>
                  <a:gd name="connsiteY14" fmla="*/ 434024 h 6864928"/>
                  <a:gd name="connsiteX15" fmla="*/ 1666311 w 6492792"/>
                  <a:gd name="connsiteY15" fmla="*/ 569865 h 6864928"/>
                  <a:gd name="connsiteX16" fmla="*/ 1534817 w 6492792"/>
                  <a:gd name="connsiteY16" fmla="*/ 712175 h 6864928"/>
                  <a:gd name="connsiteX17" fmla="*/ 1411945 w 6492792"/>
                  <a:gd name="connsiteY17" fmla="*/ 858797 h 6864928"/>
                  <a:gd name="connsiteX18" fmla="*/ 1293385 w 6492792"/>
                  <a:gd name="connsiteY18" fmla="*/ 1009732 h 6864928"/>
                  <a:gd name="connsiteX19" fmla="*/ 1185603 w 6492792"/>
                  <a:gd name="connsiteY19" fmla="*/ 1164979 h 6864928"/>
                  <a:gd name="connsiteX20" fmla="*/ 1084288 w 6492792"/>
                  <a:gd name="connsiteY20" fmla="*/ 1328851 h 6864928"/>
                  <a:gd name="connsiteX21" fmla="*/ 987284 w 6492792"/>
                  <a:gd name="connsiteY21" fmla="*/ 1490567 h 6864928"/>
                  <a:gd name="connsiteX22" fmla="*/ 905370 w 6492792"/>
                  <a:gd name="connsiteY22" fmla="*/ 1660908 h 6864928"/>
                  <a:gd name="connsiteX23" fmla="*/ 825611 w 6492792"/>
                  <a:gd name="connsiteY23" fmla="*/ 1833405 h 6864928"/>
                  <a:gd name="connsiteX24" fmla="*/ 758786 w 6492792"/>
                  <a:gd name="connsiteY24" fmla="*/ 2008058 h 6864928"/>
                  <a:gd name="connsiteX25" fmla="*/ 694117 w 6492792"/>
                  <a:gd name="connsiteY25" fmla="*/ 2187023 h 6864928"/>
                  <a:gd name="connsiteX26" fmla="*/ 642381 w 6492792"/>
                  <a:gd name="connsiteY26" fmla="*/ 2368145 h 6864928"/>
                  <a:gd name="connsiteX27" fmla="*/ 599269 w 6492792"/>
                  <a:gd name="connsiteY27" fmla="*/ 2551423 h 6864928"/>
                  <a:gd name="connsiteX28" fmla="*/ 562623 w 6492792"/>
                  <a:gd name="connsiteY28" fmla="*/ 2739014 h 6864928"/>
                  <a:gd name="connsiteX29" fmla="*/ 538911 w 6492792"/>
                  <a:gd name="connsiteY29" fmla="*/ 2924448 h 6864928"/>
                  <a:gd name="connsiteX30" fmla="*/ 523821 w 6492792"/>
                  <a:gd name="connsiteY30" fmla="*/ 3112038 h 6864928"/>
                  <a:gd name="connsiteX31" fmla="*/ 515198 w 6492792"/>
                  <a:gd name="connsiteY31" fmla="*/ 3301785 h 6864928"/>
                  <a:gd name="connsiteX32" fmla="*/ 515198 w 6492792"/>
                  <a:gd name="connsiteY32" fmla="*/ 3396658 h 6864928"/>
                  <a:gd name="connsiteX33" fmla="*/ 515198 w 6492792"/>
                  <a:gd name="connsiteY33" fmla="*/ 3491531 h 6864928"/>
                  <a:gd name="connsiteX34" fmla="*/ 519510 w 6492792"/>
                  <a:gd name="connsiteY34" fmla="*/ 3584249 h 6864928"/>
                  <a:gd name="connsiteX35" fmla="*/ 528132 w 6492792"/>
                  <a:gd name="connsiteY35" fmla="*/ 3679122 h 6864928"/>
                  <a:gd name="connsiteX36" fmla="*/ 538911 w 6492792"/>
                  <a:gd name="connsiteY36" fmla="*/ 3773995 h 6864928"/>
                  <a:gd name="connsiteX37" fmla="*/ 551844 w 6492792"/>
                  <a:gd name="connsiteY37" fmla="*/ 3868868 h 6864928"/>
                  <a:gd name="connsiteX38" fmla="*/ 562623 w 6492792"/>
                  <a:gd name="connsiteY38" fmla="*/ 3965898 h 6864928"/>
                  <a:gd name="connsiteX39" fmla="*/ 579868 w 6492792"/>
                  <a:gd name="connsiteY39" fmla="*/ 4060771 h 6864928"/>
                  <a:gd name="connsiteX40" fmla="*/ 599269 w 6492792"/>
                  <a:gd name="connsiteY40" fmla="*/ 4155645 h 6864928"/>
                  <a:gd name="connsiteX41" fmla="*/ 622981 w 6492792"/>
                  <a:gd name="connsiteY41" fmla="*/ 4246205 h 6864928"/>
                  <a:gd name="connsiteX42" fmla="*/ 646693 w 6492792"/>
                  <a:gd name="connsiteY42" fmla="*/ 4343235 h 6864928"/>
                  <a:gd name="connsiteX43" fmla="*/ 674716 w 6492792"/>
                  <a:gd name="connsiteY43" fmla="*/ 4433796 h 6864928"/>
                  <a:gd name="connsiteX44" fmla="*/ 702739 w 6492792"/>
                  <a:gd name="connsiteY44" fmla="*/ 4528669 h 6864928"/>
                  <a:gd name="connsiteX45" fmla="*/ 737230 w 6492792"/>
                  <a:gd name="connsiteY45" fmla="*/ 4619230 h 6864928"/>
                  <a:gd name="connsiteX46" fmla="*/ 769564 w 6492792"/>
                  <a:gd name="connsiteY46" fmla="*/ 4716260 h 6864928"/>
                  <a:gd name="connsiteX47" fmla="*/ 810521 w 6492792"/>
                  <a:gd name="connsiteY47" fmla="*/ 4806820 h 6864928"/>
                  <a:gd name="connsiteX48" fmla="*/ 849323 w 6492792"/>
                  <a:gd name="connsiteY48" fmla="*/ 4897381 h 6864928"/>
                  <a:gd name="connsiteX49" fmla="*/ 892436 w 6492792"/>
                  <a:gd name="connsiteY49" fmla="*/ 4990098 h 6864928"/>
                  <a:gd name="connsiteX50" fmla="*/ 935549 w 6492792"/>
                  <a:gd name="connsiteY50" fmla="*/ 5076347 h 6864928"/>
                  <a:gd name="connsiteX51" fmla="*/ 985128 w 6492792"/>
                  <a:gd name="connsiteY51" fmla="*/ 5164751 h 6864928"/>
                  <a:gd name="connsiteX52" fmla="*/ 1034708 w 6492792"/>
                  <a:gd name="connsiteY52" fmla="*/ 5251000 h 6864928"/>
                  <a:gd name="connsiteX53" fmla="*/ 1086444 w 6492792"/>
                  <a:gd name="connsiteY53" fmla="*/ 5335092 h 6864928"/>
                  <a:gd name="connsiteX54" fmla="*/ 1138179 w 6492792"/>
                  <a:gd name="connsiteY54" fmla="*/ 5419184 h 6864928"/>
                  <a:gd name="connsiteX55" fmla="*/ 1194226 w 6492792"/>
                  <a:gd name="connsiteY55" fmla="*/ 5501120 h 6864928"/>
                  <a:gd name="connsiteX56" fmla="*/ 1254584 w 6492792"/>
                  <a:gd name="connsiteY56" fmla="*/ 5580900 h 6864928"/>
                  <a:gd name="connsiteX57" fmla="*/ 1312786 w 6492792"/>
                  <a:gd name="connsiteY57" fmla="*/ 5656368 h 6864928"/>
                  <a:gd name="connsiteX58" fmla="*/ 1373144 w 6492792"/>
                  <a:gd name="connsiteY58" fmla="*/ 5731835 h 6864928"/>
                  <a:gd name="connsiteX59" fmla="*/ 1435657 w 6492792"/>
                  <a:gd name="connsiteY59" fmla="*/ 5807303 h 6864928"/>
                  <a:gd name="connsiteX60" fmla="*/ 1500327 w 6492792"/>
                  <a:gd name="connsiteY60" fmla="*/ 5878457 h 6864928"/>
                  <a:gd name="connsiteX61" fmla="*/ 1567152 w 6492792"/>
                  <a:gd name="connsiteY61" fmla="*/ 5949612 h 6864928"/>
                  <a:gd name="connsiteX62" fmla="*/ 1633977 w 6492792"/>
                  <a:gd name="connsiteY62" fmla="*/ 6018611 h 6864928"/>
                  <a:gd name="connsiteX63" fmla="*/ 1707268 w 6492792"/>
                  <a:gd name="connsiteY63" fmla="*/ 6085454 h 6864928"/>
                  <a:gd name="connsiteX64" fmla="*/ 1774093 w 6492792"/>
                  <a:gd name="connsiteY64" fmla="*/ 6147984 h 6864928"/>
                  <a:gd name="connsiteX65" fmla="*/ 1849541 w 6492792"/>
                  <a:gd name="connsiteY65" fmla="*/ 6212670 h 6864928"/>
                  <a:gd name="connsiteX66" fmla="*/ 1996124 w 6492792"/>
                  <a:gd name="connsiteY66" fmla="*/ 6335574 h 6864928"/>
                  <a:gd name="connsiteX67" fmla="*/ 2151330 w 6492792"/>
                  <a:gd name="connsiteY67" fmla="*/ 6447697 h 6864928"/>
                  <a:gd name="connsiteX68" fmla="*/ 2313004 w 6492792"/>
                  <a:gd name="connsiteY68" fmla="*/ 6551195 h 6864928"/>
                  <a:gd name="connsiteX69" fmla="*/ 2476832 w 6492792"/>
                  <a:gd name="connsiteY69" fmla="*/ 6650381 h 6864928"/>
                  <a:gd name="connsiteX70" fmla="*/ 2647128 w 6492792"/>
                  <a:gd name="connsiteY70" fmla="*/ 6736630 h 6864928"/>
                  <a:gd name="connsiteX71" fmla="*/ 2821735 w 6492792"/>
                  <a:gd name="connsiteY71" fmla="*/ 6820722 h 6864928"/>
                  <a:gd name="connsiteX72" fmla="*/ 2930212 w 6492792"/>
                  <a:gd name="connsiteY72" fmla="*/ 6864928 h 6864928"/>
                  <a:gd name="connsiteX73" fmla="*/ 1812362 w 6492792"/>
                  <a:gd name="connsiteY73" fmla="*/ 6864928 h 6864928"/>
                  <a:gd name="connsiteX74" fmla="*/ 1746070 w 6492792"/>
                  <a:gd name="connsiteY74" fmla="*/ 6820722 h 6864928"/>
                  <a:gd name="connsiteX75" fmla="*/ 1662000 w 6492792"/>
                  <a:gd name="connsiteY75" fmla="*/ 6760348 h 6864928"/>
                  <a:gd name="connsiteX76" fmla="*/ 1582241 w 6492792"/>
                  <a:gd name="connsiteY76" fmla="*/ 6697818 h 6864928"/>
                  <a:gd name="connsiteX77" fmla="*/ 1504638 w 6492792"/>
                  <a:gd name="connsiteY77" fmla="*/ 6633131 h 6864928"/>
                  <a:gd name="connsiteX78" fmla="*/ 1429191 w 6492792"/>
                  <a:gd name="connsiteY78" fmla="*/ 6570601 h 6864928"/>
                  <a:gd name="connsiteX79" fmla="*/ 1353743 w 6492792"/>
                  <a:gd name="connsiteY79" fmla="*/ 6501603 h 6864928"/>
                  <a:gd name="connsiteX80" fmla="*/ 1278296 w 6492792"/>
                  <a:gd name="connsiteY80" fmla="*/ 6430448 h 6864928"/>
                  <a:gd name="connsiteX81" fmla="*/ 1207159 w 6492792"/>
                  <a:gd name="connsiteY81" fmla="*/ 6359293 h 6864928"/>
                  <a:gd name="connsiteX82" fmla="*/ 1133868 w 6492792"/>
                  <a:gd name="connsiteY82" fmla="*/ 6288138 h 6864928"/>
                  <a:gd name="connsiteX83" fmla="*/ 1062731 w 6492792"/>
                  <a:gd name="connsiteY83" fmla="*/ 6212670 h 6864928"/>
                  <a:gd name="connsiteX84" fmla="*/ 995907 w 6492792"/>
                  <a:gd name="connsiteY84" fmla="*/ 6137203 h 6864928"/>
                  <a:gd name="connsiteX85" fmla="*/ 933393 w 6492792"/>
                  <a:gd name="connsiteY85" fmla="*/ 6057423 h 6864928"/>
                  <a:gd name="connsiteX86" fmla="*/ 868724 w 6492792"/>
                  <a:gd name="connsiteY86" fmla="*/ 5973331 h 6864928"/>
                  <a:gd name="connsiteX87" fmla="*/ 806210 w 6492792"/>
                  <a:gd name="connsiteY87" fmla="*/ 5891395 h 6864928"/>
                  <a:gd name="connsiteX88" fmla="*/ 745852 w 6492792"/>
                  <a:gd name="connsiteY88" fmla="*/ 5807303 h 6864928"/>
                  <a:gd name="connsiteX89" fmla="*/ 685494 w 6492792"/>
                  <a:gd name="connsiteY89" fmla="*/ 5721054 h 6864928"/>
                  <a:gd name="connsiteX90" fmla="*/ 631603 w 6492792"/>
                  <a:gd name="connsiteY90" fmla="*/ 5632649 h 6864928"/>
                  <a:gd name="connsiteX91" fmla="*/ 575556 w 6492792"/>
                  <a:gd name="connsiteY91" fmla="*/ 5542088 h 6864928"/>
                  <a:gd name="connsiteX92" fmla="*/ 523821 w 6492792"/>
                  <a:gd name="connsiteY92" fmla="*/ 5449371 h 6864928"/>
                  <a:gd name="connsiteX93" fmla="*/ 472086 w 6492792"/>
                  <a:gd name="connsiteY93" fmla="*/ 5354498 h 6864928"/>
                  <a:gd name="connsiteX94" fmla="*/ 424662 w 6492792"/>
                  <a:gd name="connsiteY94" fmla="*/ 5259625 h 6864928"/>
                  <a:gd name="connsiteX95" fmla="*/ 377237 w 6492792"/>
                  <a:gd name="connsiteY95" fmla="*/ 5160439 h 6864928"/>
                  <a:gd name="connsiteX96" fmla="*/ 334125 w 6492792"/>
                  <a:gd name="connsiteY96" fmla="*/ 5065566 h 6864928"/>
                  <a:gd name="connsiteX97" fmla="*/ 293167 w 6492792"/>
                  <a:gd name="connsiteY97" fmla="*/ 4966380 h 6864928"/>
                  <a:gd name="connsiteX98" fmla="*/ 254366 w 6492792"/>
                  <a:gd name="connsiteY98" fmla="*/ 4867194 h 6864928"/>
                  <a:gd name="connsiteX99" fmla="*/ 217720 w 6492792"/>
                  <a:gd name="connsiteY99" fmla="*/ 4768009 h 6864928"/>
                  <a:gd name="connsiteX100" fmla="*/ 187541 w 6492792"/>
                  <a:gd name="connsiteY100" fmla="*/ 4668823 h 6864928"/>
                  <a:gd name="connsiteX101" fmla="*/ 159518 w 6492792"/>
                  <a:gd name="connsiteY101" fmla="*/ 4569637 h 6864928"/>
                  <a:gd name="connsiteX102" fmla="*/ 131494 w 6492792"/>
                  <a:gd name="connsiteY102" fmla="*/ 4470451 h 6864928"/>
                  <a:gd name="connsiteX103" fmla="*/ 107782 w 6492792"/>
                  <a:gd name="connsiteY103" fmla="*/ 4366953 h 6864928"/>
                  <a:gd name="connsiteX104" fmla="*/ 84070 w 6492792"/>
                  <a:gd name="connsiteY104" fmla="*/ 4267768 h 6864928"/>
                  <a:gd name="connsiteX105" fmla="*/ 62514 w 6492792"/>
                  <a:gd name="connsiteY105" fmla="*/ 4168582 h 6864928"/>
                  <a:gd name="connsiteX106" fmla="*/ 47424 w 6492792"/>
                  <a:gd name="connsiteY106" fmla="*/ 4065084 h 6864928"/>
                  <a:gd name="connsiteX107" fmla="*/ 32335 w 6492792"/>
                  <a:gd name="connsiteY107" fmla="*/ 3965898 h 6864928"/>
                  <a:gd name="connsiteX108" fmla="*/ 19401 w 6492792"/>
                  <a:gd name="connsiteY108" fmla="*/ 3862400 h 6864928"/>
                  <a:gd name="connsiteX109" fmla="*/ 12934 w 6492792"/>
                  <a:gd name="connsiteY109" fmla="*/ 3763214 h 6864928"/>
                  <a:gd name="connsiteX110" fmla="*/ 4311 w 6492792"/>
                  <a:gd name="connsiteY110" fmla="*/ 3659716 h 6864928"/>
                  <a:gd name="connsiteX111" fmla="*/ 0 w 6492792"/>
                  <a:gd name="connsiteY111" fmla="*/ 3560530 h 6864928"/>
                  <a:gd name="connsiteX112" fmla="*/ 0 w 6492792"/>
                  <a:gd name="connsiteY112" fmla="*/ 3457032 h 6864928"/>
                  <a:gd name="connsiteX113" fmla="*/ 0 w 6492792"/>
                  <a:gd name="connsiteY113" fmla="*/ 3357846 h 6864928"/>
                  <a:gd name="connsiteX114" fmla="*/ 4311 w 6492792"/>
                  <a:gd name="connsiteY114" fmla="*/ 3258660 h 6864928"/>
                  <a:gd name="connsiteX115" fmla="*/ 8623 w 6492792"/>
                  <a:gd name="connsiteY115" fmla="*/ 3155162 h 6864928"/>
                  <a:gd name="connsiteX116" fmla="*/ 15090 w 6492792"/>
                  <a:gd name="connsiteY116" fmla="*/ 3055977 h 6864928"/>
                  <a:gd name="connsiteX117" fmla="*/ 28023 w 6492792"/>
                  <a:gd name="connsiteY117" fmla="*/ 2956791 h 6864928"/>
                  <a:gd name="connsiteX118" fmla="*/ 38802 w 6492792"/>
                  <a:gd name="connsiteY118" fmla="*/ 2857605 h 6864928"/>
                  <a:gd name="connsiteX119" fmla="*/ 56047 w 6492792"/>
                  <a:gd name="connsiteY119" fmla="*/ 2758419 h 6864928"/>
                  <a:gd name="connsiteX120" fmla="*/ 71136 w 6492792"/>
                  <a:gd name="connsiteY120" fmla="*/ 2659234 h 6864928"/>
                  <a:gd name="connsiteX121" fmla="*/ 90537 w 6492792"/>
                  <a:gd name="connsiteY121" fmla="*/ 2560048 h 6864928"/>
                  <a:gd name="connsiteX122" fmla="*/ 112093 w 6492792"/>
                  <a:gd name="connsiteY122" fmla="*/ 2463018 h 6864928"/>
                  <a:gd name="connsiteX123" fmla="*/ 137961 w 6492792"/>
                  <a:gd name="connsiteY123" fmla="*/ 2363833 h 6864928"/>
                  <a:gd name="connsiteX124" fmla="*/ 161673 w 6492792"/>
                  <a:gd name="connsiteY124" fmla="*/ 2268959 h 6864928"/>
                  <a:gd name="connsiteX125" fmla="*/ 226343 w 6492792"/>
                  <a:gd name="connsiteY125" fmla="*/ 2079213 h 6864928"/>
                  <a:gd name="connsiteX126" fmla="*/ 293167 w 6492792"/>
                  <a:gd name="connsiteY126" fmla="*/ 1891622 h 6864928"/>
                  <a:gd name="connsiteX127" fmla="*/ 334125 w 6492792"/>
                  <a:gd name="connsiteY127" fmla="*/ 1801062 h 6864928"/>
                  <a:gd name="connsiteX128" fmla="*/ 372926 w 6492792"/>
                  <a:gd name="connsiteY128" fmla="*/ 1710501 h 6864928"/>
                  <a:gd name="connsiteX129" fmla="*/ 411728 w 6492792"/>
                  <a:gd name="connsiteY129" fmla="*/ 1617784 h 6864928"/>
                  <a:gd name="connsiteX130" fmla="*/ 461307 w 6492792"/>
                  <a:gd name="connsiteY130" fmla="*/ 1527223 h 6864928"/>
                  <a:gd name="connsiteX131" fmla="*/ 504420 w 6492792"/>
                  <a:gd name="connsiteY131" fmla="*/ 1438818 h 6864928"/>
                  <a:gd name="connsiteX132" fmla="*/ 556156 w 6492792"/>
                  <a:gd name="connsiteY132" fmla="*/ 1352570 h 6864928"/>
                  <a:gd name="connsiteX133" fmla="*/ 603580 w 6492792"/>
                  <a:gd name="connsiteY133" fmla="*/ 1264165 h 6864928"/>
                  <a:gd name="connsiteX134" fmla="*/ 659626 w 6492792"/>
                  <a:gd name="connsiteY134" fmla="*/ 1182229 h 6864928"/>
                  <a:gd name="connsiteX135" fmla="*/ 713518 w 6492792"/>
                  <a:gd name="connsiteY135" fmla="*/ 1098137 h 6864928"/>
                  <a:gd name="connsiteX136" fmla="*/ 769564 w 6492792"/>
                  <a:gd name="connsiteY136" fmla="*/ 1014044 h 6864928"/>
                  <a:gd name="connsiteX137" fmla="*/ 829922 w 6492792"/>
                  <a:gd name="connsiteY137" fmla="*/ 932108 h 6864928"/>
                  <a:gd name="connsiteX138" fmla="*/ 892436 w 6492792"/>
                  <a:gd name="connsiteY138" fmla="*/ 852329 h 6864928"/>
                  <a:gd name="connsiteX139" fmla="*/ 957105 w 6492792"/>
                  <a:gd name="connsiteY139" fmla="*/ 772549 h 6864928"/>
                  <a:gd name="connsiteX140" fmla="*/ 1019619 w 6492792"/>
                  <a:gd name="connsiteY140" fmla="*/ 697081 h 6864928"/>
                  <a:gd name="connsiteX141" fmla="*/ 1086444 w 6492792"/>
                  <a:gd name="connsiteY141" fmla="*/ 621614 h 6864928"/>
                  <a:gd name="connsiteX142" fmla="*/ 1159735 w 6492792"/>
                  <a:gd name="connsiteY142" fmla="*/ 546147 h 6864928"/>
                  <a:gd name="connsiteX143" fmla="*/ 1230872 w 6492792"/>
                  <a:gd name="connsiteY143" fmla="*/ 474991 h 6864928"/>
                  <a:gd name="connsiteX144" fmla="*/ 1302008 w 6492792"/>
                  <a:gd name="connsiteY144" fmla="*/ 403836 h 6864928"/>
                  <a:gd name="connsiteX145" fmla="*/ 1377455 w 6492792"/>
                  <a:gd name="connsiteY145" fmla="*/ 332682 h 6864928"/>
                  <a:gd name="connsiteX146" fmla="*/ 1452903 w 6492792"/>
                  <a:gd name="connsiteY146" fmla="*/ 263683 h 6864928"/>
                  <a:gd name="connsiteX147" fmla="*/ 1532661 w 6492792"/>
                  <a:gd name="connsiteY147" fmla="*/ 201153 h 6864928"/>
                  <a:gd name="connsiteX148" fmla="*/ 1614576 w 6492792"/>
                  <a:gd name="connsiteY148" fmla="*/ 136466 h 6864928"/>
                  <a:gd name="connsiteX149" fmla="*/ 1698646 w 6492792"/>
                  <a:gd name="connsiteY149" fmla="*/ 73936 h 6864928"/>
                  <a:gd name="connsiteX150" fmla="*/ 1782716 w 6492792"/>
                  <a:gd name="connsiteY150" fmla="*/ 13562 h 6864928"/>
                  <a:gd name="connsiteX151" fmla="*/ 1802802 w 6492792"/>
                  <a:gd name="connsiteY151" fmla="*/ 0 h 6864928"/>
                  <a:gd name="connsiteX0" fmla="*/ 6054642 w 6348364"/>
                  <a:gd name="connsiteY0" fmla="*/ 6867039 h 6867039"/>
                  <a:gd name="connsiteX1" fmla="*/ 5977765 w 6348364"/>
                  <a:gd name="connsiteY1" fmla="*/ 6864928 h 6867039"/>
                  <a:gd name="connsiteX2" fmla="*/ 6016396 w 6348364"/>
                  <a:gd name="connsiteY2" fmla="*/ 6848753 h 6867039"/>
                  <a:gd name="connsiteX3" fmla="*/ 6106932 w 6348364"/>
                  <a:gd name="connsiteY3" fmla="*/ 6807785 h 6867039"/>
                  <a:gd name="connsiteX4" fmla="*/ 6197470 w 6348364"/>
                  <a:gd name="connsiteY4" fmla="*/ 6764660 h 6867039"/>
                  <a:gd name="connsiteX5" fmla="*/ 6348364 w 6348364"/>
                  <a:gd name="connsiteY5" fmla="*/ 6689193 h 6867039"/>
                  <a:gd name="connsiteX6" fmla="*/ 6054642 w 6348364"/>
                  <a:gd name="connsiteY6" fmla="*/ 6867039 h 6867039"/>
                  <a:gd name="connsiteX7" fmla="*/ 1802802 w 6348364"/>
                  <a:gd name="connsiteY7" fmla="*/ 0 h 6867039"/>
                  <a:gd name="connsiteX8" fmla="*/ 2367371 w 6348364"/>
                  <a:gd name="connsiteY8" fmla="*/ 0 h 6867039"/>
                  <a:gd name="connsiteX9" fmla="*/ 2345338 w 6348364"/>
                  <a:gd name="connsiteY9" fmla="*/ 13562 h 6867039"/>
                  <a:gd name="connsiteX10" fmla="*/ 2261268 w 6348364"/>
                  <a:gd name="connsiteY10" fmla="*/ 69624 h 6867039"/>
                  <a:gd name="connsiteX11" fmla="*/ 2181509 w 6348364"/>
                  <a:gd name="connsiteY11" fmla="*/ 129998 h 6867039"/>
                  <a:gd name="connsiteX12" fmla="*/ 2103906 w 6348364"/>
                  <a:gd name="connsiteY12" fmla="*/ 183903 h 6867039"/>
                  <a:gd name="connsiteX13" fmla="*/ 1953011 w 6348364"/>
                  <a:gd name="connsiteY13" fmla="*/ 308963 h 6867039"/>
                  <a:gd name="connsiteX14" fmla="*/ 1806428 w 6348364"/>
                  <a:gd name="connsiteY14" fmla="*/ 434024 h 6867039"/>
                  <a:gd name="connsiteX15" fmla="*/ 1666311 w 6348364"/>
                  <a:gd name="connsiteY15" fmla="*/ 569865 h 6867039"/>
                  <a:gd name="connsiteX16" fmla="*/ 1534817 w 6348364"/>
                  <a:gd name="connsiteY16" fmla="*/ 712175 h 6867039"/>
                  <a:gd name="connsiteX17" fmla="*/ 1411945 w 6348364"/>
                  <a:gd name="connsiteY17" fmla="*/ 858797 h 6867039"/>
                  <a:gd name="connsiteX18" fmla="*/ 1293385 w 6348364"/>
                  <a:gd name="connsiteY18" fmla="*/ 1009732 h 6867039"/>
                  <a:gd name="connsiteX19" fmla="*/ 1185603 w 6348364"/>
                  <a:gd name="connsiteY19" fmla="*/ 1164979 h 6867039"/>
                  <a:gd name="connsiteX20" fmla="*/ 1084288 w 6348364"/>
                  <a:gd name="connsiteY20" fmla="*/ 1328851 h 6867039"/>
                  <a:gd name="connsiteX21" fmla="*/ 987284 w 6348364"/>
                  <a:gd name="connsiteY21" fmla="*/ 1490567 h 6867039"/>
                  <a:gd name="connsiteX22" fmla="*/ 905370 w 6348364"/>
                  <a:gd name="connsiteY22" fmla="*/ 1660908 h 6867039"/>
                  <a:gd name="connsiteX23" fmla="*/ 825611 w 6348364"/>
                  <a:gd name="connsiteY23" fmla="*/ 1833405 h 6867039"/>
                  <a:gd name="connsiteX24" fmla="*/ 758786 w 6348364"/>
                  <a:gd name="connsiteY24" fmla="*/ 2008058 h 6867039"/>
                  <a:gd name="connsiteX25" fmla="*/ 694117 w 6348364"/>
                  <a:gd name="connsiteY25" fmla="*/ 2187023 h 6867039"/>
                  <a:gd name="connsiteX26" fmla="*/ 642381 w 6348364"/>
                  <a:gd name="connsiteY26" fmla="*/ 2368145 h 6867039"/>
                  <a:gd name="connsiteX27" fmla="*/ 599269 w 6348364"/>
                  <a:gd name="connsiteY27" fmla="*/ 2551423 h 6867039"/>
                  <a:gd name="connsiteX28" fmla="*/ 562623 w 6348364"/>
                  <a:gd name="connsiteY28" fmla="*/ 2739014 h 6867039"/>
                  <a:gd name="connsiteX29" fmla="*/ 538911 w 6348364"/>
                  <a:gd name="connsiteY29" fmla="*/ 2924448 h 6867039"/>
                  <a:gd name="connsiteX30" fmla="*/ 523821 w 6348364"/>
                  <a:gd name="connsiteY30" fmla="*/ 3112038 h 6867039"/>
                  <a:gd name="connsiteX31" fmla="*/ 515198 w 6348364"/>
                  <a:gd name="connsiteY31" fmla="*/ 3301785 h 6867039"/>
                  <a:gd name="connsiteX32" fmla="*/ 515198 w 6348364"/>
                  <a:gd name="connsiteY32" fmla="*/ 3396658 h 6867039"/>
                  <a:gd name="connsiteX33" fmla="*/ 515198 w 6348364"/>
                  <a:gd name="connsiteY33" fmla="*/ 3491531 h 6867039"/>
                  <a:gd name="connsiteX34" fmla="*/ 519510 w 6348364"/>
                  <a:gd name="connsiteY34" fmla="*/ 3584249 h 6867039"/>
                  <a:gd name="connsiteX35" fmla="*/ 528132 w 6348364"/>
                  <a:gd name="connsiteY35" fmla="*/ 3679122 h 6867039"/>
                  <a:gd name="connsiteX36" fmla="*/ 538911 w 6348364"/>
                  <a:gd name="connsiteY36" fmla="*/ 3773995 h 6867039"/>
                  <a:gd name="connsiteX37" fmla="*/ 551844 w 6348364"/>
                  <a:gd name="connsiteY37" fmla="*/ 3868868 h 6867039"/>
                  <a:gd name="connsiteX38" fmla="*/ 562623 w 6348364"/>
                  <a:gd name="connsiteY38" fmla="*/ 3965898 h 6867039"/>
                  <a:gd name="connsiteX39" fmla="*/ 579868 w 6348364"/>
                  <a:gd name="connsiteY39" fmla="*/ 4060771 h 6867039"/>
                  <a:gd name="connsiteX40" fmla="*/ 599269 w 6348364"/>
                  <a:gd name="connsiteY40" fmla="*/ 4155645 h 6867039"/>
                  <a:gd name="connsiteX41" fmla="*/ 622981 w 6348364"/>
                  <a:gd name="connsiteY41" fmla="*/ 4246205 h 6867039"/>
                  <a:gd name="connsiteX42" fmla="*/ 646693 w 6348364"/>
                  <a:gd name="connsiteY42" fmla="*/ 4343235 h 6867039"/>
                  <a:gd name="connsiteX43" fmla="*/ 674716 w 6348364"/>
                  <a:gd name="connsiteY43" fmla="*/ 4433796 h 6867039"/>
                  <a:gd name="connsiteX44" fmla="*/ 702739 w 6348364"/>
                  <a:gd name="connsiteY44" fmla="*/ 4528669 h 6867039"/>
                  <a:gd name="connsiteX45" fmla="*/ 737230 w 6348364"/>
                  <a:gd name="connsiteY45" fmla="*/ 4619230 h 6867039"/>
                  <a:gd name="connsiteX46" fmla="*/ 769564 w 6348364"/>
                  <a:gd name="connsiteY46" fmla="*/ 4716260 h 6867039"/>
                  <a:gd name="connsiteX47" fmla="*/ 810521 w 6348364"/>
                  <a:gd name="connsiteY47" fmla="*/ 4806820 h 6867039"/>
                  <a:gd name="connsiteX48" fmla="*/ 849323 w 6348364"/>
                  <a:gd name="connsiteY48" fmla="*/ 4897381 h 6867039"/>
                  <a:gd name="connsiteX49" fmla="*/ 892436 w 6348364"/>
                  <a:gd name="connsiteY49" fmla="*/ 4990098 h 6867039"/>
                  <a:gd name="connsiteX50" fmla="*/ 935549 w 6348364"/>
                  <a:gd name="connsiteY50" fmla="*/ 5076347 h 6867039"/>
                  <a:gd name="connsiteX51" fmla="*/ 985128 w 6348364"/>
                  <a:gd name="connsiteY51" fmla="*/ 5164751 h 6867039"/>
                  <a:gd name="connsiteX52" fmla="*/ 1034708 w 6348364"/>
                  <a:gd name="connsiteY52" fmla="*/ 5251000 h 6867039"/>
                  <a:gd name="connsiteX53" fmla="*/ 1086444 w 6348364"/>
                  <a:gd name="connsiteY53" fmla="*/ 5335092 h 6867039"/>
                  <a:gd name="connsiteX54" fmla="*/ 1138179 w 6348364"/>
                  <a:gd name="connsiteY54" fmla="*/ 5419184 h 6867039"/>
                  <a:gd name="connsiteX55" fmla="*/ 1194226 w 6348364"/>
                  <a:gd name="connsiteY55" fmla="*/ 5501120 h 6867039"/>
                  <a:gd name="connsiteX56" fmla="*/ 1254584 w 6348364"/>
                  <a:gd name="connsiteY56" fmla="*/ 5580900 h 6867039"/>
                  <a:gd name="connsiteX57" fmla="*/ 1312786 w 6348364"/>
                  <a:gd name="connsiteY57" fmla="*/ 5656368 h 6867039"/>
                  <a:gd name="connsiteX58" fmla="*/ 1373144 w 6348364"/>
                  <a:gd name="connsiteY58" fmla="*/ 5731835 h 6867039"/>
                  <a:gd name="connsiteX59" fmla="*/ 1435657 w 6348364"/>
                  <a:gd name="connsiteY59" fmla="*/ 5807303 h 6867039"/>
                  <a:gd name="connsiteX60" fmla="*/ 1500327 w 6348364"/>
                  <a:gd name="connsiteY60" fmla="*/ 5878457 h 6867039"/>
                  <a:gd name="connsiteX61" fmla="*/ 1567152 w 6348364"/>
                  <a:gd name="connsiteY61" fmla="*/ 5949612 h 6867039"/>
                  <a:gd name="connsiteX62" fmla="*/ 1633977 w 6348364"/>
                  <a:gd name="connsiteY62" fmla="*/ 6018611 h 6867039"/>
                  <a:gd name="connsiteX63" fmla="*/ 1707268 w 6348364"/>
                  <a:gd name="connsiteY63" fmla="*/ 6085454 h 6867039"/>
                  <a:gd name="connsiteX64" fmla="*/ 1774093 w 6348364"/>
                  <a:gd name="connsiteY64" fmla="*/ 6147984 h 6867039"/>
                  <a:gd name="connsiteX65" fmla="*/ 1849541 w 6348364"/>
                  <a:gd name="connsiteY65" fmla="*/ 6212670 h 6867039"/>
                  <a:gd name="connsiteX66" fmla="*/ 1996124 w 6348364"/>
                  <a:gd name="connsiteY66" fmla="*/ 6335574 h 6867039"/>
                  <a:gd name="connsiteX67" fmla="*/ 2151330 w 6348364"/>
                  <a:gd name="connsiteY67" fmla="*/ 6447697 h 6867039"/>
                  <a:gd name="connsiteX68" fmla="*/ 2313004 w 6348364"/>
                  <a:gd name="connsiteY68" fmla="*/ 6551195 h 6867039"/>
                  <a:gd name="connsiteX69" fmla="*/ 2476832 w 6348364"/>
                  <a:gd name="connsiteY69" fmla="*/ 6650381 h 6867039"/>
                  <a:gd name="connsiteX70" fmla="*/ 2647128 w 6348364"/>
                  <a:gd name="connsiteY70" fmla="*/ 6736630 h 6867039"/>
                  <a:gd name="connsiteX71" fmla="*/ 2821735 w 6348364"/>
                  <a:gd name="connsiteY71" fmla="*/ 6820722 h 6867039"/>
                  <a:gd name="connsiteX72" fmla="*/ 2930212 w 6348364"/>
                  <a:gd name="connsiteY72" fmla="*/ 6864928 h 6867039"/>
                  <a:gd name="connsiteX73" fmla="*/ 1812362 w 6348364"/>
                  <a:gd name="connsiteY73" fmla="*/ 6864928 h 6867039"/>
                  <a:gd name="connsiteX74" fmla="*/ 1746070 w 6348364"/>
                  <a:gd name="connsiteY74" fmla="*/ 6820722 h 6867039"/>
                  <a:gd name="connsiteX75" fmla="*/ 1662000 w 6348364"/>
                  <a:gd name="connsiteY75" fmla="*/ 6760348 h 6867039"/>
                  <a:gd name="connsiteX76" fmla="*/ 1582241 w 6348364"/>
                  <a:gd name="connsiteY76" fmla="*/ 6697818 h 6867039"/>
                  <a:gd name="connsiteX77" fmla="*/ 1504638 w 6348364"/>
                  <a:gd name="connsiteY77" fmla="*/ 6633131 h 6867039"/>
                  <a:gd name="connsiteX78" fmla="*/ 1429191 w 6348364"/>
                  <a:gd name="connsiteY78" fmla="*/ 6570601 h 6867039"/>
                  <a:gd name="connsiteX79" fmla="*/ 1353743 w 6348364"/>
                  <a:gd name="connsiteY79" fmla="*/ 6501603 h 6867039"/>
                  <a:gd name="connsiteX80" fmla="*/ 1278296 w 6348364"/>
                  <a:gd name="connsiteY80" fmla="*/ 6430448 h 6867039"/>
                  <a:gd name="connsiteX81" fmla="*/ 1207159 w 6348364"/>
                  <a:gd name="connsiteY81" fmla="*/ 6359293 h 6867039"/>
                  <a:gd name="connsiteX82" fmla="*/ 1133868 w 6348364"/>
                  <a:gd name="connsiteY82" fmla="*/ 6288138 h 6867039"/>
                  <a:gd name="connsiteX83" fmla="*/ 1062731 w 6348364"/>
                  <a:gd name="connsiteY83" fmla="*/ 6212670 h 6867039"/>
                  <a:gd name="connsiteX84" fmla="*/ 995907 w 6348364"/>
                  <a:gd name="connsiteY84" fmla="*/ 6137203 h 6867039"/>
                  <a:gd name="connsiteX85" fmla="*/ 933393 w 6348364"/>
                  <a:gd name="connsiteY85" fmla="*/ 6057423 h 6867039"/>
                  <a:gd name="connsiteX86" fmla="*/ 868724 w 6348364"/>
                  <a:gd name="connsiteY86" fmla="*/ 5973331 h 6867039"/>
                  <a:gd name="connsiteX87" fmla="*/ 806210 w 6348364"/>
                  <a:gd name="connsiteY87" fmla="*/ 5891395 h 6867039"/>
                  <a:gd name="connsiteX88" fmla="*/ 745852 w 6348364"/>
                  <a:gd name="connsiteY88" fmla="*/ 5807303 h 6867039"/>
                  <a:gd name="connsiteX89" fmla="*/ 685494 w 6348364"/>
                  <a:gd name="connsiteY89" fmla="*/ 5721054 h 6867039"/>
                  <a:gd name="connsiteX90" fmla="*/ 631603 w 6348364"/>
                  <a:gd name="connsiteY90" fmla="*/ 5632649 h 6867039"/>
                  <a:gd name="connsiteX91" fmla="*/ 575556 w 6348364"/>
                  <a:gd name="connsiteY91" fmla="*/ 5542088 h 6867039"/>
                  <a:gd name="connsiteX92" fmla="*/ 523821 w 6348364"/>
                  <a:gd name="connsiteY92" fmla="*/ 5449371 h 6867039"/>
                  <a:gd name="connsiteX93" fmla="*/ 472086 w 6348364"/>
                  <a:gd name="connsiteY93" fmla="*/ 5354498 h 6867039"/>
                  <a:gd name="connsiteX94" fmla="*/ 424662 w 6348364"/>
                  <a:gd name="connsiteY94" fmla="*/ 5259625 h 6867039"/>
                  <a:gd name="connsiteX95" fmla="*/ 377237 w 6348364"/>
                  <a:gd name="connsiteY95" fmla="*/ 5160439 h 6867039"/>
                  <a:gd name="connsiteX96" fmla="*/ 334125 w 6348364"/>
                  <a:gd name="connsiteY96" fmla="*/ 5065566 h 6867039"/>
                  <a:gd name="connsiteX97" fmla="*/ 293167 w 6348364"/>
                  <a:gd name="connsiteY97" fmla="*/ 4966380 h 6867039"/>
                  <a:gd name="connsiteX98" fmla="*/ 254366 w 6348364"/>
                  <a:gd name="connsiteY98" fmla="*/ 4867194 h 6867039"/>
                  <a:gd name="connsiteX99" fmla="*/ 217720 w 6348364"/>
                  <a:gd name="connsiteY99" fmla="*/ 4768009 h 6867039"/>
                  <a:gd name="connsiteX100" fmla="*/ 187541 w 6348364"/>
                  <a:gd name="connsiteY100" fmla="*/ 4668823 h 6867039"/>
                  <a:gd name="connsiteX101" fmla="*/ 159518 w 6348364"/>
                  <a:gd name="connsiteY101" fmla="*/ 4569637 h 6867039"/>
                  <a:gd name="connsiteX102" fmla="*/ 131494 w 6348364"/>
                  <a:gd name="connsiteY102" fmla="*/ 4470451 h 6867039"/>
                  <a:gd name="connsiteX103" fmla="*/ 107782 w 6348364"/>
                  <a:gd name="connsiteY103" fmla="*/ 4366953 h 6867039"/>
                  <a:gd name="connsiteX104" fmla="*/ 84070 w 6348364"/>
                  <a:gd name="connsiteY104" fmla="*/ 4267768 h 6867039"/>
                  <a:gd name="connsiteX105" fmla="*/ 62514 w 6348364"/>
                  <a:gd name="connsiteY105" fmla="*/ 4168582 h 6867039"/>
                  <a:gd name="connsiteX106" fmla="*/ 47424 w 6348364"/>
                  <a:gd name="connsiteY106" fmla="*/ 4065084 h 6867039"/>
                  <a:gd name="connsiteX107" fmla="*/ 32335 w 6348364"/>
                  <a:gd name="connsiteY107" fmla="*/ 3965898 h 6867039"/>
                  <a:gd name="connsiteX108" fmla="*/ 19401 w 6348364"/>
                  <a:gd name="connsiteY108" fmla="*/ 3862400 h 6867039"/>
                  <a:gd name="connsiteX109" fmla="*/ 12934 w 6348364"/>
                  <a:gd name="connsiteY109" fmla="*/ 3763214 h 6867039"/>
                  <a:gd name="connsiteX110" fmla="*/ 4311 w 6348364"/>
                  <a:gd name="connsiteY110" fmla="*/ 3659716 h 6867039"/>
                  <a:gd name="connsiteX111" fmla="*/ 0 w 6348364"/>
                  <a:gd name="connsiteY111" fmla="*/ 3560530 h 6867039"/>
                  <a:gd name="connsiteX112" fmla="*/ 0 w 6348364"/>
                  <a:gd name="connsiteY112" fmla="*/ 3457032 h 6867039"/>
                  <a:gd name="connsiteX113" fmla="*/ 0 w 6348364"/>
                  <a:gd name="connsiteY113" fmla="*/ 3357846 h 6867039"/>
                  <a:gd name="connsiteX114" fmla="*/ 4311 w 6348364"/>
                  <a:gd name="connsiteY114" fmla="*/ 3258660 h 6867039"/>
                  <a:gd name="connsiteX115" fmla="*/ 8623 w 6348364"/>
                  <a:gd name="connsiteY115" fmla="*/ 3155162 h 6867039"/>
                  <a:gd name="connsiteX116" fmla="*/ 15090 w 6348364"/>
                  <a:gd name="connsiteY116" fmla="*/ 3055977 h 6867039"/>
                  <a:gd name="connsiteX117" fmla="*/ 28023 w 6348364"/>
                  <a:gd name="connsiteY117" fmla="*/ 2956791 h 6867039"/>
                  <a:gd name="connsiteX118" fmla="*/ 38802 w 6348364"/>
                  <a:gd name="connsiteY118" fmla="*/ 2857605 h 6867039"/>
                  <a:gd name="connsiteX119" fmla="*/ 56047 w 6348364"/>
                  <a:gd name="connsiteY119" fmla="*/ 2758419 h 6867039"/>
                  <a:gd name="connsiteX120" fmla="*/ 71136 w 6348364"/>
                  <a:gd name="connsiteY120" fmla="*/ 2659234 h 6867039"/>
                  <a:gd name="connsiteX121" fmla="*/ 90537 w 6348364"/>
                  <a:gd name="connsiteY121" fmla="*/ 2560048 h 6867039"/>
                  <a:gd name="connsiteX122" fmla="*/ 112093 w 6348364"/>
                  <a:gd name="connsiteY122" fmla="*/ 2463018 h 6867039"/>
                  <a:gd name="connsiteX123" fmla="*/ 137961 w 6348364"/>
                  <a:gd name="connsiteY123" fmla="*/ 2363833 h 6867039"/>
                  <a:gd name="connsiteX124" fmla="*/ 161673 w 6348364"/>
                  <a:gd name="connsiteY124" fmla="*/ 2268959 h 6867039"/>
                  <a:gd name="connsiteX125" fmla="*/ 226343 w 6348364"/>
                  <a:gd name="connsiteY125" fmla="*/ 2079213 h 6867039"/>
                  <a:gd name="connsiteX126" fmla="*/ 293167 w 6348364"/>
                  <a:gd name="connsiteY126" fmla="*/ 1891622 h 6867039"/>
                  <a:gd name="connsiteX127" fmla="*/ 334125 w 6348364"/>
                  <a:gd name="connsiteY127" fmla="*/ 1801062 h 6867039"/>
                  <a:gd name="connsiteX128" fmla="*/ 372926 w 6348364"/>
                  <a:gd name="connsiteY128" fmla="*/ 1710501 h 6867039"/>
                  <a:gd name="connsiteX129" fmla="*/ 411728 w 6348364"/>
                  <a:gd name="connsiteY129" fmla="*/ 1617784 h 6867039"/>
                  <a:gd name="connsiteX130" fmla="*/ 461307 w 6348364"/>
                  <a:gd name="connsiteY130" fmla="*/ 1527223 h 6867039"/>
                  <a:gd name="connsiteX131" fmla="*/ 504420 w 6348364"/>
                  <a:gd name="connsiteY131" fmla="*/ 1438818 h 6867039"/>
                  <a:gd name="connsiteX132" fmla="*/ 556156 w 6348364"/>
                  <a:gd name="connsiteY132" fmla="*/ 1352570 h 6867039"/>
                  <a:gd name="connsiteX133" fmla="*/ 603580 w 6348364"/>
                  <a:gd name="connsiteY133" fmla="*/ 1264165 h 6867039"/>
                  <a:gd name="connsiteX134" fmla="*/ 659626 w 6348364"/>
                  <a:gd name="connsiteY134" fmla="*/ 1182229 h 6867039"/>
                  <a:gd name="connsiteX135" fmla="*/ 713518 w 6348364"/>
                  <a:gd name="connsiteY135" fmla="*/ 1098137 h 6867039"/>
                  <a:gd name="connsiteX136" fmla="*/ 769564 w 6348364"/>
                  <a:gd name="connsiteY136" fmla="*/ 1014044 h 6867039"/>
                  <a:gd name="connsiteX137" fmla="*/ 829922 w 6348364"/>
                  <a:gd name="connsiteY137" fmla="*/ 932108 h 6867039"/>
                  <a:gd name="connsiteX138" fmla="*/ 892436 w 6348364"/>
                  <a:gd name="connsiteY138" fmla="*/ 852329 h 6867039"/>
                  <a:gd name="connsiteX139" fmla="*/ 957105 w 6348364"/>
                  <a:gd name="connsiteY139" fmla="*/ 772549 h 6867039"/>
                  <a:gd name="connsiteX140" fmla="*/ 1019619 w 6348364"/>
                  <a:gd name="connsiteY140" fmla="*/ 697081 h 6867039"/>
                  <a:gd name="connsiteX141" fmla="*/ 1086444 w 6348364"/>
                  <a:gd name="connsiteY141" fmla="*/ 621614 h 6867039"/>
                  <a:gd name="connsiteX142" fmla="*/ 1159735 w 6348364"/>
                  <a:gd name="connsiteY142" fmla="*/ 546147 h 6867039"/>
                  <a:gd name="connsiteX143" fmla="*/ 1230872 w 6348364"/>
                  <a:gd name="connsiteY143" fmla="*/ 474991 h 6867039"/>
                  <a:gd name="connsiteX144" fmla="*/ 1302008 w 6348364"/>
                  <a:gd name="connsiteY144" fmla="*/ 403836 h 6867039"/>
                  <a:gd name="connsiteX145" fmla="*/ 1377455 w 6348364"/>
                  <a:gd name="connsiteY145" fmla="*/ 332682 h 6867039"/>
                  <a:gd name="connsiteX146" fmla="*/ 1452903 w 6348364"/>
                  <a:gd name="connsiteY146" fmla="*/ 263683 h 6867039"/>
                  <a:gd name="connsiteX147" fmla="*/ 1532661 w 6348364"/>
                  <a:gd name="connsiteY147" fmla="*/ 201153 h 6867039"/>
                  <a:gd name="connsiteX148" fmla="*/ 1614576 w 6348364"/>
                  <a:gd name="connsiteY148" fmla="*/ 136466 h 6867039"/>
                  <a:gd name="connsiteX149" fmla="*/ 1698646 w 6348364"/>
                  <a:gd name="connsiteY149" fmla="*/ 73936 h 6867039"/>
                  <a:gd name="connsiteX150" fmla="*/ 1782716 w 6348364"/>
                  <a:gd name="connsiteY150" fmla="*/ 13562 h 6867039"/>
                  <a:gd name="connsiteX151" fmla="*/ 1802802 w 6348364"/>
                  <a:gd name="connsiteY151" fmla="*/ 0 h 6867039"/>
                  <a:gd name="connsiteX0" fmla="*/ 6054642 w 6197470"/>
                  <a:gd name="connsiteY0" fmla="*/ 6867039 h 6867039"/>
                  <a:gd name="connsiteX1" fmla="*/ 5977765 w 6197470"/>
                  <a:gd name="connsiteY1" fmla="*/ 6864928 h 6867039"/>
                  <a:gd name="connsiteX2" fmla="*/ 6016396 w 6197470"/>
                  <a:gd name="connsiteY2" fmla="*/ 6848753 h 6867039"/>
                  <a:gd name="connsiteX3" fmla="*/ 6106932 w 6197470"/>
                  <a:gd name="connsiteY3" fmla="*/ 6807785 h 6867039"/>
                  <a:gd name="connsiteX4" fmla="*/ 6197470 w 6197470"/>
                  <a:gd name="connsiteY4" fmla="*/ 6764660 h 6867039"/>
                  <a:gd name="connsiteX5" fmla="*/ 6054642 w 6197470"/>
                  <a:gd name="connsiteY5" fmla="*/ 6867039 h 6867039"/>
                  <a:gd name="connsiteX6" fmla="*/ 1802802 w 6197470"/>
                  <a:gd name="connsiteY6" fmla="*/ 0 h 6867039"/>
                  <a:gd name="connsiteX7" fmla="*/ 2367371 w 6197470"/>
                  <a:gd name="connsiteY7" fmla="*/ 0 h 6867039"/>
                  <a:gd name="connsiteX8" fmla="*/ 2345338 w 6197470"/>
                  <a:gd name="connsiteY8" fmla="*/ 13562 h 6867039"/>
                  <a:gd name="connsiteX9" fmla="*/ 2261268 w 6197470"/>
                  <a:gd name="connsiteY9" fmla="*/ 69624 h 6867039"/>
                  <a:gd name="connsiteX10" fmla="*/ 2181509 w 6197470"/>
                  <a:gd name="connsiteY10" fmla="*/ 129998 h 6867039"/>
                  <a:gd name="connsiteX11" fmla="*/ 2103906 w 6197470"/>
                  <a:gd name="connsiteY11" fmla="*/ 183903 h 6867039"/>
                  <a:gd name="connsiteX12" fmla="*/ 1953011 w 6197470"/>
                  <a:gd name="connsiteY12" fmla="*/ 308963 h 6867039"/>
                  <a:gd name="connsiteX13" fmla="*/ 1806428 w 6197470"/>
                  <a:gd name="connsiteY13" fmla="*/ 434024 h 6867039"/>
                  <a:gd name="connsiteX14" fmla="*/ 1666311 w 6197470"/>
                  <a:gd name="connsiteY14" fmla="*/ 569865 h 6867039"/>
                  <a:gd name="connsiteX15" fmla="*/ 1534817 w 6197470"/>
                  <a:gd name="connsiteY15" fmla="*/ 712175 h 6867039"/>
                  <a:gd name="connsiteX16" fmla="*/ 1411945 w 6197470"/>
                  <a:gd name="connsiteY16" fmla="*/ 858797 h 6867039"/>
                  <a:gd name="connsiteX17" fmla="*/ 1293385 w 6197470"/>
                  <a:gd name="connsiteY17" fmla="*/ 1009732 h 6867039"/>
                  <a:gd name="connsiteX18" fmla="*/ 1185603 w 6197470"/>
                  <a:gd name="connsiteY18" fmla="*/ 1164979 h 6867039"/>
                  <a:gd name="connsiteX19" fmla="*/ 1084288 w 6197470"/>
                  <a:gd name="connsiteY19" fmla="*/ 1328851 h 6867039"/>
                  <a:gd name="connsiteX20" fmla="*/ 987284 w 6197470"/>
                  <a:gd name="connsiteY20" fmla="*/ 1490567 h 6867039"/>
                  <a:gd name="connsiteX21" fmla="*/ 905370 w 6197470"/>
                  <a:gd name="connsiteY21" fmla="*/ 1660908 h 6867039"/>
                  <a:gd name="connsiteX22" fmla="*/ 825611 w 6197470"/>
                  <a:gd name="connsiteY22" fmla="*/ 1833405 h 6867039"/>
                  <a:gd name="connsiteX23" fmla="*/ 758786 w 6197470"/>
                  <a:gd name="connsiteY23" fmla="*/ 2008058 h 6867039"/>
                  <a:gd name="connsiteX24" fmla="*/ 694117 w 6197470"/>
                  <a:gd name="connsiteY24" fmla="*/ 2187023 h 6867039"/>
                  <a:gd name="connsiteX25" fmla="*/ 642381 w 6197470"/>
                  <a:gd name="connsiteY25" fmla="*/ 2368145 h 6867039"/>
                  <a:gd name="connsiteX26" fmla="*/ 599269 w 6197470"/>
                  <a:gd name="connsiteY26" fmla="*/ 2551423 h 6867039"/>
                  <a:gd name="connsiteX27" fmla="*/ 562623 w 6197470"/>
                  <a:gd name="connsiteY27" fmla="*/ 2739014 h 6867039"/>
                  <a:gd name="connsiteX28" fmla="*/ 538911 w 6197470"/>
                  <a:gd name="connsiteY28" fmla="*/ 2924448 h 6867039"/>
                  <a:gd name="connsiteX29" fmla="*/ 523821 w 6197470"/>
                  <a:gd name="connsiteY29" fmla="*/ 3112038 h 6867039"/>
                  <a:gd name="connsiteX30" fmla="*/ 515198 w 6197470"/>
                  <a:gd name="connsiteY30" fmla="*/ 3301785 h 6867039"/>
                  <a:gd name="connsiteX31" fmla="*/ 515198 w 6197470"/>
                  <a:gd name="connsiteY31" fmla="*/ 3396658 h 6867039"/>
                  <a:gd name="connsiteX32" fmla="*/ 515198 w 6197470"/>
                  <a:gd name="connsiteY32" fmla="*/ 3491531 h 6867039"/>
                  <a:gd name="connsiteX33" fmla="*/ 519510 w 6197470"/>
                  <a:gd name="connsiteY33" fmla="*/ 3584249 h 6867039"/>
                  <a:gd name="connsiteX34" fmla="*/ 528132 w 6197470"/>
                  <a:gd name="connsiteY34" fmla="*/ 3679122 h 6867039"/>
                  <a:gd name="connsiteX35" fmla="*/ 538911 w 6197470"/>
                  <a:gd name="connsiteY35" fmla="*/ 3773995 h 6867039"/>
                  <a:gd name="connsiteX36" fmla="*/ 551844 w 6197470"/>
                  <a:gd name="connsiteY36" fmla="*/ 3868868 h 6867039"/>
                  <a:gd name="connsiteX37" fmla="*/ 562623 w 6197470"/>
                  <a:gd name="connsiteY37" fmla="*/ 3965898 h 6867039"/>
                  <a:gd name="connsiteX38" fmla="*/ 579868 w 6197470"/>
                  <a:gd name="connsiteY38" fmla="*/ 4060771 h 6867039"/>
                  <a:gd name="connsiteX39" fmla="*/ 599269 w 6197470"/>
                  <a:gd name="connsiteY39" fmla="*/ 4155645 h 6867039"/>
                  <a:gd name="connsiteX40" fmla="*/ 622981 w 6197470"/>
                  <a:gd name="connsiteY40" fmla="*/ 4246205 h 6867039"/>
                  <a:gd name="connsiteX41" fmla="*/ 646693 w 6197470"/>
                  <a:gd name="connsiteY41" fmla="*/ 4343235 h 6867039"/>
                  <a:gd name="connsiteX42" fmla="*/ 674716 w 6197470"/>
                  <a:gd name="connsiteY42" fmla="*/ 4433796 h 6867039"/>
                  <a:gd name="connsiteX43" fmla="*/ 702739 w 6197470"/>
                  <a:gd name="connsiteY43" fmla="*/ 4528669 h 6867039"/>
                  <a:gd name="connsiteX44" fmla="*/ 737230 w 6197470"/>
                  <a:gd name="connsiteY44" fmla="*/ 4619230 h 6867039"/>
                  <a:gd name="connsiteX45" fmla="*/ 769564 w 6197470"/>
                  <a:gd name="connsiteY45" fmla="*/ 4716260 h 6867039"/>
                  <a:gd name="connsiteX46" fmla="*/ 810521 w 6197470"/>
                  <a:gd name="connsiteY46" fmla="*/ 4806820 h 6867039"/>
                  <a:gd name="connsiteX47" fmla="*/ 849323 w 6197470"/>
                  <a:gd name="connsiteY47" fmla="*/ 4897381 h 6867039"/>
                  <a:gd name="connsiteX48" fmla="*/ 892436 w 6197470"/>
                  <a:gd name="connsiteY48" fmla="*/ 4990098 h 6867039"/>
                  <a:gd name="connsiteX49" fmla="*/ 935549 w 6197470"/>
                  <a:gd name="connsiteY49" fmla="*/ 5076347 h 6867039"/>
                  <a:gd name="connsiteX50" fmla="*/ 985128 w 6197470"/>
                  <a:gd name="connsiteY50" fmla="*/ 5164751 h 6867039"/>
                  <a:gd name="connsiteX51" fmla="*/ 1034708 w 6197470"/>
                  <a:gd name="connsiteY51" fmla="*/ 5251000 h 6867039"/>
                  <a:gd name="connsiteX52" fmla="*/ 1086444 w 6197470"/>
                  <a:gd name="connsiteY52" fmla="*/ 5335092 h 6867039"/>
                  <a:gd name="connsiteX53" fmla="*/ 1138179 w 6197470"/>
                  <a:gd name="connsiteY53" fmla="*/ 5419184 h 6867039"/>
                  <a:gd name="connsiteX54" fmla="*/ 1194226 w 6197470"/>
                  <a:gd name="connsiteY54" fmla="*/ 5501120 h 6867039"/>
                  <a:gd name="connsiteX55" fmla="*/ 1254584 w 6197470"/>
                  <a:gd name="connsiteY55" fmla="*/ 5580900 h 6867039"/>
                  <a:gd name="connsiteX56" fmla="*/ 1312786 w 6197470"/>
                  <a:gd name="connsiteY56" fmla="*/ 5656368 h 6867039"/>
                  <a:gd name="connsiteX57" fmla="*/ 1373144 w 6197470"/>
                  <a:gd name="connsiteY57" fmla="*/ 5731835 h 6867039"/>
                  <a:gd name="connsiteX58" fmla="*/ 1435657 w 6197470"/>
                  <a:gd name="connsiteY58" fmla="*/ 5807303 h 6867039"/>
                  <a:gd name="connsiteX59" fmla="*/ 1500327 w 6197470"/>
                  <a:gd name="connsiteY59" fmla="*/ 5878457 h 6867039"/>
                  <a:gd name="connsiteX60" fmla="*/ 1567152 w 6197470"/>
                  <a:gd name="connsiteY60" fmla="*/ 5949612 h 6867039"/>
                  <a:gd name="connsiteX61" fmla="*/ 1633977 w 6197470"/>
                  <a:gd name="connsiteY61" fmla="*/ 6018611 h 6867039"/>
                  <a:gd name="connsiteX62" fmla="*/ 1707268 w 6197470"/>
                  <a:gd name="connsiteY62" fmla="*/ 6085454 h 6867039"/>
                  <a:gd name="connsiteX63" fmla="*/ 1774093 w 6197470"/>
                  <a:gd name="connsiteY63" fmla="*/ 6147984 h 6867039"/>
                  <a:gd name="connsiteX64" fmla="*/ 1849541 w 6197470"/>
                  <a:gd name="connsiteY64" fmla="*/ 6212670 h 6867039"/>
                  <a:gd name="connsiteX65" fmla="*/ 1996124 w 6197470"/>
                  <a:gd name="connsiteY65" fmla="*/ 6335574 h 6867039"/>
                  <a:gd name="connsiteX66" fmla="*/ 2151330 w 6197470"/>
                  <a:gd name="connsiteY66" fmla="*/ 6447697 h 6867039"/>
                  <a:gd name="connsiteX67" fmla="*/ 2313004 w 6197470"/>
                  <a:gd name="connsiteY67" fmla="*/ 6551195 h 6867039"/>
                  <a:gd name="connsiteX68" fmla="*/ 2476832 w 6197470"/>
                  <a:gd name="connsiteY68" fmla="*/ 6650381 h 6867039"/>
                  <a:gd name="connsiteX69" fmla="*/ 2647128 w 6197470"/>
                  <a:gd name="connsiteY69" fmla="*/ 6736630 h 6867039"/>
                  <a:gd name="connsiteX70" fmla="*/ 2821735 w 6197470"/>
                  <a:gd name="connsiteY70" fmla="*/ 6820722 h 6867039"/>
                  <a:gd name="connsiteX71" fmla="*/ 2930212 w 6197470"/>
                  <a:gd name="connsiteY71" fmla="*/ 6864928 h 6867039"/>
                  <a:gd name="connsiteX72" fmla="*/ 1812362 w 6197470"/>
                  <a:gd name="connsiteY72" fmla="*/ 6864928 h 6867039"/>
                  <a:gd name="connsiteX73" fmla="*/ 1746070 w 6197470"/>
                  <a:gd name="connsiteY73" fmla="*/ 6820722 h 6867039"/>
                  <a:gd name="connsiteX74" fmla="*/ 1662000 w 6197470"/>
                  <a:gd name="connsiteY74" fmla="*/ 6760348 h 6867039"/>
                  <a:gd name="connsiteX75" fmla="*/ 1582241 w 6197470"/>
                  <a:gd name="connsiteY75" fmla="*/ 6697818 h 6867039"/>
                  <a:gd name="connsiteX76" fmla="*/ 1504638 w 6197470"/>
                  <a:gd name="connsiteY76" fmla="*/ 6633131 h 6867039"/>
                  <a:gd name="connsiteX77" fmla="*/ 1429191 w 6197470"/>
                  <a:gd name="connsiteY77" fmla="*/ 6570601 h 6867039"/>
                  <a:gd name="connsiteX78" fmla="*/ 1353743 w 6197470"/>
                  <a:gd name="connsiteY78" fmla="*/ 6501603 h 6867039"/>
                  <a:gd name="connsiteX79" fmla="*/ 1278296 w 6197470"/>
                  <a:gd name="connsiteY79" fmla="*/ 6430448 h 6867039"/>
                  <a:gd name="connsiteX80" fmla="*/ 1207159 w 6197470"/>
                  <a:gd name="connsiteY80" fmla="*/ 6359293 h 6867039"/>
                  <a:gd name="connsiteX81" fmla="*/ 1133868 w 6197470"/>
                  <a:gd name="connsiteY81" fmla="*/ 6288138 h 6867039"/>
                  <a:gd name="connsiteX82" fmla="*/ 1062731 w 6197470"/>
                  <a:gd name="connsiteY82" fmla="*/ 6212670 h 6867039"/>
                  <a:gd name="connsiteX83" fmla="*/ 995907 w 6197470"/>
                  <a:gd name="connsiteY83" fmla="*/ 6137203 h 6867039"/>
                  <a:gd name="connsiteX84" fmla="*/ 933393 w 6197470"/>
                  <a:gd name="connsiteY84" fmla="*/ 6057423 h 6867039"/>
                  <a:gd name="connsiteX85" fmla="*/ 868724 w 6197470"/>
                  <a:gd name="connsiteY85" fmla="*/ 5973331 h 6867039"/>
                  <a:gd name="connsiteX86" fmla="*/ 806210 w 6197470"/>
                  <a:gd name="connsiteY86" fmla="*/ 5891395 h 6867039"/>
                  <a:gd name="connsiteX87" fmla="*/ 745852 w 6197470"/>
                  <a:gd name="connsiteY87" fmla="*/ 5807303 h 6867039"/>
                  <a:gd name="connsiteX88" fmla="*/ 685494 w 6197470"/>
                  <a:gd name="connsiteY88" fmla="*/ 5721054 h 6867039"/>
                  <a:gd name="connsiteX89" fmla="*/ 631603 w 6197470"/>
                  <a:gd name="connsiteY89" fmla="*/ 5632649 h 6867039"/>
                  <a:gd name="connsiteX90" fmla="*/ 575556 w 6197470"/>
                  <a:gd name="connsiteY90" fmla="*/ 5542088 h 6867039"/>
                  <a:gd name="connsiteX91" fmla="*/ 523821 w 6197470"/>
                  <a:gd name="connsiteY91" fmla="*/ 5449371 h 6867039"/>
                  <a:gd name="connsiteX92" fmla="*/ 472086 w 6197470"/>
                  <a:gd name="connsiteY92" fmla="*/ 5354498 h 6867039"/>
                  <a:gd name="connsiteX93" fmla="*/ 424662 w 6197470"/>
                  <a:gd name="connsiteY93" fmla="*/ 5259625 h 6867039"/>
                  <a:gd name="connsiteX94" fmla="*/ 377237 w 6197470"/>
                  <a:gd name="connsiteY94" fmla="*/ 5160439 h 6867039"/>
                  <a:gd name="connsiteX95" fmla="*/ 334125 w 6197470"/>
                  <a:gd name="connsiteY95" fmla="*/ 5065566 h 6867039"/>
                  <a:gd name="connsiteX96" fmla="*/ 293167 w 6197470"/>
                  <a:gd name="connsiteY96" fmla="*/ 4966380 h 6867039"/>
                  <a:gd name="connsiteX97" fmla="*/ 254366 w 6197470"/>
                  <a:gd name="connsiteY97" fmla="*/ 4867194 h 6867039"/>
                  <a:gd name="connsiteX98" fmla="*/ 217720 w 6197470"/>
                  <a:gd name="connsiteY98" fmla="*/ 4768009 h 6867039"/>
                  <a:gd name="connsiteX99" fmla="*/ 187541 w 6197470"/>
                  <a:gd name="connsiteY99" fmla="*/ 4668823 h 6867039"/>
                  <a:gd name="connsiteX100" fmla="*/ 159518 w 6197470"/>
                  <a:gd name="connsiteY100" fmla="*/ 4569637 h 6867039"/>
                  <a:gd name="connsiteX101" fmla="*/ 131494 w 6197470"/>
                  <a:gd name="connsiteY101" fmla="*/ 4470451 h 6867039"/>
                  <a:gd name="connsiteX102" fmla="*/ 107782 w 6197470"/>
                  <a:gd name="connsiteY102" fmla="*/ 4366953 h 6867039"/>
                  <a:gd name="connsiteX103" fmla="*/ 84070 w 6197470"/>
                  <a:gd name="connsiteY103" fmla="*/ 4267768 h 6867039"/>
                  <a:gd name="connsiteX104" fmla="*/ 62514 w 6197470"/>
                  <a:gd name="connsiteY104" fmla="*/ 4168582 h 6867039"/>
                  <a:gd name="connsiteX105" fmla="*/ 47424 w 6197470"/>
                  <a:gd name="connsiteY105" fmla="*/ 4065084 h 6867039"/>
                  <a:gd name="connsiteX106" fmla="*/ 32335 w 6197470"/>
                  <a:gd name="connsiteY106" fmla="*/ 3965898 h 6867039"/>
                  <a:gd name="connsiteX107" fmla="*/ 19401 w 6197470"/>
                  <a:gd name="connsiteY107" fmla="*/ 3862400 h 6867039"/>
                  <a:gd name="connsiteX108" fmla="*/ 12934 w 6197470"/>
                  <a:gd name="connsiteY108" fmla="*/ 3763214 h 6867039"/>
                  <a:gd name="connsiteX109" fmla="*/ 4311 w 6197470"/>
                  <a:gd name="connsiteY109" fmla="*/ 3659716 h 6867039"/>
                  <a:gd name="connsiteX110" fmla="*/ 0 w 6197470"/>
                  <a:gd name="connsiteY110" fmla="*/ 3560530 h 6867039"/>
                  <a:gd name="connsiteX111" fmla="*/ 0 w 6197470"/>
                  <a:gd name="connsiteY111" fmla="*/ 3457032 h 6867039"/>
                  <a:gd name="connsiteX112" fmla="*/ 0 w 6197470"/>
                  <a:gd name="connsiteY112" fmla="*/ 3357846 h 6867039"/>
                  <a:gd name="connsiteX113" fmla="*/ 4311 w 6197470"/>
                  <a:gd name="connsiteY113" fmla="*/ 3258660 h 6867039"/>
                  <a:gd name="connsiteX114" fmla="*/ 8623 w 6197470"/>
                  <a:gd name="connsiteY114" fmla="*/ 3155162 h 6867039"/>
                  <a:gd name="connsiteX115" fmla="*/ 15090 w 6197470"/>
                  <a:gd name="connsiteY115" fmla="*/ 3055977 h 6867039"/>
                  <a:gd name="connsiteX116" fmla="*/ 28023 w 6197470"/>
                  <a:gd name="connsiteY116" fmla="*/ 2956791 h 6867039"/>
                  <a:gd name="connsiteX117" fmla="*/ 38802 w 6197470"/>
                  <a:gd name="connsiteY117" fmla="*/ 2857605 h 6867039"/>
                  <a:gd name="connsiteX118" fmla="*/ 56047 w 6197470"/>
                  <a:gd name="connsiteY118" fmla="*/ 2758419 h 6867039"/>
                  <a:gd name="connsiteX119" fmla="*/ 71136 w 6197470"/>
                  <a:gd name="connsiteY119" fmla="*/ 2659234 h 6867039"/>
                  <a:gd name="connsiteX120" fmla="*/ 90537 w 6197470"/>
                  <a:gd name="connsiteY120" fmla="*/ 2560048 h 6867039"/>
                  <a:gd name="connsiteX121" fmla="*/ 112093 w 6197470"/>
                  <a:gd name="connsiteY121" fmla="*/ 2463018 h 6867039"/>
                  <a:gd name="connsiteX122" fmla="*/ 137961 w 6197470"/>
                  <a:gd name="connsiteY122" fmla="*/ 2363833 h 6867039"/>
                  <a:gd name="connsiteX123" fmla="*/ 161673 w 6197470"/>
                  <a:gd name="connsiteY123" fmla="*/ 2268959 h 6867039"/>
                  <a:gd name="connsiteX124" fmla="*/ 226343 w 6197470"/>
                  <a:gd name="connsiteY124" fmla="*/ 2079213 h 6867039"/>
                  <a:gd name="connsiteX125" fmla="*/ 293167 w 6197470"/>
                  <a:gd name="connsiteY125" fmla="*/ 1891622 h 6867039"/>
                  <a:gd name="connsiteX126" fmla="*/ 334125 w 6197470"/>
                  <a:gd name="connsiteY126" fmla="*/ 1801062 h 6867039"/>
                  <a:gd name="connsiteX127" fmla="*/ 372926 w 6197470"/>
                  <a:gd name="connsiteY127" fmla="*/ 1710501 h 6867039"/>
                  <a:gd name="connsiteX128" fmla="*/ 411728 w 6197470"/>
                  <a:gd name="connsiteY128" fmla="*/ 1617784 h 6867039"/>
                  <a:gd name="connsiteX129" fmla="*/ 461307 w 6197470"/>
                  <a:gd name="connsiteY129" fmla="*/ 1527223 h 6867039"/>
                  <a:gd name="connsiteX130" fmla="*/ 504420 w 6197470"/>
                  <a:gd name="connsiteY130" fmla="*/ 1438818 h 6867039"/>
                  <a:gd name="connsiteX131" fmla="*/ 556156 w 6197470"/>
                  <a:gd name="connsiteY131" fmla="*/ 1352570 h 6867039"/>
                  <a:gd name="connsiteX132" fmla="*/ 603580 w 6197470"/>
                  <a:gd name="connsiteY132" fmla="*/ 1264165 h 6867039"/>
                  <a:gd name="connsiteX133" fmla="*/ 659626 w 6197470"/>
                  <a:gd name="connsiteY133" fmla="*/ 1182229 h 6867039"/>
                  <a:gd name="connsiteX134" fmla="*/ 713518 w 6197470"/>
                  <a:gd name="connsiteY134" fmla="*/ 1098137 h 6867039"/>
                  <a:gd name="connsiteX135" fmla="*/ 769564 w 6197470"/>
                  <a:gd name="connsiteY135" fmla="*/ 1014044 h 6867039"/>
                  <a:gd name="connsiteX136" fmla="*/ 829922 w 6197470"/>
                  <a:gd name="connsiteY136" fmla="*/ 932108 h 6867039"/>
                  <a:gd name="connsiteX137" fmla="*/ 892436 w 6197470"/>
                  <a:gd name="connsiteY137" fmla="*/ 852329 h 6867039"/>
                  <a:gd name="connsiteX138" fmla="*/ 957105 w 6197470"/>
                  <a:gd name="connsiteY138" fmla="*/ 772549 h 6867039"/>
                  <a:gd name="connsiteX139" fmla="*/ 1019619 w 6197470"/>
                  <a:gd name="connsiteY139" fmla="*/ 697081 h 6867039"/>
                  <a:gd name="connsiteX140" fmla="*/ 1086444 w 6197470"/>
                  <a:gd name="connsiteY140" fmla="*/ 621614 h 6867039"/>
                  <a:gd name="connsiteX141" fmla="*/ 1159735 w 6197470"/>
                  <a:gd name="connsiteY141" fmla="*/ 546147 h 6867039"/>
                  <a:gd name="connsiteX142" fmla="*/ 1230872 w 6197470"/>
                  <a:gd name="connsiteY142" fmla="*/ 474991 h 6867039"/>
                  <a:gd name="connsiteX143" fmla="*/ 1302008 w 6197470"/>
                  <a:gd name="connsiteY143" fmla="*/ 403836 h 6867039"/>
                  <a:gd name="connsiteX144" fmla="*/ 1377455 w 6197470"/>
                  <a:gd name="connsiteY144" fmla="*/ 332682 h 6867039"/>
                  <a:gd name="connsiteX145" fmla="*/ 1452903 w 6197470"/>
                  <a:gd name="connsiteY145" fmla="*/ 263683 h 6867039"/>
                  <a:gd name="connsiteX146" fmla="*/ 1532661 w 6197470"/>
                  <a:gd name="connsiteY146" fmla="*/ 201153 h 6867039"/>
                  <a:gd name="connsiteX147" fmla="*/ 1614576 w 6197470"/>
                  <a:gd name="connsiteY147" fmla="*/ 136466 h 6867039"/>
                  <a:gd name="connsiteX148" fmla="*/ 1698646 w 6197470"/>
                  <a:gd name="connsiteY148" fmla="*/ 73936 h 6867039"/>
                  <a:gd name="connsiteX149" fmla="*/ 1782716 w 6197470"/>
                  <a:gd name="connsiteY149" fmla="*/ 13562 h 6867039"/>
                  <a:gd name="connsiteX150" fmla="*/ 1802802 w 6197470"/>
                  <a:gd name="connsiteY150" fmla="*/ 0 h 6867039"/>
                  <a:gd name="connsiteX0" fmla="*/ 6054642 w 6106932"/>
                  <a:gd name="connsiteY0" fmla="*/ 6867039 h 6867039"/>
                  <a:gd name="connsiteX1" fmla="*/ 5977765 w 6106932"/>
                  <a:gd name="connsiteY1" fmla="*/ 6864928 h 6867039"/>
                  <a:gd name="connsiteX2" fmla="*/ 6016396 w 6106932"/>
                  <a:gd name="connsiteY2" fmla="*/ 6848753 h 6867039"/>
                  <a:gd name="connsiteX3" fmla="*/ 6106932 w 6106932"/>
                  <a:gd name="connsiteY3" fmla="*/ 6807785 h 6867039"/>
                  <a:gd name="connsiteX4" fmla="*/ 6054642 w 6106932"/>
                  <a:gd name="connsiteY4" fmla="*/ 6867039 h 6867039"/>
                  <a:gd name="connsiteX5" fmla="*/ 1802802 w 6106932"/>
                  <a:gd name="connsiteY5" fmla="*/ 0 h 6867039"/>
                  <a:gd name="connsiteX6" fmla="*/ 2367371 w 6106932"/>
                  <a:gd name="connsiteY6" fmla="*/ 0 h 6867039"/>
                  <a:gd name="connsiteX7" fmla="*/ 2345338 w 6106932"/>
                  <a:gd name="connsiteY7" fmla="*/ 13562 h 6867039"/>
                  <a:gd name="connsiteX8" fmla="*/ 2261268 w 6106932"/>
                  <a:gd name="connsiteY8" fmla="*/ 69624 h 6867039"/>
                  <a:gd name="connsiteX9" fmla="*/ 2181509 w 6106932"/>
                  <a:gd name="connsiteY9" fmla="*/ 129998 h 6867039"/>
                  <a:gd name="connsiteX10" fmla="*/ 2103906 w 6106932"/>
                  <a:gd name="connsiteY10" fmla="*/ 183903 h 6867039"/>
                  <a:gd name="connsiteX11" fmla="*/ 1953011 w 6106932"/>
                  <a:gd name="connsiteY11" fmla="*/ 308963 h 6867039"/>
                  <a:gd name="connsiteX12" fmla="*/ 1806428 w 6106932"/>
                  <a:gd name="connsiteY12" fmla="*/ 434024 h 6867039"/>
                  <a:gd name="connsiteX13" fmla="*/ 1666311 w 6106932"/>
                  <a:gd name="connsiteY13" fmla="*/ 569865 h 6867039"/>
                  <a:gd name="connsiteX14" fmla="*/ 1534817 w 6106932"/>
                  <a:gd name="connsiteY14" fmla="*/ 712175 h 6867039"/>
                  <a:gd name="connsiteX15" fmla="*/ 1411945 w 6106932"/>
                  <a:gd name="connsiteY15" fmla="*/ 858797 h 6867039"/>
                  <a:gd name="connsiteX16" fmla="*/ 1293385 w 6106932"/>
                  <a:gd name="connsiteY16" fmla="*/ 1009732 h 6867039"/>
                  <a:gd name="connsiteX17" fmla="*/ 1185603 w 6106932"/>
                  <a:gd name="connsiteY17" fmla="*/ 1164979 h 6867039"/>
                  <a:gd name="connsiteX18" fmla="*/ 1084288 w 6106932"/>
                  <a:gd name="connsiteY18" fmla="*/ 1328851 h 6867039"/>
                  <a:gd name="connsiteX19" fmla="*/ 987284 w 6106932"/>
                  <a:gd name="connsiteY19" fmla="*/ 1490567 h 6867039"/>
                  <a:gd name="connsiteX20" fmla="*/ 905370 w 6106932"/>
                  <a:gd name="connsiteY20" fmla="*/ 1660908 h 6867039"/>
                  <a:gd name="connsiteX21" fmla="*/ 825611 w 6106932"/>
                  <a:gd name="connsiteY21" fmla="*/ 1833405 h 6867039"/>
                  <a:gd name="connsiteX22" fmla="*/ 758786 w 6106932"/>
                  <a:gd name="connsiteY22" fmla="*/ 2008058 h 6867039"/>
                  <a:gd name="connsiteX23" fmla="*/ 694117 w 6106932"/>
                  <a:gd name="connsiteY23" fmla="*/ 2187023 h 6867039"/>
                  <a:gd name="connsiteX24" fmla="*/ 642381 w 6106932"/>
                  <a:gd name="connsiteY24" fmla="*/ 2368145 h 6867039"/>
                  <a:gd name="connsiteX25" fmla="*/ 599269 w 6106932"/>
                  <a:gd name="connsiteY25" fmla="*/ 2551423 h 6867039"/>
                  <a:gd name="connsiteX26" fmla="*/ 562623 w 6106932"/>
                  <a:gd name="connsiteY26" fmla="*/ 2739014 h 6867039"/>
                  <a:gd name="connsiteX27" fmla="*/ 538911 w 6106932"/>
                  <a:gd name="connsiteY27" fmla="*/ 2924448 h 6867039"/>
                  <a:gd name="connsiteX28" fmla="*/ 523821 w 6106932"/>
                  <a:gd name="connsiteY28" fmla="*/ 3112038 h 6867039"/>
                  <a:gd name="connsiteX29" fmla="*/ 515198 w 6106932"/>
                  <a:gd name="connsiteY29" fmla="*/ 3301785 h 6867039"/>
                  <a:gd name="connsiteX30" fmla="*/ 515198 w 6106932"/>
                  <a:gd name="connsiteY30" fmla="*/ 3396658 h 6867039"/>
                  <a:gd name="connsiteX31" fmla="*/ 515198 w 6106932"/>
                  <a:gd name="connsiteY31" fmla="*/ 3491531 h 6867039"/>
                  <a:gd name="connsiteX32" fmla="*/ 519510 w 6106932"/>
                  <a:gd name="connsiteY32" fmla="*/ 3584249 h 6867039"/>
                  <a:gd name="connsiteX33" fmla="*/ 528132 w 6106932"/>
                  <a:gd name="connsiteY33" fmla="*/ 3679122 h 6867039"/>
                  <a:gd name="connsiteX34" fmla="*/ 538911 w 6106932"/>
                  <a:gd name="connsiteY34" fmla="*/ 3773995 h 6867039"/>
                  <a:gd name="connsiteX35" fmla="*/ 551844 w 6106932"/>
                  <a:gd name="connsiteY35" fmla="*/ 3868868 h 6867039"/>
                  <a:gd name="connsiteX36" fmla="*/ 562623 w 6106932"/>
                  <a:gd name="connsiteY36" fmla="*/ 3965898 h 6867039"/>
                  <a:gd name="connsiteX37" fmla="*/ 579868 w 6106932"/>
                  <a:gd name="connsiteY37" fmla="*/ 4060771 h 6867039"/>
                  <a:gd name="connsiteX38" fmla="*/ 599269 w 6106932"/>
                  <a:gd name="connsiteY38" fmla="*/ 4155645 h 6867039"/>
                  <a:gd name="connsiteX39" fmla="*/ 622981 w 6106932"/>
                  <a:gd name="connsiteY39" fmla="*/ 4246205 h 6867039"/>
                  <a:gd name="connsiteX40" fmla="*/ 646693 w 6106932"/>
                  <a:gd name="connsiteY40" fmla="*/ 4343235 h 6867039"/>
                  <a:gd name="connsiteX41" fmla="*/ 674716 w 6106932"/>
                  <a:gd name="connsiteY41" fmla="*/ 4433796 h 6867039"/>
                  <a:gd name="connsiteX42" fmla="*/ 702739 w 6106932"/>
                  <a:gd name="connsiteY42" fmla="*/ 4528669 h 6867039"/>
                  <a:gd name="connsiteX43" fmla="*/ 737230 w 6106932"/>
                  <a:gd name="connsiteY43" fmla="*/ 4619230 h 6867039"/>
                  <a:gd name="connsiteX44" fmla="*/ 769564 w 6106932"/>
                  <a:gd name="connsiteY44" fmla="*/ 4716260 h 6867039"/>
                  <a:gd name="connsiteX45" fmla="*/ 810521 w 6106932"/>
                  <a:gd name="connsiteY45" fmla="*/ 4806820 h 6867039"/>
                  <a:gd name="connsiteX46" fmla="*/ 849323 w 6106932"/>
                  <a:gd name="connsiteY46" fmla="*/ 4897381 h 6867039"/>
                  <a:gd name="connsiteX47" fmla="*/ 892436 w 6106932"/>
                  <a:gd name="connsiteY47" fmla="*/ 4990098 h 6867039"/>
                  <a:gd name="connsiteX48" fmla="*/ 935549 w 6106932"/>
                  <a:gd name="connsiteY48" fmla="*/ 5076347 h 6867039"/>
                  <a:gd name="connsiteX49" fmla="*/ 985128 w 6106932"/>
                  <a:gd name="connsiteY49" fmla="*/ 5164751 h 6867039"/>
                  <a:gd name="connsiteX50" fmla="*/ 1034708 w 6106932"/>
                  <a:gd name="connsiteY50" fmla="*/ 5251000 h 6867039"/>
                  <a:gd name="connsiteX51" fmla="*/ 1086444 w 6106932"/>
                  <a:gd name="connsiteY51" fmla="*/ 5335092 h 6867039"/>
                  <a:gd name="connsiteX52" fmla="*/ 1138179 w 6106932"/>
                  <a:gd name="connsiteY52" fmla="*/ 5419184 h 6867039"/>
                  <a:gd name="connsiteX53" fmla="*/ 1194226 w 6106932"/>
                  <a:gd name="connsiteY53" fmla="*/ 5501120 h 6867039"/>
                  <a:gd name="connsiteX54" fmla="*/ 1254584 w 6106932"/>
                  <a:gd name="connsiteY54" fmla="*/ 5580900 h 6867039"/>
                  <a:gd name="connsiteX55" fmla="*/ 1312786 w 6106932"/>
                  <a:gd name="connsiteY55" fmla="*/ 5656368 h 6867039"/>
                  <a:gd name="connsiteX56" fmla="*/ 1373144 w 6106932"/>
                  <a:gd name="connsiteY56" fmla="*/ 5731835 h 6867039"/>
                  <a:gd name="connsiteX57" fmla="*/ 1435657 w 6106932"/>
                  <a:gd name="connsiteY57" fmla="*/ 5807303 h 6867039"/>
                  <a:gd name="connsiteX58" fmla="*/ 1500327 w 6106932"/>
                  <a:gd name="connsiteY58" fmla="*/ 5878457 h 6867039"/>
                  <a:gd name="connsiteX59" fmla="*/ 1567152 w 6106932"/>
                  <a:gd name="connsiteY59" fmla="*/ 5949612 h 6867039"/>
                  <a:gd name="connsiteX60" fmla="*/ 1633977 w 6106932"/>
                  <a:gd name="connsiteY60" fmla="*/ 6018611 h 6867039"/>
                  <a:gd name="connsiteX61" fmla="*/ 1707268 w 6106932"/>
                  <a:gd name="connsiteY61" fmla="*/ 6085454 h 6867039"/>
                  <a:gd name="connsiteX62" fmla="*/ 1774093 w 6106932"/>
                  <a:gd name="connsiteY62" fmla="*/ 6147984 h 6867039"/>
                  <a:gd name="connsiteX63" fmla="*/ 1849541 w 6106932"/>
                  <a:gd name="connsiteY63" fmla="*/ 6212670 h 6867039"/>
                  <a:gd name="connsiteX64" fmla="*/ 1996124 w 6106932"/>
                  <a:gd name="connsiteY64" fmla="*/ 6335574 h 6867039"/>
                  <a:gd name="connsiteX65" fmla="*/ 2151330 w 6106932"/>
                  <a:gd name="connsiteY65" fmla="*/ 6447697 h 6867039"/>
                  <a:gd name="connsiteX66" fmla="*/ 2313004 w 6106932"/>
                  <a:gd name="connsiteY66" fmla="*/ 6551195 h 6867039"/>
                  <a:gd name="connsiteX67" fmla="*/ 2476832 w 6106932"/>
                  <a:gd name="connsiteY67" fmla="*/ 6650381 h 6867039"/>
                  <a:gd name="connsiteX68" fmla="*/ 2647128 w 6106932"/>
                  <a:gd name="connsiteY68" fmla="*/ 6736630 h 6867039"/>
                  <a:gd name="connsiteX69" fmla="*/ 2821735 w 6106932"/>
                  <a:gd name="connsiteY69" fmla="*/ 6820722 h 6867039"/>
                  <a:gd name="connsiteX70" fmla="*/ 2930212 w 6106932"/>
                  <a:gd name="connsiteY70" fmla="*/ 6864928 h 6867039"/>
                  <a:gd name="connsiteX71" fmla="*/ 1812362 w 6106932"/>
                  <a:gd name="connsiteY71" fmla="*/ 6864928 h 6867039"/>
                  <a:gd name="connsiteX72" fmla="*/ 1746070 w 6106932"/>
                  <a:gd name="connsiteY72" fmla="*/ 6820722 h 6867039"/>
                  <a:gd name="connsiteX73" fmla="*/ 1662000 w 6106932"/>
                  <a:gd name="connsiteY73" fmla="*/ 6760348 h 6867039"/>
                  <a:gd name="connsiteX74" fmla="*/ 1582241 w 6106932"/>
                  <a:gd name="connsiteY74" fmla="*/ 6697818 h 6867039"/>
                  <a:gd name="connsiteX75" fmla="*/ 1504638 w 6106932"/>
                  <a:gd name="connsiteY75" fmla="*/ 6633131 h 6867039"/>
                  <a:gd name="connsiteX76" fmla="*/ 1429191 w 6106932"/>
                  <a:gd name="connsiteY76" fmla="*/ 6570601 h 6867039"/>
                  <a:gd name="connsiteX77" fmla="*/ 1353743 w 6106932"/>
                  <a:gd name="connsiteY77" fmla="*/ 6501603 h 6867039"/>
                  <a:gd name="connsiteX78" fmla="*/ 1278296 w 6106932"/>
                  <a:gd name="connsiteY78" fmla="*/ 6430448 h 6867039"/>
                  <a:gd name="connsiteX79" fmla="*/ 1207159 w 6106932"/>
                  <a:gd name="connsiteY79" fmla="*/ 6359293 h 6867039"/>
                  <a:gd name="connsiteX80" fmla="*/ 1133868 w 6106932"/>
                  <a:gd name="connsiteY80" fmla="*/ 6288138 h 6867039"/>
                  <a:gd name="connsiteX81" fmla="*/ 1062731 w 6106932"/>
                  <a:gd name="connsiteY81" fmla="*/ 6212670 h 6867039"/>
                  <a:gd name="connsiteX82" fmla="*/ 995907 w 6106932"/>
                  <a:gd name="connsiteY82" fmla="*/ 6137203 h 6867039"/>
                  <a:gd name="connsiteX83" fmla="*/ 933393 w 6106932"/>
                  <a:gd name="connsiteY83" fmla="*/ 6057423 h 6867039"/>
                  <a:gd name="connsiteX84" fmla="*/ 868724 w 6106932"/>
                  <a:gd name="connsiteY84" fmla="*/ 5973331 h 6867039"/>
                  <a:gd name="connsiteX85" fmla="*/ 806210 w 6106932"/>
                  <a:gd name="connsiteY85" fmla="*/ 5891395 h 6867039"/>
                  <a:gd name="connsiteX86" fmla="*/ 745852 w 6106932"/>
                  <a:gd name="connsiteY86" fmla="*/ 5807303 h 6867039"/>
                  <a:gd name="connsiteX87" fmla="*/ 685494 w 6106932"/>
                  <a:gd name="connsiteY87" fmla="*/ 5721054 h 6867039"/>
                  <a:gd name="connsiteX88" fmla="*/ 631603 w 6106932"/>
                  <a:gd name="connsiteY88" fmla="*/ 5632649 h 6867039"/>
                  <a:gd name="connsiteX89" fmla="*/ 575556 w 6106932"/>
                  <a:gd name="connsiteY89" fmla="*/ 5542088 h 6867039"/>
                  <a:gd name="connsiteX90" fmla="*/ 523821 w 6106932"/>
                  <a:gd name="connsiteY90" fmla="*/ 5449371 h 6867039"/>
                  <a:gd name="connsiteX91" fmla="*/ 472086 w 6106932"/>
                  <a:gd name="connsiteY91" fmla="*/ 5354498 h 6867039"/>
                  <a:gd name="connsiteX92" fmla="*/ 424662 w 6106932"/>
                  <a:gd name="connsiteY92" fmla="*/ 5259625 h 6867039"/>
                  <a:gd name="connsiteX93" fmla="*/ 377237 w 6106932"/>
                  <a:gd name="connsiteY93" fmla="*/ 5160439 h 6867039"/>
                  <a:gd name="connsiteX94" fmla="*/ 334125 w 6106932"/>
                  <a:gd name="connsiteY94" fmla="*/ 5065566 h 6867039"/>
                  <a:gd name="connsiteX95" fmla="*/ 293167 w 6106932"/>
                  <a:gd name="connsiteY95" fmla="*/ 4966380 h 6867039"/>
                  <a:gd name="connsiteX96" fmla="*/ 254366 w 6106932"/>
                  <a:gd name="connsiteY96" fmla="*/ 4867194 h 6867039"/>
                  <a:gd name="connsiteX97" fmla="*/ 217720 w 6106932"/>
                  <a:gd name="connsiteY97" fmla="*/ 4768009 h 6867039"/>
                  <a:gd name="connsiteX98" fmla="*/ 187541 w 6106932"/>
                  <a:gd name="connsiteY98" fmla="*/ 4668823 h 6867039"/>
                  <a:gd name="connsiteX99" fmla="*/ 159518 w 6106932"/>
                  <a:gd name="connsiteY99" fmla="*/ 4569637 h 6867039"/>
                  <a:gd name="connsiteX100" fmla="*/ 131494 w 6106932"/>
                  <a:gd name="connsiteY100" fmla="*/ 4470451 h 6867039"/>
                  <a:gd name="connsiteX101" fmla="*/ 107782 w 6106932"/>
                  <a:gd name="connsiteY101" fmla="*/ 4366953 h 6867039"/>
                  <a:gd name="connsiteX102" fmla="*/ 84070 w 6106932"/>
                  <a:gd name="connsiteY102" fmla="*/ 4267768 h 6867039"/>
                  <a:gd name="connsiteX103" fmla="*/ 62514 w 6106932"/>
                  <a:gd name="connsiteY103" fmla="*/ 4168582 h 6867039"/>
                  <a:gd name="connsiteX104" fmla="*/ 47424 w 6106932"/>
                  <a:gd name="connsiteY104" fmla="*/ 4065084 h 6867039"/>
                  <a:gd name="connsiteX105" fmla="*/ 32335 w 6106932"/>
                  <a:gd name="connsiteY105" fmla="*/ 3965898 h 6867039"/>
                  <a:gd name="connsiteX106" fmla="*/ 19401 w 6106932"/>
                  <a:gd name="connsiteY106" fmla="*/ 3862400 h 6867039"/>
                  <a:gd name="connsiteX107" fmla="*/ 12934 w 6106932"/>
                  <a:gd name="connsiteY107" fmla="*/ 3763214 h 6867039"/>
                  <a:gd name="connsiteX108" fmla="*/ 4311 w 6106932"/>
                  <a:gd name="connsiteY108" fmla="*/ 3659716 h 6867039"/>
                  <a:gd name="connsiteX109" fmla="*/ 0 w 6106932"/>
                  <a:gd name="connsiteY109" fmla="*/ 3560530 h 6867039"/>
                  <a:gd name="connsiteX110" fmla="*/ 0 w 6106932"/>
                  <a:gd name="connsiteY110" fmla="*/ 3457032 h 6867039"/>
                  <a:gd name="connsiteX111" fmla="*/ 0 w 6106932"/>
                  <a:gd name="connsiteY111" fmla="*/ 3357846 h 6867039"/>
                  <a:gd name="connsiteX112" fmla="*/ 4311 w 6106932"/>
                  <a:gd name="connsiteY112" fmla="*/ 3258660 h 6867039"/>
                  <a:gd name="connsiteX113" fmla="*/ 8623 w 6106932"/>
                  <a:gd name="connsiteY113" fmla="*/ 3155162 h 6867039"/>
                  <a:gd name="connsiteX114" fmla="*/ 15090 w 6106932"/>
                  <a:gd name="connsiteY114" fmla="*/ 3055977 h 6867039"/>
                  <a:gd name="connsiteX115" fmla="*/ 28023 w 6106932"/>
                  <a:gd name="connsiteY115" fmla="*/ 2956791 h 6867039"/>
                  <a:gd name="connsiteX116" fmla="*/ 38802 w 6106932"/>
                  <a:gd name="connsiteY116" fmla="*/ 2857605 h 6867039"/>
                  <a:gd name="connsiteX117" fmla="*/ 56047 w 6106932"/>
                  <a:gd name="connsiteY117" fmla="*/ 2758419 h 6867039"/>
                  <a:gd name="connsiteX118" fmla="*/ 71136 w 6106932"/>
                  <a:gd name="connsiteY118" fmla="*/ 2659234 h 6867039"/>
                  <a:gd name="connsiteX119" fmla="*/ 90537 w 6106932"/>
                  <a:gd name="connsiteY119" fmla="*/ 2560048 h 6867039"/>
                  <a:gd name="connsiteX120" fmla="*/ 112093 w 6106932"/>
                  <a:gd name="connsiteY120" fmla="*/ 2463018 h 6867039"/>
                  <a:gd name="connsiteX121" fmla="*/ 137961 w 6106932"/>
                  <a:gd name="connsiteY121" fmla="*/ 2363833 h 6867039"/>
                  <a:gd name="connsiteX122" fmla="*/ 161673 w 6106932"/>
                  <a:gd name="connsiteY122" fmla="*/ 2268959 h 6867039"/>
                  <a:gd name="connsiteX123" fmla="*/ 226343 w 6106932"/>
                  <a:gd name="connsiteY123" fmla="*/ 2079213 h 6867039"/>
                  <a:gd name="connsiteX124" fmla="*/ 293167 w 6106932"/>
                  <a:gd name="connsiteY124" fmla="*/ 1891622 h 6867039"/>
                  <a:gd name="connsiteX125" fmla="*/ 334125 w 6106932"/>
                  <a:gd name="connsiteY125" fmla="*/ 1801062 h 6867039"/>
                  <a:gd name="connsiteX126" fmla="*/ 372926 w 6106932"/>
                  <a:gd name="connsiteY126" fmla="*/ 1710501 h 6867039"/>
                  <a:gd name="connsiteX127" fmla="*/ 411728 w 6106932"/>
                  <a:gd name="connsiteY127" fmla="*/ 1617784 h 6867039"/>
                  <a:gd name="connsiteX128" fmla="*/ 461307 w 6106932"/>
                  <a:gd name="connsiteY128" fmla="*/ 1527223 h 6867039"/>
                  <a:gd name="connsiteX129" fmla="*/ 504420 w 6106932"/>
                  <a:gd name="connsiteY129" fmla="*/ 1438818 h 6867039"/>
                  <a:gd name="connsiteX130" fmla="*/ 556156 w 6106932"/>
                  <a:gd name="connsiteY130" fmla="*/ 1352570 h 6867039"/>
                  <a:gd name="connsiteX131" fmla="*/ 603580 w 6106932"/>
                  <a:gd name="connsiteY131" fmla="*/ 1264165 h 6867039"/>
                  <a:gd name="connsiteX132" fmla="*/ 659626 w 6106932"/>
                  <a:gd name="connsiteY132" fmla="*/ 1182229 h 6867039"/>
                  <a:gd name="connsiteX133" fmla="*/ 713518 w 6106932"/>
                  <a:gd name="connsiteY133" fmla="*/ 1098137 h 6867039"/>
                  <a:gd name="connsiteX134" fmla="*/ 769564 w 6106932"/>
                  <a:gd name="connsiteY134" fmla="*/ 1014044 h 6867039"/>
                  <a:gd name="connsiteX135" fmla="*/ 829922 w 6106932"/>
                  <a:gd name="connsiteY135" fmla="*/ 932108 h 6867039"/>
                  <a:gd name="connsiteX136" fmla="*/ 892436 w 6106932"/>
                  <a:gd name="connsiteY136" fmla="*/ 852329 h 6867039"/>
                  <a:gd name="connsiteX137" fmla="*/ 957105 w 6106932"/>
                  <a:gd name="connsiteY137" fmla="*/ 772549 h 6867039"/>
                  <a:gd name="connsiteX138" fmla="*/ 1019619 w 6106932"/>
                  <a:gd name="connsiteY138" fmla="*/ 697081 h 6867039"/>
                  <a:gd name="connsiteX139" fmla="*/ 1086444 w 6106932"/>
                  <a:gd name="connsiteY139" fmla="*/ 621614 h 6867039"/>
                  <a:gd name="connsiteX140" fmla="*/ 1159735 w 6106932"/>
                  <a:gd name="connsiteY140" fmla="*/ 546147 h 6867039"/>
                  <a:gd name="connsiteX141" fmla="*/ 1230872 w 6106932"/>
                  <a:gd name="connsiteY141" fmla="*/ 474991 h 6867039"/>
                  <a:gd name="connsiteX142" fmla="*/ 1302008 w 6106932"/>
                  <a:gd name="connsiteY142" fmla="*/ 403836 h 6867039"/>
                  <a:gd name="connsiteX143" fmla="*/ 1377455 w 6106932"/>
                  <a:gd name="connsiteY143" fmla="*/ 332682 h 6867039"/>
                  <a:gd name="connsiteX144" fmla="*/ 1452903 w 6106932"/>
                  <a:gd name="connsiteY144" fmla="*/ 263683 h 6867039"/>
                  <a:gd name="connsiteX145" fmla="*/ 1532661 w 6106932"/>
                  <a:gd name="connsiteY145" fmla="*/ 201153 h 6867039"/>
                  <a:gd name="connsiteX146" fmla="*/ 1614576 w 6106932"/>
                  <a:gd name="connsiteY146" fmla="*/ 136466 h 6867039"/>
                  <a:gd name="connsiteX147" fmla="*/ 1698646 w 6106932"/>
                  <a:gd name="connsiteY147" fmla="*/ 73936 h 6867039"/>
                  <a:gd name="connsiteX148" fmla="*/ 1782716 w 6106932"/>
                  <a:gd name="connsiteY148" fmla="*/ 13562 h 6867039"/>
                  <a:gd name="connsiteX149" fmla="*/ 1802802 w 6106932"/>
                  <a:gd name="connsiteY149" fmla="*/ 0 h 6867039"/>
                  <a:gd name="connsiteX0" fmla="*/ 6054642 w 6054642"/>
                  <a:gd name="connsiteY0" fmla="*/ 6867039 h 6867039"/>
                  <a:gd name="connsiteX1" fmla="*/ 5977765 w 6054642"/>
                  <a:gd name="connsiteY1" fmla="*/ 6864928 h 6867039"/>
                  <a:gd name="connsiteX2" fmla="*/ 6016396 w 6054642"/>
                  <a:gd name="connsiteY2" fmla="*/ 6848753 h 6867039"/>
                  <a:gd name="connsiteX3" fmla="*/ 6054642 w 6054642"/>
                  <a:gd name="connsiteY3" fmla="*/ 6867039 h 6867039"/>
                  <a:gd name="connsiteX4" fmla="*/ 1802802 w 6054642"/>
                  <a:gd name="connsiteY4" fmla="*/ 0 h 6867039"/>
                  <a:gd name="connsiteX5" fmla="*/ 2367371 w 6054642"/>
                  <a:gd name="connsiteY5" fmla="*/ 0 h 6867039"/>
                  <a:gd name="connsiteX6" fmla="*/ 2345338 w 6054642"/>
                  <a:gd name="connsiteY6" fmla="*/ 13562 h 6867039"/>
                  <a:gd name="connsiteX7" fmla="*/ 2261268 w 6054642"/>
                  <a:gd name="connsiteY7" fmla="*/ 69624 h 6867039"/>
                  <a:gd name="connsiteX8" fmla="*/ 2181509 w 6054642"/>
                  <a:gd name="connsiteY8" fmla="*/ 129998 h 6867039"/>
                  <a:gd name="connsiteX9" fmla="*/ 2103906 w 6054642"/>
                  <a:gd name="connsiteY9" fmla="*/ 183903 h 6867039"/>
                  <a:gd name="connsiteX10" fmla="*/ 1953011 w 6054642"/>
                  <a:gd name="connsiteY10" fmla="*/ 308963 h 6867039"/>
                  <a:gd name="connsiteX11" fmla="*/ 1806428 w 6054642"/>
                  <a:gd name="connsiteY11" fmla="*/ 434024 h 6867039"/>
                  <a:gd name="connsiteX12" fmla="*/ 1666311 w 6054642"/>
                  <a:gd name="connsiteY12" fmla="*/ 569865 h 6867039"/>
                  <a:gd name="connsiteX13" fmla="*/ 1534817 w 6054642"/>
                  <a:gd name="connsiteY13" fmla="*/ 712175 h 6867039"/>
                  <a:gd name="connsiteX14" fmla="*/ 1411945 w 6054642"/>
                  <a:gd name="connsiteY14" fmla="*/ 858797 h 6867039"/>
                  <a:gd name="connsiteX15" fmla="*/ 1293385 w 6054642"/>
                  <a:gd name="connsiteY15" fmla="*/ 1009732 h 6867039"/>
                  <a:gd name="connsiteX16" fmla="*/ 1185603 w 6054642"/>
                  <a:gd name="connsiteY16" fmla="*/ 1164979 h 6867039"/>
                  <a:gd name="connsiteX17" fmla="*/ 1084288 w 6054642"/>
                  <a:gd name="connsiteY17" fmla="*/ 1328851 h 6867039"/>
                  <a:gd name="connsiteX18" fmla="*/ 987284 w 6054642"/>
                  <a:gd name="connsiteY18" fmla="*/ 1490567 h 6867039"/>
                  <a:gd name="connsiteX19" fmla="*/ 905370 w 6054642"/>
                  <a:gd name="connsiteY19" fmla="*/ 1660908 h 6867039"/>
                  <a:gd name="connsiteX20" fmla="*/ 825611 w 6054642"/>
                  <a:gd name="connsiteY20" fmla="*/ 1833405 h 6867039"/>
                  <a:gd name="connsiteX21" fmla="*/ 758786 w 6054642"/>
                  <a:gd name="connsiteY21" fmla="*/ 2008058 h 6867039"/>
                  <a:gd name="connsiteX22" fmla="*/ 694117 w 6054642"/>
                  <a:gd name="connsiteY22" fmla="*/ 2187023 h 6867039"/>
                  <a:gd name="connsiteX23" fmla="*/ 642381 w 6054642"/>
                  <a:gd name="connsiteY23" fmla="*/ 2368145 h 6867039"/>
                  <a:gd name="connsiteX24" fmla="*/ 599269 w 6054642"/>
                  <a:gd name="connsiteY24" fmla="*/ 2551423 h 6867039"/>
                  <a:gd name="connsiteX25" fmla="*/ 562623 w 6054642"/>
                  <a:gd name="connsiteY25" fmla="*/ 2739014 h 6867039"/>
                  <a:gd name="connsiteX26" fmla="*/ 538911 w 6054642"/>
                  <a:gd name="connsiteY26" fmla="*/ 2924448 h 6867039"/>
                  <a:gd name="connsiteX27" fmla="*/ 523821 w 6054642"/>
                  <a:gd name="connsiteY27" fmla="*/ 3112038 h 6867039"/>
                  <a:gd name="connsiteX28" fmla="*/ 515198 w 6054642"/>
                  <a:gd name="connsiteY28" fmla="*/ 3301785 h 6867039"/>
                  <a:gd name="connsiteX29" fmla="*/ 515198 w 6054642"/>
                  <a:gd name="connsiteY29" fmla="*/ 3396658 h 6867039"/>
                  <a:gd name="connsiteX30" fmla="*/ 515198 w 6054642"/>
                  <a:gd name="connsiteY30" fmla="*/ 3491531 h 6867039"/>
                  <a:gd name="connsiteX31" fmla="*/ 519510 w 6054642"/>
                  <a:gd name="connsiteY31" fmla="*/ 3584249 h 6867039"/>
                  <a:gd name="connsiteX32" fmla="*/ 528132 w 6054642"/>
                  <a:gd name="connsiteY32" fmla="*/ 3679122 h 6867039"/>
                  <a:gd name="connsiteX33" fmla="*/ 538911 w 6054642"/>
                  <a:gd name="connsiteY33" fmla="*/ 3773995 h 6867039"/>
                  <a:gd name="connsiteX34" fmla="*/ 551844 w 6054642"/>
                  <a:gd name="connsiteY34" fmla="*/ 3868868 h 6867039"/>
                  <a:gd name="connsiteX35" fmla="*/ 562623 w 6054642"/>
                  <a:gd name="connsiteY35" fmla="*/ 3965898 h 6867039"/>
                  <a:gd name="connsiteX36" fmla="*/ 579868 w 6054642"/>
                  <a:gd name="connsiteY36" fmla="*/ 4060771 h 6867039"/>
                  <a:gd name="connsiteX37" fmla="*/ 599269 w 6054642"/>
                  <a:gd name="connsiteY37" fmla="*/ 4155645 h 6867039"/>
                  <a:gd name="connsiteX38" fmla="*/ 622981 w 6054642"/>
                  <a:gd name="connsiteY38" fmla="*/ 4246205 h 6867039"/>
                  <a:gd name="connsiteX39" fmla="*/ 646693 w 6054642"/>
                  <a:gd name="connsiteY39" fmla="*/ 4343235 h 6867039"/>
                  <a:gd name="connsiteX40" fmla="*/ 674716 w 6054642"/>
                  <a:gd name="connsiteY40" fmla="*/ 4433796 h 6867039"/>
                  <a:gd name="connsiteX41" fmla="*/ 702739 w 6054642"/>
                  <a:gd name="connsiteY41" fmla="*/ 4528669 h 6867039"/>
                  <a:gd name="connsiteX42" fmla="*/ 737230 w 6054642"/>
                  <a:gd name="connsiteY42" fmla="*/ 4619230 h 6867039"/>
                  <a:gd name="connsiteX43" fmla="*/ 769564 w 6054642"/>
                  <a:gd name="connsiteY43" fmla="*/ 4716260 h 6867039"/>
                  <a:gd name="connsiteX44" fmla="*/ 810521 w 6054642"/>
                  <a:gd name="connsiteY44" fmla="*/ 4806820 h 6867039"/>
                  <a:gd name="connsiteX45" fmla="*/ 849323 w 6054642"/>
                  <a:gd name="connsiteY45" fmla="*/ 4897381 h 6867039"/>
                  <a:gd name="connsiteX46" fmla="*/ 892436 w 6054642"/>
                  <a:gd name="connsiteY46" fmla="*/ 4990098 h 6867039"/>
                  <a:gd name="connsiteX47" fmla="*/ 935549 w 6054642"/>
                  <a:gd name="connsiteY47" fmla="*/ 5076347 h 6867039"/>
                  <a:gd name="connsiteX48" fmla="*/ 985128 w 6054642"/>
                  <a:gd name="connsiteY48" fmla="*/ 5164751 h 6867039"/>
                  <a:gd name="connsiteX49" fmla="*/ 1034708 w 6054642"/>
                  <a:gd name="connsiteY49" fmla="*/ 5251000 h 6867039"/>
                  <a:gd name="connsiteX50" fmla="*/ 1086444 w 6054642"/>
                  <a:gd name="connsiteY50" fmla="*/ 5335092 h 6867039"/>
                  <a:gd name="connsiteX51" fmla="*/ 1138179 w 6054642"/>
                  <a:gd name="connsiteY51" fmla="*/ 5419184 h 6867039"/>
                  <a:gd name="connsiteX52" fmla="*/ 1194226 w 6054642"/>
                  <a:gd name="connsiteY52" fmla="*/ 5501120 h 6867039"/>
                  <a:gd name="connsiteX53" fmla="*/ 1254584 w 6054642"/>
                  <a:gd name="connsiteY53" fmla="*/ 5580900 h 6867039"/>
                  <a:gd name="connsiteX54" fmla="*/ 1312786 w 6054642"/>
                  <a:gd name="connsiteY54" fmla="*/ 5656368 h 6867039"/>
                  <a:gd name="connsiteX55" fmla="*/ 1373144 w 6054642"/>
                  <a:gd name="connsiteY55" fmla="*/ 5731835 h 6867039"/>
                  <a:gd name="connsiteX56" fmla="*/ 1435657 w 6054642"/>
                  <a:gd name="connsiteY56" fmla="*/ 5807303 h 6867039"/>
                  <a:gd name="connsiteX57" fmla="*/ 1500327 w 6054642"/>
                  <a:gd name="connsiteY57" fmla="*/ 5878457 h 6867039"/>
                  <a:gd name="connsiteX58" fmla="*/ 1567152 w 6054642"/>
                  <a:gd name="connsiteY58" fmla="*/ 5949612 h 6867039"/>
                  <a:gd name="connsiteX59" fmla="*/ 1633977 w 6054642"/>
                  <a:gd name="connsiteY59" fmla="*/ 6018611 h 6867039"/>
                  <a:gd name="connsiteX60" fmla="*/ 1707268 w 6054642"/>
                  <a:gd name="connsiteY60" fmla="*/ 6085454 h 6867039"/>
                  <a:gd name="connsiteX61" fmla="*/ 1774093 w 6054642"/>
                  <a:gd name="connsiteY61" fmla="*/ 6147984 h 6867039"/>
                  <a:gd name="connsiteX62" fmla="*/ 1849541 w 6054642"/>
                  <a:gd name="connsiteY62" fmla="*/ 6212670 h 6867039"/>
                  <a:gd name="connsiteX63" fmla="*/ 1996124 w 6054642"/>
                  <a:gd name="connsiteY63" fmla="*/ 6335574 h 6867039"/>
                  <a:gd name="connsiteX64" fmla="*/ 2151330 w 6054642"/>
                  <a:gd name="connsiteY64" fmla="*/ 6447697 h 6867039"/>
                  <a:gd name="connsiteX65" fmla="*/ 2313004 w 6054642"/>
                  <a:gd name="connsiteY65" fmla="*/ 6551195 h 6867039"/>
                  <a:gd name="connsiteX66" fmla="*/ 2476832 w 6054642"/>
                  <a:gd name="connsiteY66" fmla="*/ 6650381 h 6867039"/>
                  <a:gd name="connsiteX67" fmla="*/ 2647128 w 6054642"/>
                  <a:gd name="connsiteY67" fmla="*/ 6736630 h 6867039"/>
                  <a:gd name="connsiteX68" fmla="*/ 2821735 w 6054642"/>
                  <a:gd name="connsiteY68" fmla="*/ 6820722 h 6867039"/>
                  <a:gd name="connsiteX69" fmla="*/ 2930212 w 6054642"/>
                  <a:gd name="connsiteY69" fmla="*/ 6864928 h 6867039"/>
                  <a:gd name="connsiteX70" fmla="*/ 1812362 w 6054642"/>
                  <a:gd name="connsiteY70" fmla="*/ 6864928 h 6867039"/>
                  <a:gd name="connsiteX71" fmla="*/ 1746070 w 6054642"/>
                  <a:gd name="connsiteY71" fmla="*/ 6820722 h 6867039"/>
                  <a:gd name="connsiteX72" fmla="*/ 1662000 w 6054642"/>
                  <a:gd name="connsiteY72" fmla="*/ 6760348 h 6867039"/>
                  <a:gd name="connsiteX73" fmla="*/ 1582241 w 6054642"/>
                  <a:gd name="connsiteY73" fmla="*/ 6697818 h 6867039"/>
                  <a:gd name="connsiteX74" fmla="*/ 1504638 w 6054642"/>
                  <a:gd name="connsiteY74" fmla="*/ 6633131 h 6867039"/>
                  <a:gd name="connsiteX75" fmla="*/ 1429191 w 6054642"/>
                  <a:gd name="connsiteY75" fmla="*/ 6570601 h 6867039"/>
                  <a:gd name="connsiteX76" fmla="*/ 1353743 w 6054642"/>
                  <a:gd name="connsiteY76" fmla="*/ 6501603 h 6867039"/>
                  <a:gd name="connsiteX77" fmla="*/ 1278296 w 6054642"/>
                  <a:gd name="connsiteY77" fmla="*/ 6430448 h 6867039"/>
                  <a:gd name="connsiteX78" fmla="*/ 1207159 w 6054642"/>
                  <a:gd name="connsiteY78" fmla="*/ 6359293 h 6867039"/>
                  <a:gd name="connsiteX79" fmla="*/ 1133868 w 6054642"/>
                  <a:gd name="connsiteY79" fmla="*/ 6288138 h 6867039"/>
                  <a:gd name="connsiteX80" fmla="*/ 1062731 w 6054642"/>
                  <a:gd name="connsiteY80" fmla="*/ 6212670 h 6867039"/>
                  <a:gd name="connsiteX81" fmla="*/ 995907 w 6054642"/>
                  <a:gd name="connsiteY81" fmla="*/ 6137203 h 6867039"/>
                  <a:gd name="connsiteX82" fmla="*/ 933393 w 6054642"/>
                  <a:gd name="connsiteY82" fmla="*/ 6057423 h 6867039"/>
                  <a:gd name="connsiteX83" fmla="*/ 868724 w 6054642"/>
                  <a:gd name="connsiteY83" fmla="*/ 5973331 h 6867039"/>
                  <a:gd name="connsiteX84" fmla="*/ 806210 w 6054642"/>
                  <a:gd name="connsiteY84" fmla="*/ 5891395 h 6867039"/>
                  <a:gd name="connsiteX85" fmla="*/ 745852 w 6054642"/>
                  <a:gd name="connsiteY85" fmla="*/ 5807303 h 6867039"/>
                  <a:gd name="connsiteX86" fmla="*/ 685494 w 6054642"/>
                  <a:gd name="connsiteY86" fmla="*/ 5721054 h 6867039"/>
                  <a:gd name="connsiteX87" fmla="*/ 631603 w 6054642"/>
                  <a:gd name="connsiteY87" fmla="*/ 5632649 h 6867039"/>
                  <a:gd name="connsiteX88" fmla="*/ 575556 w 6054642"/>
                  <a:gd name="connsiteY88" fmla="*/ 5542088 h 6867039"/>
                  <a:gd name="connsiteX89" fmla="*/ 523821 w 6054642"/>
                  <a:gd name="connsiteY89" fmla="*/ 5449371 h 6867039"/>
                  <a:gd name="connsiteX90" fmla="*/ 472086 w 6054642"/>
                  <a:gd name="connsiteY90" fmla="*/ 5354498 h 6867039"/>
                  <a:gd name="connsiteX91" fmla="*/ 424662 w 6054642"/>
                  <a:gd name="connsiteY91" fmla="*/ 5259625 h 6867039"/>
                  <a:gd name="connsiteX92" fmla="*/ 377237 w 6054642"/>
                  <a:gd name="connsiteY92" fmla="*/ 5160439 h 6867039"/>
                  <a:gd name="connsiteX93" fmla="*/ 334125 w 6054642"/>
                  <a:gd name="connsiteY93" fmla="*/ 5065566 h 6867039"/>
                  <a:gd name="connsiteX94" fmla="*/ 293167 w 6054642"/>
                  <a:gd name="connsiteY94" fmla="*/ 4966380 h 6867039"/>
                  <a:gd name="connsiteX95" fmla="*/ 254366 w 6054642"/>
                  <a:gd name="connsiteY95" fmla="*/ 4867194 h 6867039"/>
                  <a:gd name="connsiteX96" fmla="*/ 217720 w 6054642"/>
                  <a:gd name="connsiteY96" fmla="*/ 4768009 h 6867039"/>
                  <a:gd name="connsiteX97" fmla="*/ 187541 w 6054642"/>
                  <a:gd name="connsiteY97" fmla="*/ 4668823 h 6867039"/>
                  <a:gd name="connsiteX98" fmla="*/ 159518 w 6054642"/>
                  <a:gd name="connsiteY98" fmla="*/ 4569637 h 6867039"/>
                  <a:gd name="connsiteX99" fmla="*/ 131494 w 6054642"/>
                  <a:gd name="connsiteY99" fmla="*/ 4470451 h 6867039"/>
                  <a:gd name="connsiteX100" fmla="*/ 107782 w 6054642"/>
                  <a:gd name="connsiteY100" fmla="*/ 4366953 h 6867039"/>
                  <a:gd name="connsiteX101" fmla="*/ 84070 w 6054642"/>
                  <a:gd name="connsiteY101" fmla="*/ 4267768 h 6867039"/>
                  <a:gd name="connsiteX102" fmla="*/ 62514 w 6054642"/>
                  <a:gd name="connsiteY102" fmla="*/ 4168582 h 6867039"/>
                  <a:gd name="connsiteX103" fmla="*/ 47424 w 6054642"/>
                  <a:gd name="connsiteY103" fmla="*/ 4065084 h 6867039"/>
                  <a:gd name="connsiteX104" fmla="*/ 32335 w 6054642"/>
                  <a:gd name="connsiteY104" fmla="*/ 3965898 h 6867039"/>
                  <a:gd name="connsiteX105" fmla="*/ 19401 w 6054642"/>
                  <a:gd name="connsiteY105" fmla="*/ 3862400 h 6867039"/>
                  <a:gd name="connsiteX106" fmla="*/ 12934 w 6054642"/>
                  <a:gd name="connsiteY106" fmla="*/ 3763214 h 6867039"/>
                  <a:gd name="connsiteX107" fmla="*/ 4311 w 6054642"/>
                  <a:gd name="connsiteY107" fmla="*/ 3659716 h 6867039"/>
                  <a:gd name="connsiteX108" fmla="*/ 0 w 6054642"/>
                  <a:gd name="connsiteY108" fmla="*/ 3560530 h 6867039"/>
                  <a:gd name="connsiteX109" fmla="*/ 0 w 6054642"/>
                  <a:gd name="connsiteY109" fmla="*/ 3457032 h 6867039"/>
                  <a:gd name="connsiteX110" fmla="*/ 0 w 6054642"/>
                  <a:gd name="connsiteY110" fmla="*/ 3357846 h 6867039"/>
                  <a:gd name="connsiteX111" fmla="*/ 4311 w 6054642"/>
                  <a:gd name="connsiteY111" fmla="*/ 3258660 h 6867039"/>
                  <a:gd name="connsiteX112" fmla="*/ 8623 w 6054642"/>
                  <a:gd name="connsiteY112" fmla="*/ 3155162 h 6867039"/>
                  <a:gd name="connsiteX113" fmla="*/ 15090 w 6054642"/>
                  <a:gd name="connsiteY113" fmla="*/ 3055977 h 6867039"/>
                  <a:gd name="connsiteX114" fmla="*/ 28023 w 6054642"/>
                  <a:gd name="connsiteY114" fmla="*/ 2956791 h 6867039"/>
                  <a:gd name="connsiteX115" fmla="*/ 38802 w 6054642"/>
                  <a:gd name="connsiteY115" fmla="*/ 2857605 h 6867039"/>
                  <a:gd name="connsiteX116" fmla="*/ 56047 w 6054642"/>
                  <a:gd name="connsiteY116" fmla="*/ 2758419 h 6867039"/>
                  <a:gd name="connsiteX117" fmla="*/ 71136 w 6054642"/>
                  <a:gd name="connsiteY117" fmla="*/ 2659234 h 6867039"/>
                  <a:gd name="connsiteX118" fmla="*/ 90537 w 6054642"/>
                  <a:gd name="connsiteY118" fmla="*/ 2560048 h 6867039"/>
                  <a:gd name="connsiteX119" fmla="*/ 112093 w 6054642"/>
                  <a:gd name="connsiteY119" fmla="*/ 2463018 h 6867039"/>
                  <a:gd name="connsiteX120" fmla="*/ 137961 w 6054642"/>
                  <a:gd name="connsiteY120" fmla="*/ 2363833 h 6867039"/>
                  <a:gd name="connsiteX121" fmla="*/ 161673 w 6054642"/>
                  <a:gd name="connsiteY121" fmla="*/ 2268959 h 6867039"/>
                  <a:gd name="connsiteX122" fmla="*/ 226343 w 6054642"/>
                  <a:gd name="connsiteY122" fmla="*/ 2079213 h 6867039"/>
                  <a:gd name="connsiteX123" fmla="*/ 293167 w 6054642"/>
                  <a:gd name="connsiteY123" fmla="*/ 1891622 h 6867039"/>
                  <a:gd name="connsiteX124" fmla="*/ 334125 w 6054642"/>
                  <a:gd name="connsiteY124" fmla="*/ 1801062 h 6867039"/>
                  <a:gd name="connsiteX125" fmla="*/ 372926 w 6054642"/>
                  <a:gd name="connsiteY125" fmla="*/ 1710501 h 6867039"/>
                  <a:gd name="connsiteX126" fmla="*/ 411728 w 6054642"/>
                  <a:gd name="connsiteY126" fmla="*/ 1617784 h 6867039"/>
                  <a:gd name="connsiteX127" fmla="*/ 461307 w 6054642"/>
                  <a:gd name="connsiteY127" fmla="*/ 1527223 h 6867039"/>
                  <a:gd name="connsiteX128" fmla="*/ 504420 w 6054642"/>
                  <a:gd name="connsiteY128" fmla="*/ 1438818 h 6867039"/>
                  <a:gd name="connsiteX129" fmla="*/ 556156 w 6054642"/>
                  <a:gd name="connsiteY129" fmla="*/ 1352570 h 6867039"/>
                  <a:gd name="connsiteX130" fmla="*/ 603580 w 6054642"/>
                  <a:gd name="connsiteY130" fmla="*/ 1264165 h 6867039"/>
                  <a:gd name="connsiteX131" fmla="*/ 659626 w 6054642"/>
                  <a:gd name="connsiteY131" fmla="*/ 1182229 h 6867039"/>
                  <a:gd name="connsiteX132" fmla="*/ 713518 w 6054642"/>
                  <a:gd name="connsiteY132" fmla="*/ 1098137 h 6867039"/>
                  <a:gd name="connsiteX133" fmla="*/ 769564 w 6054642"/>
                  <a:gd name="connsiteY133" fmla="*/ 1014044 h 6867039"/>
                  <a:gd name="connsiteX134" fmla="*/ 829922 w 6054642"/>
                  <a:gd name="connsiteY134" fmla="*/ 932108 h 6867039"/>
                  <a:gd name="connsiteX135" fmla="*/ 892436 w 6054642"/>
                  <a:gd name="connsiteY135" fmla="*/ 852329 h 6867039"/>
                  <a:gd name="connsiteX136" fmla="*/ 957105 w 6054642"/>
                  <a:gd name="connsiteY136" fmla="*/ 772549 h 6867039"/>
                  <a:gd name="connsiteX137" fmla="*/ 1019619 w 6054642"/>
                  <a:gd name="connsiteY137" fmla="*/ 697081 h 6867039"/>
                  <a:gd name="connsiteX138" fmla="*/ 1086444 w 6054642"/>
                  <a:gd name="connsiteY138" fmla="*/ 621614 h 6867039"/>
                  <a:gd name="connsiteX139" fmla="*/ 1159735 w 6054642"/>
                  <a:gd name="connsiteY139" fmla="*/ 546147 h 6867039"/>
                  <a:gd name="connsiteX140" fmla="*/ 1230872 w 6054642"/>
                  <a:gd name="connsiteY140" fmla="*/ 474991 h 6867039"/>
                  <a:gd name="connsiteX141" fmla="*/ 1302008 w 6054642"/>
                  <a:gd name="connsiteY141" fmla="*/ 403836 h 6867039"/>
                  <a:gd name="connsiteX142" fmla="*/ 1377455 w 6054642"/>
                  <a:gd name="connsiteY142" fmla="*/ 332682 h 6867039"/>
                  <a:gd name="connsiteX143" fmla="*/ 1452903 w 6054642"/>
                  <a:gd name="connsiteY143" fmla="*/ 263683 h 6867039"/>
                  <a:gd name="connsiteX144" fmla="*/ 1532661 w 6054642"/>
                  <a:gd name="connsiteY144" fmla="*/ 201153 h 6867039"/>
                  <a:gd name="connsiteX145" fmla="*/ 1614576 w 6054642"/>
                  <a:gd name="connsiteY145" fmla="*/ 136466 h 6867039"/>
                  <a:gd name="connsiteX146" fmla="*/ 1698646 w 6054642"/>
                  <a:gd name="connsiteY146" fmla="*/ 73936 h 6867039"/>
                  <a:gd name="connsiteX147" fmla="*/ 1782716 w 6054642"/>
                  <a:gd name="connsiteY147" fmla="*/ 13562 h 6867039"/>
                  <a:gd name="connsiteX148" fmla="*/ 1802802 w 6054642"/>
                  <a:gd name="connsiteY148" fmla="*/ 0 h 6867039"/>
                  <a:gd name="connsiteX0" fmla="*/ 6335996 w 6335996"/>
                  <a:gd name="connsiteY0" fmla="*/ 6497762 h 6864928"/>
                  <a:gd name="connsiteX1" fmla="*/ 5977765 w 6335996"/>
                  <a:gd name="connsiteY1" fmla="*/ 6864928 h 6864928"/>
                  <a:gd name="connsiteX2" fmla="*/ 6016396 w 6335996"/>
                  <a:gd name="connsiteY2" fmla="*/ 6848753 h 6864928"/>
                  <a:gd name="connsiteX3" fmla="*/ 6335996 w 6335996"/>
                  <a:gd name="connsiteY3" fmla="*/ 6497762 h 6864928"/>
                  <a:gd name="connsiteX4" fmla="*/ 1802802 w 6335996"/>
                  <a:gd name="connsiteY4" fmla="*/ 0 h 6864928"/>
                  <a:gd name="connsiteX5" fmla="*/ 2367371 w 6335996"/>
                  <a:gd name="connsiteY5" fmla="*/ 0 h 6864928"/>
                  <a:gd name="connsiteX6" fmla="*/ 2345338 w 6335996"/>
                  <a:gd name="connsiteY6" fmla="*/ 13562 h 6864928"/>
                  <a:gd name="connsiteX7" fmla="*/ 2261268 w 6335996"/>
                  <a:gd name="connsiteY7" fmla="*/ 69624 h 6864928"/>
                  <a:gd name="connsiteX8" fmla="*/ 2181509 w 6335996"/>
                  <a:gd name="connsiteY8" fmla="*/ 129998 h 6864928"/>
                  <a:gd name="connsiteX9" fmla="*/ 2103906 w 6335996"/>
                  <a:gd name="connsiteY9" fmla="*/ 183903 h 6864928"/>
                  <a:gd name="connsiteX10" fmla="*/ 1953011 w 6335996"/>
                  <a:gd name="connsiteY10" fmla="*/ 308963 h 6864928"/>
                  <a:gd name="connsiteX11" fmla="*/ 1806428 w 6335996"/>
                  <a:gd name="connsiteY11" fmla="*/ 434024 h 6864928"/>
                  <a:gd name="connsiteX12" fmla="*/ 1666311 w 6335996"/>
                  <a:gd name="connsiteY12" fmla="*/ 569865 h 6864928"/>
                  <a:gd name="connsiteX13" fmla="*/ 1534817 w 6335996"/>
                  <a:gd name="connsiteY13" fmla="*/ 712175 h 6864928"/>
                  <a:gd name="connsiteX14" fmla="*/ 1411945 w 6335996"/>
                  <a:gd name="connsiteY14" fmla="*/ 858797 h 6864928"/>
                  <a:gd name="connsiteX15" fmla="*/ 1293385 w 6335996"/>
                  <a:gd name="connsiteY15" fmla="*/ 1009732 h 6864928"/>
                  <a:gd name="connsiteX16" fmla="*/ 1185603 w 6335996"/>
                  <a:gd name="connsiteY16" fmla="*/ 1164979 h 6864928"/>
                  <a:gd name="connsiteX17" fmla="*/ 1084288 w 6335996"/>
                  <a:gd name="connsiteY17" fmla="*/ 1328851 h 6864928"/>
                  <a:gd name="connsiteX18" fmla="*/ 987284 w 6335996"/>
                  <a:gd name="connsiteY18" fmla="*/ 1490567 h 6864928"/>
                  <a:gd name="connsiteX19" fmla="*/ 905370 w 6335996"/>
                  <a:gd name="connsiteY19" fmla="*/ 1660908 h 6864928"/>
                  <a:gd name="connsiteX20" fmla="*/ 825611 w 6335996"/>
                  <a:gd name="connsiteY20" fmla="*/ 1833405 h 6864928"/>
                  <a:gd name="connsiteX21" fmla="*/ 758786 w 6335996"/>
                  <a:gd name="connsiteY21" fmla="*/ 2008058 h 6864928"/>
                  <a:gd name="connsiteX22" fmla="*/ 694117 w 6335996"/>
                  <a:gd name="connsiteY22" fmla="*/ 2187023 h 6864928"/>
                  <a:gd name="connsiteX23" fmla="*/ 642381 w 6335996"/>
                  <a:gd name="connsiteY23" fmla="*/ 2368145 h 6864928"/>
                  <a:gd name="connsiteX24" fmla="*/ 599269 w 6335996"/>
                  <a:gd name="connsiteY24" fmla="*/ 2551423 h 6864928"/>
                  <a:gd name="connsiteX25" fmla="*/ 562623 w 6335996"/>
                  <a:gd name="connsiteY25" fmla="*/ 2739014 h 6864928"/>
                  <a:gd name="connsiteX26" fmla="*/ 538911 w 6335996"/>
                  <a:gd name="connsiteY26" fmla="*/ 2924448 h 6864928"/>
                  <a:gd name="connsiteX27" fmla="*/ 523821 w 6335996"/>
                  <a:gd name="connsiteY27" fmla="*/ 3112038 h 6864928"/>
                  <a:gd name="connsiteX28" fmla="*/ 515198 w 6335996"/>
                  <a:gd name="connsiteY28" fmla="*/ 3301785 h 6864928"/>
                  <a:gd name="connsiteX29" fmla="*/ 515198 w 6335996"/>
                  <a:gd name="connsiteY29" fmla="*/ 3396658 h 6864928"/>
                  <a:gd name="connsiteX30" fmla="*/ 515198 w 6335996"/>
                  <a:gd name="connsiteY30" fmla="*/ 3491531 h 6864928"/>
                  <a:gd name="connsiteX31" fmla="*/ 519510 w 6335996"/>
                  <a:gd name="connsiteY31" fmla="*/ 3584249 h 6864928"/>
                  <a:gd name="connsiteX32" fmla="*/ 528132 w 6335996"/>
                  <a:gd name="connsiteY32" fmla="*/ 3679122 h 6864928"/>
                  <a:gd name="connsiteX33" fmla="*/ 538911 w 6335996"/>
                  <a:gd name="connsiteY33" fmla="*/ 3773995 h 6864928"/>
                  <a:gd name="connsiteX34" fmla="*/ 551844 w 6335996"/>
                  <a:gd name="connsiteY34" fmla="*/ 3868868 h 6864928"/>
                  <a:gd name="connsiteX35" fmla="*/ 562623 w 6335996"/>
                  <a:gd name="connsiteY35" fmla="*/ 3965898 h 6864928"/>
                  <a:gd name="connsiteX36" fmla="*/ 579868 w 6335996"/>
                  <a:gd name="connsiteY36" fmla="*/ 4060771 h 6864928"/>
                  <a:gd name="connsiteX37" fmla="*/ 599269 w 6335996"/>
                  <a:gd name="connsiteY37" fmla="*/ 4155645 h 6864928"/>
                  <a:gd name="connsiteX38" fmla="*/ 622981 w 6335996"/>
                  <a:gd name="connsiteY38" fmla="*/ 4246205 h 6864928"/>
                  <a:gd name="connsiteX39" fmla="*/ 646693 w 6335996"/>
                  <a:gd name="connsiteY39" fmla="*/ 4343235 h 6864928"/>
                  <a:gd name="connsiteX40" fmla="*/ 674716 w 6335996"/>
                  <a:gd name="connsiteY40" fmla="*/ 4433796 h 6864928"/>
                  <a:gd name="connsiteX41" fmla="*/ 702739 w 6335996"/>
                  <a:gd name="connsiteY41" fmla="*/ 4528669 h 6864928"/>
                  <a:gd name="connsiteX42" fmla="*/ 737230 w 6335996"/>
                  <a:gd name="connsiteY42" fmla="*/ 4619230 h 6864928"/>
                  <a:gd name="connsiteX43" fmla="*/ 769564 w 6335996"/>
                  <a:gd name="connsiteY43" fmla="*/ 4716260 h 6864928"/>
                  <a:gd name="connsiteX44" fmla="*/ 810521 w 6335996"/>
                  <a:gd name="connsiteY44" fmla="*/ 4806820 h 6864928"/>
                  <a:gd name="connsiteX45" fmla="*/ 849323 w 6335996"/>
                  <a:gd name="connsiteY45" fmla="*/ 4897381 h 6864928"/>
                  <a:gd name="connsiteX46" fmla="*/ 892436 w 6335996"/>
                  <a:gd name="connsiteY46" fmla="*/ 4990098 h 6864928"/>
                  <a:gd name="connsiteX47" fmla="*/ 935549 w 6335996"/>
                  <a:gd name="connsiteY47" fmla="*/ 5076347 h 6864928"/>
                  <a:gd name="connsiteX48" fmla="*/ 985128 w 6335996"/>
                  <a:gd name="connsiteY48" fmla="*/ 5164751 h 6864928"/>
                  <a:gd name="connsiteX49" fmla="*/ 1034708 w 6335996"/>
                  <a:gd name="connsiteY49" fmla="*/ 5251000 h 6864928"/>
                  <a:gd name="connsiteX50" fmla="*/ 1086444 w 6335996"/>
                  <a:gd name="connsiteY50" fmla="*/ 5335092 h 6864928"/>
                  <a:gd name="connsiteX51" fmla="*/ 1138179 w 6335996"/>
                  <a:gd name="connsiteY51" fmla="*/ 5419184 h 6864928"/>
                  <a:gd name="connsiteX52" fmla="*/ 1194226 w 6335996"/>
                  <a:gd name="connsiteY52" fmla="*/ 5501120 h 6864928"/>
                  <a:gd name="connsiteX53" fmla="*/ 1254584 w 6335996"/>
                  <a:gd name="connsiteY53" fmla="*/ 5580900 h 6864928"/>
                  <a:gd name="connsiteX54" fmla="*/ 1312786 w 6335996"/>
                  <a:gd name="connsiteY54" fmla="*/ 5656368 h 6864928"/>
                  <a:gd name="connsiteX55" fmla="*/ 1373144 w 6335996"/>
                  <a:gd name="connsiteY55" fmla="*/ 5731835 h 6864928"/>
                  <a:gd name="connsiteX56" fmla="*/ 1435657 w 6335996"/>
                  <a:gd name="connsiteY56" fmla="*/ 5807303 h 6864928"/>
                  <a:gd name="connsiteX57" fmla="*/ 1500327 w 6335996"/>
                  <a:gd name="connsiteY57" fmla="*/ 5878457 h 6864928"/>
                  <a:gd name="connsiteX58" fmla="*/ 1567152 w 6335996"/>
                  <a:gd name="connsiteY58" fmla="*/ 5949612 h 6864928"/>
                  <a:gd name="connsiteX59" fmla="*/ 1633977 w 6335996"/>
                  <a:gd name="connsiteY59" fmla="*/ 6018611 h 6864928"/>
                  <a:gd name="connsiteX60" fmla="*/ 1707268 w 6335996"/>
                  <a:gd name="connsiteY60" fmla="*/ 6085454 h 6864928"/>
                  <a:gd name="connsiteX61" fmla="*/ 1774093 w 6335996"/>
                  <a:gd name="connsiteY61" fmla="*/ 6147984 h 6864928"/>
                  <a:gd name="connsiteX62" fmla="*/ 1849541 w 6335996"/>
                  <a:gd name="connsiteY62" fmla="*/ 6212670 h 6864928"/>
                  <a:gd name="connsiteX63" fmla="*/ 1996124 w 6335996"/>
                  <a:gd name="connsiteY63" fmla="*/ 6335574 h 6864928"/>
                  <a:gd name="connsiteX64" fmla="*/ 2151330 w 6335996"/>
                  <a:gd name="connsiteY64" fmla="*/ 6447697 h 6864928"/>
                  <a:gd name="connsiteX65" fmla="*/ 2313004 w 6335996"/>
                  <a:gd name="connsiteY65" fmla="*/ 6551195 h 6864928"/>
                  <a:gd name="connsiteX66" fmla="*/ 2476832 w 6335996"/>
                  <a:gd name="connsiteY66" fmla="*/ 6650381 h 6864928"/>
                  <a:gd name="connsiteX67" fmla="*/ 2647128 w 6335996"/>
                  <a:gd name="connsiteY67" fmla="*/ 6736630 h 6864928"/>
                  <a:gd name="connsiteX68" fmla="*/ 2821735 w 6335996"/>
                  <a:gd name="connsiteY68" fmla="*/ 6820722 h 6864928"/>
                  <a:gd name="connsiteX69" fmla="*/ 2930212 w 6335996"/>
                  <a:gd name="connsiteY69" fmla="*/ 6864928 h 6864928"/>
                  <a:gd name="connsiteX70" fmla="*/ 1812362 w 6335996"/>
                  <a:gd name="connsiteY70" fmla="*/ 6864928 h 6864928"/>
                  <a:gd name="connsiteX71" fmla="*/ 1746070 w 6335996"/>
                  <a:gd name="connsiteY71" fmla="*/ 6820722 h 6864928"/>
                  <a:gd name="connsiteX72" fmla="*/ 1662000 w 6335996"/>
                  <a:gd name="connsiteY72" fmla="*/ 6760348 h 6864928"/>
                  <a:gd name="connsiteX73" fmla="*/ 1582241 w 6335996"/>
                  <a:gd name="connsiteY73" fmla="*/ 6697818 h 6864928"/>
                  <a:gd name="connsiteX74" fmla="*/ 1504638 w 6335996"/>
                  <a:gd name="connsiteY74" fmla="*/ 6633131 h 6864928"/>
                  <a:gd name="connsiteX75" fmla="*/ 1429191 w 6335996"/>
                  <a:gd name="connsiteY75" fmla="*/ 6570601 h 6864928"/>
                  <a:gd name="connsiteX76" fmla="*/ 1353743 w 6335996"/>
                  <a:gd name="connsiteY76" fmla="*/ 6501603 h 6864928"/>
                  <a:gd name="connsiteX77" fmla="*/ 1278296 w 6335996"/>
                  <a:gd name="connsiteY77" fmla="*/ 6430448 h 6864928"/>
                  <a:gd name="connsiteX78" fmla="*/ 1207159 w 6335996"/>
                  <a:gd name="connsiteY78" fmla="*/ 6359293 h 6864928"/>
                  <a:gd name="connsiteX79" fmla="*/ 1133868 w 6335996"/>
                  <a:gd name="connsiteY79" fmla="*/ 6288138 h 6864928"/>
                  <a:gd name="connsiteX80" fmla="*/ 1062731 w 6335996"/>
                  <a:gd name="connsiteY80" fmla="*/ 6212670 h 6864928"/>
                  <a:gd name="connsiteX81" fmla="*/ 995907 w 6335996"/>
                  <a:gd name="connsiteY81" fmla="*/ 6137203 h 6864928"/>
                  <a:gd name="connsiteX82" fmla="*/ 933393 w 6335996"/>
                  <a:gd name="connsiteY82" fmla="*/ 6057423 h 6864928"/>
                  <a:gd name="connsiteX83" fmla="*/ 868724 w 6335996"/>
                  <a:gd name="connsiteY83" fmla="*/ 5973331 h 6864928"/>
                  <a:gd name="connsiteX84" fmla="*/ 806210 w 6335996"/>
                  <a:gd name="connsiteY84" fmla="*/ 5891395 h 6864928"/>
                  <a:gd name="connsiteX85" fmla="*/ 745852 w 6335996"/>
                  <a:gd name="connsiteY85" fmla="*/ 5807303 h 6864928"/>
                  <a:gd name="connsiteX86" fmla="*/ 685494 w 6335996"/>
                  <a:gd name="connsiteY86" fmla="*/ 5721054 h 6864928"/>
                  <a:gd name="connsiteX87" fmla="*/ 631603 w 6335996"/>
                  <a:gd name="connsiteY87" fmla="*/ 5632649 h 6864928"/>
                  <a:gd name="connsiteX88" fmla="*/ 575556 w 6335996"/>
                  <a:gd name="connsiteY88" fmla="*/ 5542088 h 6864928"/>
                  <a:gd name="connsiteX89" fmla="*/ 523821 w 6335996"/>
                  <a:gd name="connsiteY89" fmla="*/ 5449371 h 6864928"/>
                  <a:gd name="connsiteX90" fmla="*/ 472086 w 6335996"/>
                  <a:gd name="connsiteY90" fmla="*/ 5354498 h 6864928"/>
                  <a:gd name="connsiteX91" fmla="*/ 424662 w 6335996"/>
                  <a:gd name="connsiteY91" fmla="*/ 5259625 h 6864928"/>
                  <a:gd name="connsiteX92" fmla="*/ 377237 w 6335996"/>
                  <a:gd name="connsiteY92" fmla="*/ 5160439 h 6864928"/>
                  <a:gd name="connsiteX93" fmla="*/ 334125 w 6335996"/>
                  <a:gd name="connsiteY93" fmla="*/ 5065566 h 6864928"/>
                  <a:gd name="connsiteX94" fmla="*/ 293167 w 6335996"/>
                  <a:gd name="connsiteY94" fmla="*/ 4966380 h 6864928"/>
                  <a:gd name="connsiteX95" fmla="*/ 254366 w 6335996"/>
                  <a:gd name="connsiteY95" fmla="*/ 4867194 h 6864928"/>
                  <a:gd name="connsiteX96" fmla="*/ 217720 w 6335996"/>
                  <a:gd name="connsiteY96" fmla="*/ 4768009 h 6864928"/>
                  <a:gd name="connsiteX97" fmla="*/ 187541 w 6335996"/>
                  <a:gd name="connsiteY97" fmla="*/ 4668823 h 6864928"/>
                  <a:gd name="connsiteX98" fmla="*/ 159518 w 6335996"/>
                  <a:gd name="connsiteY98" fmla="*/ 4569637 h 6864928"/>
                  <a:gd name="connsiteX99" fmla="*/ 131494 w 6335996"/>
                  <a:gd name="connsiteY99" fmla="*/ 4470451 h 6864928"/>
                  <a:gd name="connsiteX100" fmla="*/ 107782 w 6335996"/>
                  <a:gd name="connsiteY100" fmla="*/ 4366953 h 6864928"/>
                  <a:gd name="connsiteX101" fmla="*/ 84070 w 6335996"/>
                  <a:gd name="connsiteY101" fmla="*/ 4267768 h 6864928"/>
                  <a:gd name="connsiteX102" fmla="*/ 62514 w 6335996"/>
                  <a:gd name="connsiteY102" fmla="*/ 4168582 h 6864928"/>
                  <a:gd name="connsiteX103" fmla="*/ 47424 w 6335996"/>
                  <a:gd name="connsiteY103" fmla="*/ 4065084 h 6864928"/>
                  <a:gd name="connsiteX104" fmla="*/ 32335 w 6335996"/>
                  <a:gd name="connsiteY104" fmla="*/ 3965898 h 6864928"/>
                  <a:gd name="connsiteX105" fmla="*/ 19401 w 6335996"/>
                  <a:gd name="connsiteY105" fmla="*/ 3862400 h 6864928"/>
                  <a:gd name="connsiteX106" fmla="*/ 12934 w 6335996"/>
                  <a:gd name="connsiteY106" fmla="*/ 3763214 h 6864928"/>
                  <a:gd name="connsiteX107" fmla="*/ 4311 w 6335996"/>
                  <a:gd name="connsiteY107" fmla="*/ 3659716 h 6864928"/>
                  <a:gd name="connsiteX108" fmla="*/ 0 w 6335996"/>
                  <a:gd name="connsiteY108" fmla="*/ 3560530 h 6864928"/>
                  <a:gd name="connsiteX109" fmla="*/ 0 w 6335996"/>
                  <a:gd name="connsiteY109" fmla="*/ 3457032 h 6864928"/>
                  <a:gd name="connsiteX110" fmla="*/ 0 w 6335996"/>
                  <a:gd name="connsiteY110" fmla="*/ 3357846 h 6864928"/>
                  <a:gd name="connsiteX111" fmla="*/ 4311 w 6335996"/>
                  <a:gd name="connsiteY111" fmla="*/ 3258660 h 6864928"/>
                  <a:gd name="connsiteX112" fmla="*/ 8623 w 6335996"/>
                  <a:gd name="connsiteY112" fmla="*/ 3155162 h 6864928"/>
                  <a:gd name="connsiteX113" fmla="*/ 15090 w 6335996"/>
                  <a:gd name="connsiteY113" fmla="*/ 3055977 h 6864928"/>
                  <a:gd name="connsiteX114" fmla="*/ 28023 w 6335996"/>
                  <a:gd name="connsiteY114" fmla="*/ 2956791 h 6864928"/>
                  <a:gd name="connsiteX115" fmla="*/ 38802 w 6335996"/>
                  <a:gd name="connsiteY115" fmla="*/ 2857605 h 6864928"/>
                  <a:gd name="connsiteX116" fmla="*/ 56047 w 6335996"/>
                  <a:gd name="connsiteY116" fmla="*/ 2758419 h 6864928"/>
                  <a:gd name="connsiteX117" fmla="*/ 71136 w 6335996"/>
                  <a:gd name="connsiteY117" fmla="*/ 2659234 h 6864928"/>
                  <a:gd name="connsiteX118" fmla="*/ 90537 w 6335996"/>
                  <a:gd name="connsiteY118" fmla="*/ 2560048 h 6864928"/>
                  <a:gd name="connsiteX119" fmla="*/ 112093 w 6335996"/>
                  <a:gd name="connsiteY119" fmla="*/ 2463018 h 6864928"/>
                  <a:gd name="connsiteX120" fmla="*/ 137961 w 6335996"/>
                  <a:gd name="connsiteY120" fmla="*/ 2363833 h 6864928"/>
                  <a:gd name="connsiteX121" fmla="*/ 161673 w 6335996"/>
                  <a:gd name="connsiteY121" fmla="*/ 2268959 h 6864928"/>
                  <a:gd name="connsiteX122" fmla="*/ 226343 w 6335996"/>
                  <a:gd name="connsiteY122" fmla="*/ 2079213 h 6864928"/>
                  <a:gd name="connsiteX123" fmla="*/ 293167 w 6335996"/>
                  <a:gd name="connsiteY123" fmla="*/ 1891622 h 6864928"/>
                  <a:gd name="connsiteX124" fmla="*/ 334125 w 6335996"/>
                  <a:gd name="connsiteY124" fmla="*/ 1801062 h 6864928"/>
                  <a:gd name="connsiteX125" fmla="*/ 372926 w 6335996"/>
                  <a:gd name="connsiteY125" fmla="*/ 1710501 h 6864928"/>
                  <a:gd name="connsiteX126" fmla="*/ 411728 w 6335996"/>
                  <a:gd name="connsiteY126" fmla="*/ 1617784 h 6864928"/>
                  <a:gd name="connsiteX127" fmla="*/ 461307 w 6335996"/>
                  <a:gd name="connsiteY127" fmla="*/ 1527223 h 6864928"/>
                  <a:gd name="connsiteX128" fmla="*/ 504420 w 6335996"/>
                  <a:gd name="connsiteY128" fmla="*/ 1438818 h 6864928"/>
                  <a:gd name="connsiteX129" fmla="*/ 556156 w 6335996"/>
                  <a:gd name="connsiteY129" fmla="*/ 1352570 h 6864928"/>
                  <a:gd name="connsiteX130" fmla="*/ 603580 w 6335996"/>
                  <a:gd name="connsiteY130" fmla="*/ 1264165 h 6864928"/>
                  <a:gd name="connsiteX131" fmla="*/ 659626 w 6335996"/>
                  <a:gd name="connsiteY131" fmla="*/ 1182229 h 6864928"/>
                  <a:gd name="connsiteX132" fmla="*/ 713518 w 6335996"/>
                  <a:gd name="connsiteY132" fmla="*/ 1098137 h 6864928"/>
                  <a:gd name="connsiteX133" fmla="*/ 769564 w 6335996"/>
                  <a:gd name="connsiteY133" fmla="*/ 1014044 h 6864928"/>
                  <a:gd name="connsiteX134" fmla="*/ 829922 w 6335996"/>
                  <a:gd name="connsiteY134" fmla="*/ 932108 h 6864928"/>
                  <a:gd name="connsiteX135" fmla="*/ 892436 w 6335996"/>
                  <a:gd name="connsiteY135" fmla="*/ 852329 h 6864928"/>
                  <a:gd name="connsiteX136" fmla="*/ 957105 w 6335996"/>
                  <a:gd name="connsiteY136" fmla="*/ 772549 h 6864928"/>
                  <a:gd name="connsiteX137" fmla="*/ 1019619 w 6335996"/>
                  <a:gd name="connsiteY137" fmla="*/ 697081 h 6864928"/>
                  <a:gd name="connsiteX138" fmla="*/ 1086444 w 6335996"/>
                  <a:gd name="connsiteY138" fmla="*/ 621614 h 6864928"/>
                  <a:gd name="connsiteX139" fmla="*/ 1159735 w 6335996"/>
                  <a:gd name="connsiteY139" fmla="*/ 546147 h 6864928"/>
                  <a:gd name="connsiteX140" fmla="*/ 1230872 w 6335996"/>
                  <a:gd name="connsiteY140" fmla="*/ 474991 h 6864928"/>
                  <a:gd name="connsiteX141" fmla="*/ 1302008 w 6335996"/>
                  <a:gd name="connsiteY141" fmla="*/ 403836 h 6864928"/>
                  <a:gd name="connsiteX142" fmla="*/ 1377455 w 6335996"/>
                  <a:gd name="connsiteY142" fmla="*/ 332682 h 6864928"/>
                  <a:gd name="connsiteX143" fmla="*/ 1452903 w 6335996"/>
                  <a:gd name="connsiteY143" fmla="*/ 263683 h 6864928"/>
                  <a:gd name="connsiteX144" fmla="*/ 1532661 w 6335996"/>
                  <a:gd name="connsiteY144" fmla="*/ 201153 h 6864928"/>
                  <a:gd name="connsiteX145" fmla="*/ 1614576 w 6335996"/>
                  <a:gd name="connsiteY145" fmla="*/ 136466 h 6864928"/>
                  <a:gd name="connsiteX146" fmla="*/ 1698646 w 6335996"/>
                  <a:gd name="connsiteY146" fmla="*/ 73936 h 6864928"/>
                  <a:gd name="connsiteX147" fmla="*/ 1782716 w 6335996"/>
                  <a:gd name="connsiteY147" fmla="*/ 13562 h 6864928"/>
                  <a:gd name="connsiteX148" fmla="*/ 1802802 w 6335996"/>
                  <a:gd name="connsiteY148" fmla="*/ 0 h 6864928"/>
                  <a:gd name="connsiteX0" fmla="*/ 6016396 w 6016396"/>
                  <a:gd name="connsiteY0" fmla="*/ 6848753 h 6864928"/>
                  <a:gd name="connsiteX1" fmla="*/ 5977765 w 6016396"/>
                  <a:gd name="connsiteY1" fmla="*/ 6864928 h 6864928"/>
                  <a:gd name="connsiteX2" fmla="*/ 6016396 w 6016396"/>
                  <a:gd name="connsiteY2" fmla="*/ 6848753 h 6864928"/>
                  <a:gd name="connsiteX3" fmla="*/ 1802802 w 6016396"/>
                  <a:gd name="connsiteY3" fmla="*/ 0 h 6864928"/>
                  <a:gd name="connsiteX4" fmla="*/ 2367371 w 6016396"/>
                  <a:gd name="connsiteY4" fmla="*/ 0 h 6864928"/>
                  <a:gd name="connsiteX5" fmla="*/ 2345338 w 6016396"/>
                  <a:gd name="connsiteY5" fmla="*/ 13562 h 6864928"/>
                  <a:gd name="connsiteX6" fmla="*/ 2261268 w 6016396"/>
                  <a:gd name="connsiteY6" fmla="*/ 69624 h 6864928"/>
                  <a:gd name="connsiteX7" fmla="*/ 2181509 w 6016396"/>
                  <a:gd name="connsiteY7" fmla="*/ 129998 h 6864928"/>
                  <a:gd name="connsiteX8" fmla="*/ 2103906 w 6016396"/>
                  <a:gd name="connsiteY8" fmla="*/ 183903 h 6864928"/>
                  <a:gd name="connsiteX9" fmla="*/ 1953011 w 6016396"/>
                  <a:gd name="connsiteY9" fmla="*/ 308963 h 6864928"/>
                  <a:gd name="connsiteX10" fmla="*/ 1806428 w 6016396"/>
                  <a:gd name="connsiteY10" fmla="*/ 434024 h 6864928"/>
                  <a:gd name="connsiteX11" fmla="*/ 1666311 w 6016396"/>
                  <a:gd name="connsiteY11" fmla="*/ 569865 h 6864928"/>
                  <a:gd name="connsiteX12" fmla="*/ 1534817 w 6016396"/>
                  <a:gd name="connsiteY12" fmla="*/ 712175 h 6864928"/>
                  <a:gd name="connsiteX13" fmla="*/ 1411945 w 6016396"/>
                  <a:gd name="connsiteY13" fmla="*/ 858797 h 6864928"/>
                  <a:gd name="connsiteX14" fmla="*/ 1293385 w 6016396"/>
                  <a:gd name="connsiteY14" fmla="*/ 1009732 h 6864928"/>
                  <a:gd name="connsiteX15" fmla="*/ 1185603 w 6016396"/>
                  <a:gd name="connsiteY15" fmla="*/ 1164979 h 6864928"/>
                  <a:gd name="connsiteX16" fmla="*/ 1084288 w 6016396"/>
                  <a:gd name="connsiteY16" fmla="*/ 1328851 h 6864928"/>
                  <a:gd name="connsiteX17" fmla="*/ 987284 w 6016396"/>
                  <a:gd name="connsiteY17" fmla="*/ 1490567 h 6864928"/>
                  <a:gd name="connsiteX18" fmla="*/ 905370 w 6016396"/>
                  <a:gd name="connsiteY18" fmla="*/ 1660908 h 6864928"/>
                  <a:gd name="connsiteX19" fmla="*/ 825611 w 6016396"/>
                  <a:gd name="connsiteY19" fmla="*/ 1833405 h 6864928"/>
                  <a:gd name="connsiteX20" fmla="*/ 758786 w 6016396"/>
                  <a:gd name="connsiteY20" fmla="*/ 2008058 h 6864928"/>
                  <a:gd name="connsiteX21" fmla="*/ 694117 w 6016396"/>
                  <a:gd name="connsiteY21" fmla="*/ 2187023 h 6864928"/>
                  <a:gd name="connsiteX22" fmla="*/ 642381 w 6016396"/>
                  <a:gd name="connsiteY22" fmla="*/ 2368145 h 6864928"/>
                  <a:gd name="connsiteX23" fmla="*/ 599269 w 6016396"/>
                  <a:gd name="connsiteY23" fmla="*/ 2551423 h 6864928"/>
                  <a:gd name="connsiteX24" fmla="*/ 562623 w 6016396"/>
                  <a:gd name="connsiteY24" fmla="*/ 2739014 h 6864928"/>
                  <a:gd name="connsiteX25" fmla="*/ 538911 w 6016396"/>
                  <a:gd name="connsiteY25" fmla="*/ 2924448 h 6864928"/>
                  <a:gd name="connsiteX26" fmla="*/ 523821 w 6016396"/>
                  <a:gd name="connsiteY26" fmla="*/ 3112038 h 6864928"/>
                  <a:gd name="connsiteX27" fmla="*/ 515198 w 6016396"/>
                  <a:gd name="connsiteY27" fmla="*/ 3301785 h 6864928"/>
                  <a:gd name="connsiteX28" fmla="*/ 515198 w 6016396"/>
                  <a:gd name="connsiteY28" fmla="*/ 3396658 h 6864928"/>
                  <a:gd name="connsiteX29" fmla="*/ 515198 w 6016396"/>
                  <a:gd name="connsiteY29" fmla="*/ 3491531 h 6864928"/>
                  <a:gd name="connsiteX30" fmla="*/ 519510 w 6016396"/>
                  <a:gd name="connsiteY30" fmla="*/ 3584249 h 6864928"/>
                  <a:gd name="connsiteX31" fmla="*/ 528132 w 6016396"/>
                  <a:gd name="connsiteY31" fmla="*/ 3679122 h 6864928"/>
                  <a:gd name="connsiteX32" fmla="*/ 538911 w 6016396"/>
                  <a:gd name="connsiteY32" fmla="*/ 3773995 h 6864928"/>
                  <a:gd name="connsiteX33" fmla="*/ 551844 w 6016396"/>
                  <a:gd name="connsiteY33" fmla="*/ 3868868 h 6864928"/>
                  <a:gd name="connsiteX34" fmla="*/ 562623 w 6016396"/>
                  <a:gd name="connsiteY34" fmla="*/ 3965898 h 6864928"/>
                  <a:gd name="connsiteX35" fmla="*/ 579868 w 6016396"/>
                  <a:gd name="connsiteY35" fmla="*/ 4060771 h 6864928"/>
                  <a:gd name="connsiteX36" fmla="*/ 599269 w 6016396"/>
                  <a:gd name="connsiteY36" fmla="*/ 4155645 h 6864928"/>
                  <a:gd name="connsiteX37" fmla="*/ 622981 w 6016396"/>
                  <a:gd name="connsiteY37" fmla="*/ 4246205 h 6864928"/>
                  <a:gd name="connsiteX38" fmla="*/ 646693 w 6016396"/>
                  <a:gd name="connsiteY38" fmla="*/ 4343235 h 6864928"/>
                  <a:gd name="connsiteX39" fmla="*/ 674716 w 6016396"/>
                  <a:gd name="connsiteY39" fmla="*/ 4433796 h 6864928"/>
                  <a:gd name="connsiteX40" fmla="*/ 702739 w 6016396"/>
                  <a:gd name="connsiteY40" fmla="*/ 4528669 h 6864928"/>
                  <a:gd name="connsiteX41" fmla="*/ 737230 w 6016396"/>
                  <a:gd name="connsiteY41" fmla="*/ 4619230 h 6864928"/>
                  <a:gd name="connsiteX42" fmla="*/ 769564 w 6016396"/>
                  <a:gd name="connsiteY42" fmla="*/ 4716260 h 6864928"/>
                  <a:gd name="connsiteX43" fmla="*/ 810521 w 6016396"/>
                  <a:gd name="connsiteY43" fmla="*/ 4806820 h 6864928"/>
                  <a:gd name="connsiteX44" fmla="*/ 849323 w 6016396"/>
                  <a:gd name="connsiteY44" fmla="*/ 4897381 h 6864928"/>
                  <a:gd name="connsiteX45" fmla="*/ 892436 w 6016396"/>
                  <a:gd name="connsiteY45" fmla="*/ 4990098 h 6864928"/>
                  <a:gd name="connsiteX46" fmla="*/ 935549 w 6016396"/>
                  <a:gd name="connsiteY46" fmla="*/ 5076347 h 6864928"/>
                  <a:gd name="connsiteX47" fmla="*/ 985128 w 6016396"/>
                  <a:gd name="connsiteY47" fmla="*/ 5164751 h 6864928"/>
                  <a:gd name="connsiteX48" fmla="*/ 1034708 w 6016396"/>
                  <a:gd name="connsiteY48" fmla="*/ 5251000 h 6864928"/>
                  <a:gd name="connsiteX49" fmla="*/ 1086444 w 6016396"/>
                  <a:gd name="connsiteY49" fmla="*/ 5335092 h 6864928"/>
                  <a:gd name="connsiteX50" fmla="*/ 1138179 w 6016396"/>
                  <a:gd name="connsiteY50" fmla="*/ 5419184 h 6864928"/>
                  <a:gd name="connsiteX51" fmla="*/ 1194226 w 6016396"/>
                  <a:gd name="connsiteY51" fmla="*/ 5501120 h 6864928"/>
                  <a:gd name="connsiteX52" fmla="*/ 1254584 w 6016396"/>
                  <a:gd name="connsiteY52" fmla="*/ 5580900 h 6864928"/>
                  <a:gd name="connsiteX53" fmla="*/ 1312786 w 6016396"/>
                  <a:gd name="connsiteY53" fmla="*/ 5656368 h 6864928"/>
                  <a:gd name="connsiteX54" fmla="*/ 1373144 w 6016396"/>
                  <a:gd name="connsiteY54" fmla="*/ 5731835 h 6864928"/>
                  <a:gd name="connsiteX55" fmla="*/ 1435657 w 6016396"/>
                  <a:gd name="connsiteY55" fmla="*/ 5807303 h 6864928"/>
                  <a:gd name="connsiteX56" fmla="*/ 1500327 w 6016396"/>
                  <a:gd name="connsiteY56" fmla="*/ 5878457 h 6864928"/>
                  <a:gd name="connsiteX57" fmla="*/ 1567152 w 6016396"/>
                  <a:gd name="connsiteY57" fmla="*/ 5949612 h 6864928"/>
                  <a:gd name="connsiteX58" fmla="*/ 1633977 w 6016396"/>
                  <a:gd name="connsiteY58" fmla="*/ 6018611 h 6864928"/>
                  <a:gd name="connsiteX59" fmla="*/ 1707268 w 6016396"/>
                  <a:gd name="connsiteY59" fmla="*/ 6085454 h 6864928"/>
                  <a:gd name="connsiteX60" fmla="*/ 1774093 w 6016396"/>
                  <a:gd name="connsiteY60" fmla="*/ 6147984 h 6864928"/>
                  <a:gd name="connsiteX61" fmla="*/ 1849541 w 6016396"/>
                  <a:gd name="connsiteY61" fmla="*/ 6212670 h 6864928"/>
                  <a:gd name="connsiteX62" fmla="*/ 1996124 w 6016396"/>
                  <a:gd name="connsiteY62" fmla="*/ 6335574 h 6864928"/>
                  <a:gd name="connsiteX63" fmla="*/ 2151330 w 6016396"/>
                  <a:gd name="connsiteY63" fmla="*/ 6447697 h 6864928"/>
                  <a:gd name="connsiteX64" fmla="*/ 2313004 w 6016396"/>
                  <a:gd name="connsiteY64" fmla="*/ 6551195 h 6864928"/>
                  <a:gd name="connsiteX65" fmla="*/ 2476832 w 6016396"/>
                  <a:gd name="connsiteY65" fmla="*/ 6650381 h 6864928"/>
                  <a:gd name="connsiteX66" fmla="*/ 2647128 w 6016396"/>
                  <a:gd name="connsiteY66" fmla="*/ 6736630 h 6864928"/>
                  <a:gd name="connsiteX67" fmla="*/ 2821735 w 6016396"/>
                  <a:gd name="connsiteY67" fmla="*/ 6820722 h 6864928"/>
                  <a:gd name="connsiteX68" fmla="*/ 2930212 w 6016396"/>
                  <a:gd name="connsiteY68" fmla="*/ 6864928 h 6864928"/>
                  <a:gd name="connsiteX69" fmla="*/ 1812362 w 6016396"/>
                  <a:gd name="connsiteY69" fmla="*/ 6864928 h 6864928"/>
                  <a:gd name="connsiteX70" fmla="*/ 1746070 w 6016396"/>
                  <a:gd name="connsiteY70" fmla="*/ 6820722 h 6864928"/>
                  <a:gd name="connsiteX71" fmla="*/ 1662000 w 6016396"/>
                  <a:gd name="connsiteY71" fmla="*/ 6760348 h 6864928"/>
                  <a:gd name="connsiteX72" fmla="*/ 1582241 w 6016396"/>
                  <a:gd name="connsiteY72" fmla="*/ 6697818 h 6864928"/>
                  <a:gd name="connsiteX73" fmla="*/ 1504638 w 6016396"/>
                  <a:gd name="connsiteY73" fmla="*/ 6633131 h 6864928"/>
                  <a:gd name="connsiteX74" fmla="*/ 1429191 w 6016396"/>
                  <a:gd name="connsiteY74" fmla="*/ 6570601 h 6864928"/>
                  <a:gd name="connsiteX75" fmla="*/ 1353743 w 6016396"/>
                  <a:gd name="connsiteY75" fmla="*/ 6501603 h 6864928"/>
                  <a:gd name="connsiteX76" fmla="*/ 1278296 w 6016396"/>
                  <a:gd name="connsiteY76" fmla="*/ 6430448 h 6864928"/>
                  <a:gd name="connsiteX77" fmla="*/ 1207159 w 6016396"/>
                  <a:gd name="connsiteY77" fmla="*/ 6359293 h 6864928"/>
                  <a:gd name="connsiteX78" fmla="*/ 1133868 w 6016396"/>
                  <a:gd name="connsiteY78" fmla="*/ 6288138 h 6864928"/>
                  <a:gd name="connsiteX79" fmla="*/ 1062731 w 6016396"/>
                  <a:gd name="connsiteY79" fmla="*/ 6212670 h 6864928"/>
                  <a:gd name="connsiteX80" fmla="*/ 995907 w 6016396"/>
                  <a:gd name="connsiteY80" fmla="*/ 6137203 h 6864928"/>
                  <a:gd name="connsiteX81" fmla="*/ 933393 w 6016396"/>
                  <a:gd name="connsiteY81" fmla="*/ 6057423 h 6864928"/>
                  <a:gd name="connsiteX82" fmla="*/ 868724 w 6016396"/>
                  <a:gd name="connsiteY82" fmla="*/ 5973331 h 6864928"/>
                  <a:gd name="connsiteX83" fmla="*/ 806210 w 6016396"/>
                  <a:gd name="connsiteY83" fmla="*/ 5891395 h 6864928"/>
                  <a:gd name="connsiteX84" fmla="*/ 745852 w 6016396"/>
                  <a:gd name="connsiteY84" fmla="*/ 5807303 h 6864928"/>
                  <a:gd name="connsiteX85" fmla="*/ 685494 w 6016396"/>
                  <a:gd name="connsiteY85" fmla="*/ 5721054 h 6864928"/>
                  <a:gd name="connsiteX86" fmla="*/ 631603 w 6016396"/>
                  <a:gd name="connsiteY86" fmla="*/ 5632649 h 6864928"/>
                  <a:gd name="connsiteX87" fmla="*/ 575556 w 6016396"/>
                  <a:gd name="connsiteY87" fmla="*/ 5542088 h 6864928"/>
                  <a:gd name="connsiteX88" fmla="*/ 523821 w 6016396"/>
                  <a:gd name="connsiteY88" fmla="*/ 5449371 h 6864928"/>
                  <a:gd name="connsiteX89" fmla="*/ 472086 w 6016396"/>
                  <a:gd name="connsiteY89" fmla="*/ 5354498 h 6864928"/>
                  <a:gd name="connsiteX90" fmla="*/ 424662 w 6016396"/>
                  <a:gd name="connsiteY90" fmla="*/ 5259625 h 6864928"/>
                  <a:gd name="connsiteX91" fmla="*/ 377237 w 6016396"/>
                  <a:gd name="connsiteY91" fmla="*/ 5160439 h 6864928"/>
                  <a:gd name="connsiteX92" fmla="*/ 334125 w 6016396"/>
                  <a:gd name="connsiteY92" fmla="*/ 5065566 h 6864928"/>
                  <a:gd name="connsiteX93" fmla="*/ 293167 w 6016396"/>
                  <a:gd name="connsiteY93" fmla="*/ 4966380 h 6864928"/>
                  <a:gd name="connsiteX94" fmla="*/ 254366 w 6016396"/>
                  <a:gd name="connsiteY94" fmla="*/ 4867194 h 6864928"/>
                  <a:gd name="connsiteX95" fmla="*/ 217720 w 6016396"/>
                  <a:gd name="connsiteY95" fmla="*/ 4768009 h 6864928"/>
                  <a:gd name="connsiteX96" fmla="*/ 187541 w 6016396"/>
                  <a:gd name="connsiteY96" fmla="*/ 4668823 h 6864928"/>
                  <a:gd name="connsiteX97" fmla="*/ 159518 w 6016396"/>
                  <a:gd name="connsiteY97" fmla="*/ 4569637 h 6864928"/>
                  <a:gd name="connsiteX98" fmla="*/ 131494 w 6016396"/>
                  <a:gd name="connsiteY98" fmla="*/ 4470451 h 6864928"/>
                  <a:gd name="connsiteX99" fmla="*/ 107782 w 6016396"/>
                  <a:gd name="connsiteY99" fmla="*/ 4366953 h 6864928"/>
                  <a:gd name="connsiteX100" fmla="*/ 84070 w 6016396"/>
                  <a:gd name="connsiteY100" fmla="*/ 4267768 h 6864928"/>
                  <a:gd name="connsiteX101" fmla="*/ 62514 w 6016396"/>
                  <a:gd name="connsiteY101" fmla="*/ 4168582 h 6864928"/>
                  <a:gd name="connsiteX102" fmla="*/ 47424 w 6016396"/>
                  <a:gd name="connsiteY102" fmla="*/ 4065084 h 6864928"/>
                  <a:gd name="connsiteX103" fmla="*/ 32335 w 6016396"/>
                  <a:gd name="connsiteY103" fmla="*/ 3965898 h 6864928"/>
                  <a:gd name="connsiteX104" fmla="*/ 19401 w 6016396"/>
                  <a:gd name="connsiteY104" fmla="*/ 3862400 h 6864928"/>
                  <a:gd name="connsiteX105" fmla="*/ 12934 w 6016396"/>
                  <a:gd name="connsiteY105" fmla="*/ 3763214 h 6864928"/>
                  <a:gd name="connsiteX106" fmla="*/ 4311 w 6016396"/>
                  <a:gd name="connsiteY106" fmla="*/ 3659716 h 6864928"/>
                  <a:gd name="connsiteX107" fmla="*/ 0 w 6016396"/>
                  <a:gd name="connsiteY107" fmla="*/ 3560530 h 6864928"/>
                  <a:gd name="connsiteX108" fmla="*/ 0 w 6016396"/>
                  <a:gd name="connsiteY108" fmla="*/ 3457032 h 6864928"/>
                  <a:gd name="connsiteX109" fmla="*/ 0 w 6016396"/>
                  <a:gd name="connsiteY109" fmla="*/ 3357846 h 6864928"/>
                  <a:gd name="connsiteX110" fmla="*/ 4311 w 6016396"/>
                  <a:gd name="connsiteY110" fmla="*/ 3258660 h 6864928"/>
                  <a:gd name="connsiteX111" fmla="*/ 8623 w 6016396"/>
                  <a:gd name="connsiteY111" fmla="*/ 3155162 h 6864928"/>
                  <a:gd name="connsiteX112" fmla="*/ 15090 w 6016396"/>
                  <a:gd name="connsiteY112" fmla="*/ 3055977 h 6864928"/>
                  <a:gd name="connsiteX113" fmla="*/ 28023 w 6016396"/>
                  <a:gd name="connsiteY113" fmla="*/ 2956791 h 6864928"/>
                  <a:gd name="connsiteX114" fmla="*/ 38802 w 6016396"/>
                  <a:gd name="connsiteY114" fmla="*/ 2857605 h 6864928"/>
                  <a:gd name="connsiteX115" fmla="*/ 56047 w 6016396"/>
                  <a:gd name="connsiteY115" fmla="*/ 2758419 h 6864928"/>
                  <a:gd name="connsiteX116" fmla="*/ 71136 w 6016396"/>
                  <a:gd name="connsiteY116" fmla="*/ 2659234 h 6864928"/>
                  <a:gd name="connsiteX117" fmla="*/ 90537 w 6016396"/>
                  <a:gd name="connsiteY117" fmla="*/ 2560048 h 6864928"/>
                  <a:gd name="connsiteX118" fmla="*/ 112093 w 6016396"/>
                  <a:gd name="connsiteY118" fmla="*/ 2463018 h 6864928"/>
                  <a:gd name="connsiteX119" fmla="*/ 137961 w 6016396"/>
                  <a:gd name="connsiteY119" fmla="*/ 2363833 h 6864928"/>
                  <a:gd name="connsiteX120" fmla="*/ 161673 w 6016396"/>
                  <a:gd name="connsiteY120" fmla="*/ 2268959 h 6864928"/>
                  <a:gd name="connsiteX121" fmla="*/ 226343 w 6016396"/>
                  <a:gd name="connsiteY121" fmla="*/ 2079213 h 6864928"/>
                  <a:gd name="connsiteX122" fmla="*/ 293167 w 6016396"/>
                  <a:gd name="connsiteY122" fmla="*/ 1891622 h 6864928"/>
                  <a:gd name="connsiteX123" fmla="*/ 334125 w 6016396"/>
                  <a:gd name="connsiteY123" fmla="*/ 1801062 h 6864928"/>
                  <a:gd name="connsiteX124" fmla="*/ 372926 w 6016396"/>
                  <a:gd name="connsiteY124" fmla="*/ 1710501 h 6864928"/>
                  <a:gd name="connsiteX125" fmla="*/ 411728 w 6016396"/>
                  <a:gd name="connsiteY125" fmla="*/ 1617784 h 6864928"/>
                  <a:gd name="connsiteX126" fmla="*/ 461307 w 6016396"/>
                  <a:gd name="connsiteY126" fmla="*/ 1527223 h 6864928"/>
                  <a:gd name="connsiteX127" fmla="*/ 504420 w 6016396"/>
                  <a:gd name="connsiteY127" fmla="*/ 1438818 h 6864928"/>
                  <a:gd name="connsiteX128" fmla="*/ 556156 w 6016396"/>
                  <a:gd name="connsiteY128" fmla="*/ 1352570 h 6864928"/>
                  <a:gd name="connsiteX129" fmla="*/ 603580 w 6016396"/>
                  <a:gd name="connsiteY129" fmla="*/ 1264165 h 6864928"/>
                  <a:gd name="connsiteX130" fmla="*/ 659626 w 6016396"/>
                  <a:gd name="connsiteY130" fmla="*/ 1182229 h 6864928"/>
                  <a:gd name="connsiteX131" fmla="*/ 713518 w 6016396"/>
                  <a:gd name="connsiteY131" fmla="*/ 1098137 h 6864928"/>
                  <a:gd name="connsiteX132" fmla="*/ 769564 w 6016396"/>
                  <a:gd name="connsiteY132" fmla="*/ 1014044 h 6864928"/>
                  <a:gd name="connsiteX133" fmla="*/ 829922 w 6016396"/>
                  <a:gd name="connsiteY133" fmla="*/ 932108 h 6864928"/>
                  <a:gd name="connsiteX134" fmla="*/ 892436 w 6016396"/>
                  <a:gd name="connsiteY134" fmla="*/ 852329 h 6864928"/>
                  <a:gd name="connsiteX135" fmla="*/ 957105 w 6016396"/>
                  <a:gd name="connsiteY135" fmla="*/ 772549 h 6864928"/>
                  <a:gd name="connsiteX136" fmla="*/ 1019619 w 6016396"/>
                  <a:gd name="connsiteY136" fmla="*/ 697081 h 6864928"/>
                  <a:gd name="connsiteX137" fmla="*/ 1086444 w 6016396"/>
                  <a:gd name="connsiteY137" fmla="*/ 621614 h 6864928"/>
                  <a:gd name="connsiteX138" fmla="*/ 1159735 w 6016396"/>
                  <a:gd name="connsiteY138" fmla="*/ 546147 h 6864928"/>
                  <a:gd name="connsiteX139" fmla="*/ 1230872 w 6016396"/>
                  <a:gd name="connsiteY139" fmla="*/ 474991 h 6864928"/>
                  <a:gd name="connsiteX140" fmla="*/ 1302008 w 6016396"/>
                  <a:gd name="connsiteY140" fmla="*/ 403836 h 6864928"/>
                  <a:gd name="connsiteX141" fmla="*/ 1377455 w 6016396"/>
                  <a:gd name="connsiteY141" fmla="*/ 332682 h 6864928"/>
                  <a:gd name="connsiteX142" fmla="*/ 1452903 w 6016396"/>
                  <a:gd name="connsiteY142" fmla="*/ 263683 h 6864928"/>
                  <a:gd name="connsiteX143" fmla="*/ 1532661 w 6016396"/>
                  <a:gd name="connsiteY143" fmla="*/ 201153 h 6864928"/>
                  <a:gd name="connsiteX144" fmla="*/ 1614576 w 6016396"/>
                  <a:gd name="connsiteY144" fmla="*/ 136466 h 6864928"/>
                  <a:gd name="connsiteX145" fmla="*/ 1698646 w 6016396"/>
                  <a:gd name="connsiteY145" fmla="*/ 73936 h 6864928"/>
                  <a:gd name="connsiteX146" fmla="*/ 1782716 w 6016396"/>
                  <a:gd name="connsiteY146" fmla="*/ 13562 h 6864928"/>
                  <a:gd name="connsiteX147" fmla="*/ 1802802 w 6016396"/>
                  <a:gd name="connsiteY147" fmla="*/ 0 h 6864928"/>
                  <a:gd name="connsiteX0" fmla="*/ 1802802 w 2930212"/>
                  <a:gd name="connsiteY0" fmla="*/ 0 h 6864928"/>
                  <a:gd name="connsiteX1" fmla="*/ 2367371 w 2930212"/>
                  <a:gd name="connsiteY1" fmla="*/ 0 h 6864928"/>
                  <a:gd name="connsiteX2" fmla="*/ 2345338 w 2930212"/>
                  <a:gd name="connsiteY2" fmla="*/ 13562 h 6864928"/>
                  <a:gd name="connsiteX3" fmla="*/ 2261268 w 2930212"/>
                  <a:gd name="connsiteY3" fmla="*/ 69624 h 6864928"/>
                  <a:gd name="connsiteX4" fmla="*/ 2181509 w 2930212"/>
                  <a:gd name="connsiteY4" fmla="*/ 129998 h 6864928"/>
                  <a:gd name="connsiteX5" fmla="*/ 2103906 w 2930212"/>
                  <a:gd name="connsiteY5" fmla="*/ 183903 h 6864928"/>
                  <a:gd name="connsiteX6" fmla="*/ 1953011 w 2930212"/>
                  <a:gd name="connsiteY6" fmla="*/ 308963 h 6864928"/>
                  <a:gd name="connsiteX7" fmla="*/ 1806428 w 2930212"/>
                  <a:gd name="connsiteY7" fmla="*/ 434024 h 6864928"/>
                  <a:gd name="connsiteX8" fmla="*/ 1666311 w 2930212"/>
                  <a:gd name="connsiteY8" fmla="*/ 569865 h 6864928"/>
                  <a:gd name="connsiteX9" fmla="*/ 1534817 w 2930212"/>
                  <a:gd name="connsiteY9" fmla="*/ 712175 h 6864928"/>
                  <a:gd name="connsiteX10" fmla="*/ 1411945 w 2930212"/>
                  <a:gd name="connsiteY10" fmla="*/ 858797 h 6864928"/>
                  <a:gd name="connsiteX11" fmla="*/ 1293385 w 2930212"/>
                  <a:gd name="connsiteY11" fmla="*/ 1009732 h 6864928"/>
                  <a:gd name="connsiteX12" fmla="*/ 1185603 w 2930212"/>
                  <a:gd name="connsiteY12" fmla="*/ 1164979 h 6864928"/>
                  <a:gd name="connsiteX13" fmla="*/ 1084288 w 2930212"/>
                  <a:gd name="connsiteY13" fmla="*/ 1328851 h 6864928"/>
                  <a:gd name="connsiteX14" fmla="*/ 987284 w 2930212"/>
                  <a:gd name="connsiteY14" fmla="*/ 1490567 h 6864928"/>
                  <a:gd name="connsiteX15" fmla="*/ 905370 w 2930212"/>
                  <a:gd name="connsiteY15" fmla="*/ 1660908 h 6864928"/>
                  <a:gd name="connsiteX16" fmla="*/ 825611 w 2930212"/>
                  <a:gd name="connsiteY16" fmla="*/ 1833405 h 6864928"/>
                  <a:gd name="connsiteX17" fmla="*/ 758786 w 2930212"/>
                  <a:gd name="connsiteY17" fmla="*/ 2008058 h 6864928"/>
                  <a:gd name="connsiteX18" fmla="*/ 694117 w 2930212"/>
                  <a:gd name="connsiteY18" fmla="*/ 2187023 h 6864928"/>
                  <a:gd name="connsiteX19" fmla="*/ 642381 w 2930212"/>
                  <a:gd name="connsiteY19" fmla="*/ 2368145 h 6864928"/>
                  <a:gd name="connsiteX20" fmla="*/ 599269 w 2930212"/>
                  <a:gd name="connsiteY20" fmla="*/ 2551423 h 6864928"/>
                  <a:gd name="connsiteX21" fmla="*/ 562623 w 2930212"/>
                  <a:gd name="connsiteY21" fmla="*/ 2739014 h 6864928"/>
                  <a:gd name="connsiteX22" fmla="*/ 538911 w 2930212"/>
                  <a:gd name="connsiteY22" fmla="*/ 2924448 h 6864928"/>
                  <a:gd name="connsiteX23" fmla="*/ 523821 w 2930212"/>
                  <a:gd name="connsiteY23" fmla="*/ 3112038 h 6864928"/>
                  <a:gd name="connsiteX24" fmla="*/ 515198 w 2930212"/>
                  <a:gd name="connsiteY24" fmla="*/ 3301785 h 6864928"/>
                  <a:gd name="connsiteX25" fmla="*/ 515198 w 2930212"/>
                  <a:gd name="connsiteY25" fmla="*/ 3396658 h 6864928"/>
                  <a:gd name="connsiteX26" fmla="*/ 515198 w 2930212"/>
                  <a:gd name="connsiteY26" fmla="*/ 3491531 h 6864928"/>
                  <a:gd name="connsiteX27" fmla="*/ 519510 w 2930212"/>
                  <a:gd name="connsiteY27" fmla="*/ 3584249 h 6864928"/>
                  <a:gd name="connsiteX28" fmla="*/ 528132 w 2930212"/>
                  <a:gd name="connsiteY28" fmla="*/ 3679122 h 6864928"/>
                  <a:gd name="connsiteX29" fmla="*/ 538911 w 2930212"/>
                  <a:gd name="connsiteY29" fmla="*/ 3773995 h 6864928"/>
                  <a:gd name="connsiteX30" fmla="*/ 551844 w 2930212"/>
                  <a:gd name="connsiteY30" fmla="*/ 3868868 h 6864928"/>
                  <a:gd name="connsiteX31" fmla="*/ 562623 w 2930212"/>
                  <a:gd name="connsiteY31" fmla="*/ 3965898 h 6864928"/>
                  <a:gd name="connsiteX32" fmla="*/ 579868 w 2930212"/>
                  <a:gd name="connsiteY32" fmla="*/ 4060771 h 6864928"/>
                  <a:gd name="connsiteX33" fmla="*/ 599269 w 2930212"/>
                  <a:gd name="connsiteY33" fmla="*/ 4155645 h 6864928"/>
                  <a:gd name="connsiteX34" fmla="*/ 622981 w 2930212"/>
                  <a:gd name="connsiteY34" fmla="*/ 4246205 h 6864928"/>
                  <a:gd name="connsiteX35" fmla="*/ 646693 w 2930212"/>
                  <a:gd name="connsiteY35" fmla="*/ 4343235 h 6864928"/>
                  <a:gd name="connsiteX36" fmla="*/ 674716 w 2930212"/>
                  <a:gd name="connsiteY36" fmla="*/ 4433796 h 6864928"/>
                  <a:gd name="connsiteX37" fmla="*/ 702739 w 2930212"/>
                  <a:gd name="connsiteY37" fmla="*/ 4528669 h 6864928"/>
                  <a:gd name="connsiteX38" fmla="*/ 737230 w 2930212"/>
                  <a:gd name="connsiteY38" fmla="*/ 4619230 h 6864928"/>
                  <a:gd name="connsiteX39" fmla="*/ 769564 w 2930212"/>
                  <a:gd name="connsiteY39" fmla="*/ 4716260 h 6864928"/>
                  <a:gd name="connsiteX40" fmla="*/ 810521 w 2930212"/>
                  <a:gd name="connsiteY40" fmla="*/ 4806820 h 6864928"/>
                  <a:gd name="connsiteX41" fmla="*/ 849323 w 2930212"/>
                  <a:gd name="connsiteY41" fmla="*/ 4897381 h 6864928"/>
                  <a:gd name="connsiteX42" fmla="*/ 892436 w 2930212"/>
                  <a:gd name="connsiteY42" fmla="*/ 4990098 h 6864928"/>
                  <a:gd name="connsiteX43" fmla="*/ 935549 w 2930212"/>
                  <a:gd name="connsiteY43" fmla="*/ 5076347 h 6864928"/>
                  <a:gd name="connsiteX44" fmla="*/ 985128 w 2930212"/>
                  <a:gd name="connsiteY44" fmla="*/ 5164751 h 6864928"/>
                  <a:gd name="connsiteX45" fmla="*/ 1034708 w 2930212"/>
                  <a:gd name="connsiteY45" fmla="*/ 5251000 h 6864928"/>
                  <a:gd name="connsiteX46" fmla="*/ 1086444 w 2930212"/>
                  <a:gd name="connsiteY46" fmla="*/ 5335092 h 6864928"/>
                  <a:gd name="connsiteX47" fmla="*/ 1138179 w 2930212"/>
                  <a:gd name="connsiteY47" fmla="*/ 5419184 h 6864928"/>
                  <a:gd name="connsiteX48" fmla="*/ 1194226 w 2930212"/>
                  <a:gd name="connsiteY48" fmla="*/ 5501120 h 6864928"/>
                  <a:gd name="connsiteX49" fmla="*/ 1254584 w 2930212"/>
                  <a:gd name="connsiteY49" fmla="*/ 5580900 h 6864928"/>
                  <a:gd name="connsiteX50" fmla="*/ 1312786 w 2930212"/>
                  <a:gd name="connsiteY50" fmla="*/ 5656368 h 6864928"/>
                  <a:gd name="connsiteX51" fmla="*/ 1373144 w 2930212"/>
                  <a:gd name="connsiteY51" fmla="*/ 5731835 h 6864928"/>
                  <a:gd name="connsiteX52" fmla="*/ 1435657 w 2930212"/>
                  <a:gd name="connsiteY52" fmla="*/ 5807303 h 6864928"/>
                  <a:gd name="connsiteX53" fmla="*/ 1500327 w 2930212"/>
                  <a:gd name="connsiteY53" fmla="*/ 5878457 h 6864928"/>
                  <a:gd name="connsiteX54" fmla="*/ 1567152 w 2930212"/>
                  <a:gd name="connsiteY54" fmla="*/ 5949612 h 6864928"/>
                  <a:gd name="connsiteX55" fmla="*/ 1633977 w 2930212"/>
                  <a:gd name="connsiteY55" fmla="*/ 6018611 h 6864928"/>
                  <a:gd name="connsiteX56" fmla="*/ 1707268 w 2930212"/>
                  <a:gd name="connsiteY56" fmla="*/ 6085454 h 6864928"/>
                  <a:gd name="connsiteX57" fmla="*/ 1774093 w 2930212"/>
                  <a:gd name="connsiteY57" fmla="*/ 6147984 h 6864928"/>
                  <a:gd name="connsiteX58" fmla="*/ 1849541 w 2930212"/>
                  <a:gd name="connsiteY58" fmla="*/ 6212670 h 6864928"/>
                  <a:gd name="connsiteX59" fmla="*/ 1996124 w 2930212"/>
                  <a:gd name="connsiteY59" fmla="*/ 6335574 h 6864928"/>
                  <a:gd name="connsiteX60" fmla="*/ 2151330 w 2930212"/>
                  <a:gd name="connsiteY60" fmla="*/ 6447697 h 6864928"/>
                  <a:gd name="connsiteX61" fmla="*/ 2313004 w 2930212"/>
                  <a:gd name="connsiteY61" fmla="*/ 6551195 h 6864928"/>
                  <a:gd name="connsiteX62" fmla="*/ 2476832 w 2930212"/>
                  <a:gd name="connsiteY62" fmla="*/ 6650381 h 6864928"/>
                  <a:gd name="connsiteX63" fmla="*/ 2647128 w 2930212"/>
                  <a:gd name="connsiteY63" fmla="*/ 6736630 h 6864928"/>
                  <a:gd name="connsiteX64" fmla="*/ 2821735 w 2930212"/>
                  <a:gd name="connsiteY64" fmla="*/ 6820722 h 6864928"/>
                  <a:gd name="connsiteX65" fmla="*/ 2930212 w 2930212"/>
                  <a:gd name="connsiteY65" fmla="*/ 6864928 h 6864928"/>
                  <a:gd name="connsiteX66" fmla="*/ 1812362 w 2930212"/>
                  <a:gd name="connsiteY66" fmla="*/ 6864928 h 6864928"/>
                  <a:gd name="connsiteX67" fmla="*/ 1746070 w 2930212"/>
                  <a:gd name="connsiteY67" fmla="*/ 6820722 h 6864928"/>
                  <a:gd name="connsiteX68" fmla="*/ 1662000 w 2930212"/>
                  <a:gd name="connsiteY68" fmla="*/ 6760348 h 6864928"/>
                  <a:gd name="connsiteX69" fmla="*/ 1582241 w 2930212"/>
                  <a:gd name="connsiteY69" fmla="*/ 6697818 h 6864928"/>
                  <a:gd name="connsiteX70" fmla="*/ 1504638 w 2930212"/>
                  <a:gd name="connsiteY70" fmla="*/ 6633131 h 6864928"/>
                  <a:gd name="connsiteX71" fmla="*/ 1429191 w 2930212"/>
                  <a:gd name="connsiteY71" fmla="*/ 6570601 h 6864928"/>
                  <a:gd name="connsiteX72" fmla="*/ 1353743 w 2930212"/>
                  <a:gd name="connsiteY72" fmla="*/ 6501603 h 6864928"/>
                  <a:gd name="connsiteX73" fmla="*/ 1278296 w 2930212"/>
                  <a:gd name="connsiteY73" fmla="*/ 6430448 h 6864928"/>
                  <a:gd name="connsiteX74" fmla="*/ 1207159 w 2930212"/>
                  <a:gd name="connsiteY74" fmla="*/ 6359293 h 6864928"/>
                  <a:gd name="connsiteX75" fmla="*/ 1133868 w 2930212"/>
                  <a:gd name="connsiteY75" fmla="*/ 6288138 h 6864928"/>
                  <a:gd name="connsiteX76" fmla="*/ 1062731 w 2930212"/>
                  <a:gd name="connsiteY76" fmla="*/ 6212670 h 6864928"/>
                  <a:gd name="connsiteX77" fmla="*/ 995907 w 2930212"/>
                  <a:gd name="connsiteY77" fmla="*/ 6137203 h 6864928"/>
                  <a:gd name="connsiteX78" fmla="*/ 933393 w 2930212"/>
                  <a:gd name="connsiteY78" fmla="*/ 6057423 h 6864928"/>
                  <a:gd name="connsiteX79" fmla="*/ 868724 w 2930212"/>
                  <a:gd name="connsiteY79" fmla="*/ 5973331 h 6864928"/>
                  <a:gd name="connsiteX80" fmla="*/ 806210 w 2930212"/>
                  <a:gd name="connsiteY80" fmla="*/ 5891395 h 6864928"/>
                  <a:gd name="connsiteX81" fmla="*/ 745852 w 2930212"/>
                  <a:gd name="connsiteY81" fmla="*/ 5807303 h 6864928"/>
                  <a:gd name="connsiteX82" fmla="*/ 685494 w 2930212"/>
                  <a:gd name="connsiteY82" fmla="*/ 5721054 h 6864928"/>
                  <a:gd name="connsiteX83" fmla="*/ 631603 w 2930212"/>
                  <a:gd name="connsiteY83" fmla="*/ 5632649 h 6864928"/>
                  <a:gd name="connsiteX84" fmla="*/ 575556 w 2930212"/>
                  <a:gd name="connsiteY84" fmla="*/ 5542088 h 6864928"/>
                  <a:gd name="connsiteX85" fmla="*/ 523821 w 2930212"/>
                  <a:gd name="connsiteY85" fmla="*/ 5449371 h 6864928"/>
                  <a:gd name="connsiteX86" fmla="*/ 472086 w 2930212"/>
                  <a:gd name="connsiteY86" fmla="*/ 5354498 h 6864928"/>
                  <a:gd name="connsiteX87" fmla="*/ 424662 w 2930212"/>
                  <a:gd name="connsiteY87" fmla="*/ 5259625 h 6864928"/>
                  <a:gd name="connsiteX88" fmla="*/ 377237 w 2930212"/>
                  <a:gd name="connsiteY88" fmla="*/ 5160439 h 6864928"/>
                  <a:gd name="connsiteX89" fmla="*/ 334125 w 2930212"/>
                  <a:gd name="connsiteY89" fmla="*/ 5065566 h 6864928"/>
                  <a:gd name="connsiteX90" fmla="*/ 293167 w 2930212"/>
                  <a:gd name="connsiteY90" fmla="*/ 4966380 h 6864928"/>
                  <a:gd name="connsiteX91" fmla="*/ 254366 w 2930212"/>
                  <a:gd name="connsiteY91" fmla="*/ 4867194 h 6864928"/>
                  <a:gd name="connsiteX92" fmla="*/ 217720 w 2930212"/>
                  <a:gd name="connsiteY92" fmla="*/ 4768009 h 6864928"/>
                  <a:gd name="connsiteX93" fmla="*/ 187541 w 2930212"/>
                  <a:gd name="connsiteY93" fmla="*/ 4668823 h 6864928"/>
                  <a:gd name="connsiteX94" fmla="*/ 159518 w 2930212"/>
                  <a:gd name="connsiteY94" fmla="*/ 4569637 h 6864928"/>
                  <a:gd name="connsiteX95" fmla="*/ 131494 w 2930212"/>
                  <a:gd name="connsiteY95" fmla="*/ 4470451 h 6864928"/>
                  <a:gd name="connsiteX96" fmla="*/ 107782 w 2930212"/>
                  <a:gd name="connsiteY96" fmla="*/ 4366953 h 6864928"/>
                  <a:gd name="connsiteX97" fmla="*/ 84070 w 2930212"/>
                  <a:gd name="connsiteY97" fmla="*/ 4267768 h 6864928"/>
                  <a:gd name="connsiteX98" fmla="*/ 62514 w 2930212"/>
                  <a:gd name="connsiteY98" fmla="*/ 4168582 h 6864928"/>
                  <a:gd name="connsiteX99" fmla="*/ 47424 w 2930212"/>
                  <a:gd name="connsiteY99" fmla="*/ 4065084 h 6864928"/>
                  <a:gd name="connsiteX100" fmla="*/ 32335 w 2930212"/>
                  <a:gd name="connsiteY100" fmla="*/ 3965898 h 6864928"/>
                  <a:gd name="connsiteX101" fmla="*/ 19401 w 2930212"/>
                  <a:gd name="connsiteY101" fmla="*/ 3862400 h 6864928"/>
                  <a:gd name="connsiteX102" fmla="*/ 12934 w 2930212"/>
                  <a:gd name="connsiteY102" fmla="*/ 3763214 h 6864928"/>
                  <a:gd name="connsiteX103" fmla="*/ 4311 w 2930212"/>
                  <a:gd name="connsiteY103" fmla="*/ 3659716 h 6864928"/>
                  <a:gd name="connsiteX104" fmla="*/ 0 w 2930212"/>
                  <a:gd name="connsiteY104" fmla="*/ 3560530 h 6864928"/>
                  <a:gd name="connsiteX105" fmla="*/ 0 w 2930212"/>
                  <a:gd name="connsiteY105" fmla="*/ 3457032 h 6864928"/>
                  <a:gd name="connsiteX106" fmla="*/ 0 w 2930212"/>
                  <a:gd name="connsiteY106" fmla="*/ 3357846 h 6864928"/>
                  <a:gd name="connsiteX107" fmla="*/ 4311 w 2930212"/>
                  <a:gd name="connsiteY107" fmla="*/ 3258660 h 6864928"/>
                  <a:gd name="connsiteX108" fmla="*/ 8623 w 2930212"/>
                  <a:gd name="connsiteY108" fmla="*/ 3155162 h 6864928"/>
                  <a:gd name="connsiteX109" fmla="*/ 15090 w 2930212"/>
                  <a:gd name="connsiteY109" fmla="*/ 3055977 h 6864928"/>
                  <a:gd name="connsiteX110" fmla="*/ 28023 w 2930212"/>
                  <a:gd name="connsiteY110" fmla="*/ 2956791 h 6864928"/>
                  <a:gd name="connsiteX111" fmla="*/ 38802 w 2930212"/>
                  <a:gd name="connsiteY111" fmla="*/ 2857605 h 6864928"/>
                  <a:gd name="connsiteX112" fmla="*/ 56047 w 2930212"/>
                  <a:gd name="connsiteY112" fmla="*/ 2758419 h 6864928"/>
                  <a:gd name="connsiteX113" fmla="*/ 71136 w 2930212"/>
                  <a:gd name="connsiteY113" fmla="*/ 2659234 h 6864928"/>
                  <a:gd name="connsiteX114" fmla="*/ 90537 w 2930212"/>
                  <a:gd name="connsiteY114" fmla="*/ 2560048 h 6864928"/>
                  <a:gd name="connsiteX115" fmla="*/ 112093 w 2930212"/>
                  <a:gd name="connsiteY115" fmla="*/ 2463018 h 6864928"/>
                  <a:gd name="connsiteX116" fmla="*/ 137961 w 2930212"/>
                  <a:gd name="connsiteY116" fmla="*/ 2363833 h 6864928"/>
                  <a:gd name="connsiteX117" fmla="*/ 161673 w 2930212"/>
                  <a:gd name="connsiteY117" fmla="*/ 2268959 h 6864928"/>
                  <a:gd name="connsiteX118" fmla="*/ 226343 w 2930212"/>
                  <a:gd name="connsiteY118" fmla="*/ 2079213 h 6864928"/>
                  <a:gd name="connsiteX119" fmla="*/ 293167 w 2930212"/>
                  <a:gd name="connsiteY119" fmla="*/ 1891622 h 6864928"/>
                  <a:gd name="connsiteX120" fmla="*/ 334125 w 2930212"/>
                  <a:gd name="connsiteY120" fmla="*/ 1801062 h 6864928"/>
                  <a:gd name="connsiteX121" fmla="*/ 372926 w 2930212"/>
                  <a:gd name="connsiteY121" fmla="*/ 1710501 h 6864928"/>
                  <a:gd name="connsiteX122" fmla="*/ 411728 w 2930212"/>
                  <a:gd name="connsiteY122" fmla="*/ 1617784 h 6864928"/>
                  <a:gd name="connsiteX123" fmla="*/ 461307 w 2930212"/>
                  <a:gd name="connsiteY123" fmla="*/ 1527223 h 6864928"/>
                  <a:gd name="connsiteX124" fmla="*/ 504420 w 2930212"/>
                  <a:gd name="connsiteY124" fmla="*/ 1438818 h 6864928"/>
                  <a:gd name="connsiteX125" fmla="*/ 556156 w 2930212"/>
                  <a:gd name="connsiteY125" fmla="*/ 1352570 h 6864928"/>
                  <a:gd name="connsiteX126" fmla="*/ 603580 w 2930212"/>
                  <a:gd name="connsiteY126" fmla="*/ 1264165 h 6864928"/>
                  <a:gd name="connsiteX127" fmla="*/ 659626 w 2930212"/>
                  <a:gd name="connsiteY127" fmla="*/ 1182229 h 6864928"/>
                  <a:gd name="connsiteX128" fmla="*/ 713518 w 2930212"/>
                  <a:gd name="connsiteY128" fmla="*/ 1098137 h 6864928"/>
                  <a:gd name="connsiteX129" fmla="*/ 769564 w 2930212"/>
                  <a:gd name="connsiteY129" fmla="*/ 1014044 h 6864928"/>
                  <a:gd name="connsiteX130" fmla="*/ 829922 w 2930212"/>
                  <a:gd name="connsiteY130" fmla="*/ 932108 h 6864928"/>
                  <a:gd name="connsiteX131" fmla="*/ 892436 w 2930212"/>
                  <a:gd name="connsiteY131" fmla="*/ 852329 h 6864928"/>
                  <a:gd name="connsiteX132" fmla="*/ 957105 w 2930212"/>
                  <a:gd name="connsiteY132" fmla="*/ 772549 h 6864928"/>
                  <a:gd name="connsiteX133" fmla="*/ 1019619 w 2930212"/>
                  <a:gd name="connsiteY133" fmla="*/ 697081 h 6864928"/>
                  <a:gd name="connsiteX134" fmla="*/ 1086444 w 2930212"/>
                  <a:gd name="connsiteY134" fmla="*/ 621614 h 6864928"/>
                  <a:gd name="connsiteX135" fmla="*/ 1159735 w 2930212"/>
                  <a:gd name="connsiteY135" fmla="*/ 546147 h 6864928"/>
                  <a:gd name="connsiteX136" fmla="*/ 1230872 w 2930212"/>
                  <a:gd name="connsiteY136" fmla="*/ 474991 h 6864928"/>
                  <a:gd name="connsiteX137" fmla="*/ 1302008 w 2930212"/>
                  <a:gd name="connsiteY137" fmla="*/ 403836 h 6864928"/>
                  <a:gd name="connsiteX138" fmla="*/ 1377455 w 2930212"/>
                  <a:gd name="connsiteY138" fmla="*/ 332682 h 6864928"/>
                  <a:gd name="connsiteX139" fmla="*/ 1452903 w 2930212"/>
                  <a:gd name="connsiteY139" fmla="*/ 263683 h 6864928"/>
                  <a:gd name="connsiteX140" fmla="*/ 1532661 w 2930212"/>
                  <a:gd name="connsiteY140" fmla="*/ 201153 h 6864928"/>
                  <a:gd name="connsiteX141" fmla="*/ 1614576 w 2930212"/>
                  <a:gd name="connsiteY141" fmla="*/ 136466 h 6864928"/>
                  <a:gd name="connsiteX142" fmla="*/ 1698646 w 2930212"/>
                  <a:gd name="connsiteY142" fmla="*/ 73936 h 6864928"/>
                  <a:gd name="connsiteX143" fmla="*/ 1782716 w 2930212"/>
                  <a:gd name="connsiteY143" fmla="*/ 13562 h 6864928"/>
                  <a:gd name="connsiteX144" fmla="*/ 1802802 w 2930212"/>
                  <a:gd name="connsiteY144" fmla="*/ 0 h 686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930212" h="6864928">
                    <a:moveTo>
                      <a:pt x="1802802" y="0"/>
                    </a:moveTo>
                    <a:lnTo>
                      <a:pt x="2367371" y="0"/>
                    </a:lnTo>
                    <a:lnTo>
                      <a:pt x="2345338" y="13562"/>
                    </a:lnTo>
                    <a:lnTo>
                      <a:pt x="2261268" y="69624"/>
                    </a:lnTo>
                    <a:lnTo>
                      <a:pt x="2181509" y="129998"/>
                    </a:lnTo>
                    <a:lnTo>
                      <a:pt x="2103906" y="183903"/>
                    </a:lnTo>
                    <a:lnTo>
                      <a:pt x="1953011" y="308963"/>
                    </a:lnTo>
                    <a:lnTo>
                      <a:pt x="1806428" y="434024"/>
                    </a:lnTo>
                    <a:lnTo>
                      <a:pt x="1666311" y="569865"/>
                    </a:lnTo>
                    <a:lnTo>
                      <a:pt x="1534817" y="712175"/>
                    </a:lnTo>
                    <a:lnTo>
                      <a:pt x="1411945" y="858797"/>
                    </a:lnTo>
                    <a:lnTo>
                      <a:pt x="1293385" y="1009732"/>
                    </a:lnTo>
                    <a:lnTo>
                      <a:pt x="1185603" y="1164979"/>
                    </a:lnTo>
                    <a:lnTo>
                      <a:pt x="1084288" y="1328851"/>
                    </a:lnTo>
                    <a:lnTo>
                      <a:pt x="987284" y="1490567"/>
                    </a:lnTo>
                    <a:lnTo>
                      <a:pt x="905370" y="1660908"/>
                    </a:lnTo>
                    <a:lnTo>
                      <a:pt x="825611" y="1833405"/>
                    </a:lnTo>
                    <a:lnTo>
                      <a:pt x="758786" y="2008058"/>
                    </a:lnTo>
                    <a:lnTo>
                      <a:pt x="694117" y="2187023"/>
                    </a:lnTo>
                    <a:lnTo>
                      <a:pt x="642381" y="2368145"/>
                    </a:lnTo>
                    <a:lnTo>
                      <a:pt x="599269" y="2551423"/>
                    </a:lnTo>
                    <a:lnTo>
                      <a:pt x="562623" y="2739014"/>
                    </a:lnTo>
                    <a:lnTo>
                      <a:pt x="538911" y="2924448"/>
                    </a:lnTo>
                    <a:lnTo>
                      <a:pt x="523821" y="3112038"/>
                    </a:lnTo>
                    <a:lnTo>
                      <a:pt x="515198" y="3301785"/>
                    </a:lnTo>
                    <a:lnTo>
                      <a:pt x="515198" y="3396658"/>
                    </a:lnTo>
                    <a:lnTo>
                      <a:pt x="515198" y="3491531"/>
                    </a:lnTo>
                    <a:lnTo>
                      <a:pt x="519510" y="3584249"/>
                    </a:lnTo>
                    <a:lnTo>
                      <a:pt x="528132" y="3679122"/>
                    </a:lnTo>
                    <a:lnTo>
                      <a:pt x="538911" y="3773995"/>
                    </a:lnTo>
                    <a:lnTo>
                      <a:pt x="551844" y="3868868"/>
                    </a:lnTo>
                    <a:lnTo>
                      <a:pt x="562623" y="3965898"/>
                    </a:lnTo>
                    <a:lnTo>
                      <a:pt x="579868" y="4060771"/>
                    </a:lnTo>
                    <a:lnTo>
                      <a:pt x="599269" y="4155645"/>
                    </a:lnTo>
                    <a:lnTo>
                      <a:pt x="622981" y="4246205"/>
                    </a:lnTo>
                    <a:lnTo>
                      <a:pt x="646693" y="4343235"/>
                    </a:lnTo>
                    <a:lnTo>
                      <a:pt x="674716" y="4433796"/>
                    </a:lnTo>
                    <a:lnTo>
                      <a:pt x="702739" y="4528669"/>
                    </a:lnTo>
                    <a:lnTo>
                      <a:pt x="737230" y="4619230"/>
                    </a:lnTo>
                    <a:lnTo>
                      <a:pt x="769564" y="4716260"/>
                    </a:lnTo>
                    <a:lnTo>
                      <a:pt x="810521" y="4806820"/>
                    </a:lnTo>
                    <a:lnTo>
                      <a:pt x="849323" y="4897381"/>
                    </a:lnTo>
                    <a:lnTo>
                      <a:pt x="892436" y="4990098"/>
                    </a:lnTo>
                    <a:lnTo>
                      <a:pt x="935549" y="5076347"/>
                    </a:lnTo>
                    <a:lnTo>
                      <a:pt x="985128" y="5164751"/>
                    </a:lnTo>
                    <a:lnTo>
                      <a:pt x="1034708" y="5251000"/>
                    </a:lnTo>
                    <a:lnTo>
                      <a:pt x="1086444" y="5335092"/>
                    </a:lnTo>
                    <a:lnTo>
                      <a:pt x="1138179" y="5419184"/>
                    </a:lnTo>
                    <a:lnTo>
                      <a:pt x="1194226" y="5501120"/>
                    </a:lnTo>
                    <a:lnTo>
                      <a:pt x="1254584" y="5580900"/>
                    </a:lnTo>
                    <a:lnTo>
                      <a:pt x="1312786" y="5656368"/>
                    </a:lnTo>
                    <a:lnTo>
                      <a:pt x="1373144" y="5731835"/>
                    </a:lnTo>
                    <a:lnTo>
                      <a:pt x="1435657" y="5807303"/>
                    </a:lnTo>
                    <a:lnTo>
                      <a:pt x="1500327" y="5878457"/>
                    </a:lnTo>
                    <a:lnTo>
                      <a:pt x="1567152" y="5949612"/>
                    </a:lnTo>
                    <a:lnTo>
                      <a:pt x="1633977" y="6018611"/>
                    </a:lnTo>
                    <a:lnTo>
                      <a:pt x="1707268" y="6085454"/>
                    </a:lnTo>
                    <a:lnTo>
                      <a:pt x="1774093" y="6147984"/>
                    </a:lnTo>
                    <a:lnTo>
                      <a:pt x="1849541" y="6212670"/>
                    </a:lnTo>
                    <a:lnTo>
                      <a:pt x="1996124" y="6335574"/>
                    </a:lnTo>
                    <a:lnTo>
                      <a:pt x="2151330" y="6447697"/>
                    </a:lnTo>
                    <a:lnTo>
                      <a:pt x="2313004" y="6551195"/>
                    </a:lnTo>
                    <a:lnTo>
                      <a:pt x="2476832" y="6650381"/>
                    </a:lnTo>
                    <a:lnTo>
                      <a:pt x="2647128" y="6736630"/>
                    </a:lnTo>
                    <a:lnTo>
                      <a:pt x="2821735" y="6820722"/>
                    </a:lnTo>
                    <a:lnTo>
                      <a:pt x="2930212" y="6864928"/>
                    </a:lnTo>
                    <a:lnTo>
                      <a:pt x="1812362" y="6864928"/>
                    </a:lnTo>
                    <a:lnTo>
                      <a:pt x="1746070" y="6820722"/>
                    </a:lnTo>
                    <a:lnTo>
                      <a:pt x="1662000" y="6760348"/>
                    </a:lnTo>
                    <a:lnTo>
                      <a:pt x="1582241" y="6697818"/>
                    </a:lnTo>
                    <a:lnTo>
                      <a:pt x="1504638" y="6633131"/>
                    </a:lnTo>
                    <a:lnTo>
                      <a:pt x="1429191" y="6570601"/>
                    </a:lnTo>
                    <a:lnTo>
                      <a:pt x="1353743" y="6501603"/>
                    </a:lnTo>
                    <a:lnTo>
                      <a:pt x="1278296" y="6430448"/>
                    </a:lnTo>
                    <a:lnTo>
                      <a:pt x="1207159" y="6359293"/>
                    </a:lnTo>
                    <a:lnTo>
                      <a:pt x="1133868" y="6288138"/>
                    </a:lnTo>
                    <a:lnTo>
                      <a:pt x="1062731" y="6212670"/>
                    </a:lnTo>
                    <a:lnTo>
                      <a:pt x="995907" y="6137203"/>
                    </a:lnTo>
                    <a:lnTo>
                      <a:pt x="933393" y="6057423"/>
                    </a:lnTo>
                    <a:lnTo>
                      <a:pt x="868724" y="5973331"/>
                    </a:lnTo>
                    <a:lnTo>
                      <a:pt x="806210" y="5891395"/>
                    </a:lnTo>
                    <a:lnTo>
                      <a:pt x="745852" y="5807303"/>
                    </a:lnTo>
                    <a:lnTo>
                      <a:pt x="685494" y="5721054"/>
                    </a:lnTo>
                    <a:lnTo>
                      <a:pt x="631603" y="5632649"/>
                    </a:lnTo>
                    <a:lnTo>
                      <a:pt x="575556" y="5542088"/>
                    </a:lnTo>
                    <a:lnTo>
                      <a:pt x="523821" y="5449371"/>
                    </a:lnTo>
                    <a:lnTo>
                      <a:pt x="472086" y="5354498"/>
                    </a:lnTo>
                    <a:lnTo>
                      <a:pt x="424662" y="5259625"/>
                    </a:lnTo>
                    <a:lnTo>
                      <a:pt x="377237" y="5160439"/>
                    </a:lnTo>
                    <a:lnTo>
                      <a:pt x="334125" y="5065566"/>
                    </a:lnTo>
                    <a:lnTo>
                      <a:pt x="293167" y="4966380"/>
                    </a:lnTo>
                    <a:lnTo>
                      <a:pt x="254366" y="4867194"/>
                    </a:lnTo>
                    <a:lnTo>
                      <a:pt x="217720" y="4768009"/>
                    </a:lnTo>
                    <a:lnTo>
                      <a:pt x="187541" y="4668823"/>
                    </a:lnTo>
                    <a:lnTo>
                      <a:pt x="159518" y="4569637"/>
                    </a:lnTo>
                    <a:lnTo>
                      <a:pt x="131494" y="4470451"/>
                    </a:lnTo>
                    <a:lnTo>
                      <a:pt x="107782" y="4366953"/>
                    </a:lnTo>
                    <a:lnTo>
                      <a:pt x="84070" y="4267768"/>
                    </a:lnTo>
                    <a:lnTo>
                      <a:pt x="62514" y="4168582"/>
                    </a:lnTo>
                    <a:lnTo>
                      <a:pt x="47424" y="4065084"/>
                    </a:lnTo>
                    <a:lnTo>
                      <a:pt x="32335" y="3965898"/>
                    </a:lnTo>
                    <a:lnTo>
                      <a:pt x="19401" y="3862400"/>
                    </a:lnTo>
                    <a:lnTo>
                      <a:pt x="12934" y="3763214"/>
                    </a:lnTo>
                    <a:lnTo>
                      <a:pt x="4311" y="3659716"/>
                    </a:lnTo>
                    <a:lnTo>
                      <a:pt x="0" y="3560530"/>
                    </a:lnTo>
                    <a:lnTo>
                      <a:pt x="0" y="3457032"/>
                    </a:lnTo>
                    <a:lnTo>
                      <a:pt x="0" y="3357846"/>
                    </a:lnTo>
                    <a:lnTo>
                      <a:pt x="4311" y="3258660"/>
                    </a:lnTo>
                    <a:lnTo>
                      <a:pt x="8623" y="3155162"/>
                    </a:lnTo>
                    <a:lnTo>
                      <a:pt x="15090" y="3055977"/>
                    </a:lnTo>
                    <a:lnTo>
                      <a:pt x="28023" y="2956791"/>
                    </a:lnTo>
                    <a:lnTo>
                      <a:pt x="38802" y="2857605"/>
                    </a:lnTo>
                    <a:lnTo>
                      <a:pt x="56047" y="2758419"/>
                    </a:lnTo>
                    <a:lnTo>
                      <a:pt x="71136" y="2659234"/>
                    </a:lnTo>
                    <a:lnTo>
                      <a:pt x="90537" y="2560048"/>
                    </a:lnTo>
                    <a:lnTo>
                      <a:pt x="112093" y="2463018"/>
                    </a:lnTo>
                    <a:lnTo>
                      <a:pt x="137961" y="2363833"/>
                    </a:lnTo>
                    <a:lnTo>
                      <a:pt x="161673" y="2268959"/>
                    </a:lnTo>
                    <a:lnTo>
                      <a:pt x="226343" y="2079213"/>
                    </a:lnTo>
                    <a:lnTo>
                      <a:pt x="293167" y="1891622"/>
                    </a:lnTo>
                    <a:lnTo>
                      <a:pt x="334125" y="1801062"/>
                    </a:lnTo>
                    <a:lnTo>
                      <a:pt x="372926" y="1710501"/>
                    </a:lnTo>
                    <a:lnTo>
                      <a:pt x="411728" y="1617784"/>
                    </a:lnTo>
                    <a:lnTo>
                      <a:pt x="461307" y="1527223"/>
                    </a:lnTo>
                    <a:lnTo>
                      <a:pt x="504420" y="1438818"/>
                    </a:lnTo>
                    <a:lnTo>
                      <a:pt x="556156" y="1352570"/>
                    </a:lnTo>
                    <a:lnTo>
                      <a:pt x="603580" y="1264165"/>
                    </a:lnTo>
                    <a:lnTo>
                      <a:pt x="659626" y="1182229"/>
                    </a:lnTo>
                    <a:lnTo>
                      <a:pt x="713518" y="1098137"/>
                    </a:lnTo>
                    <a:lnTo>
                      <a:pt x="769564" y="1014044"/>
                    </a:lnTo>
                    <a:lnTo>
                      <a:pt x="829922" y="932108"/>
                    </a:lnTo>
                    <a:lnTo>
                      <a:pt x="892436" y="852329"/>
                    </a:lnTo>
                    <a:lnTo>
                      <a:pt x="957105" y="772549"/>
                    </a:lnTo>
                    <a:lnTo>
                      <a:pt x="1019619" y="697081"/>
                    </a:lnTo>
                    <a:lnTo>
                      <a:pt x="1086444" y="621614"/>
                    </a:lnTo>
                    <a:lnTo>
                      <a:pt x="1159735" y="546147"/>
                    </a:lnTo>
                    <a:lnTo>
                      <a:pt x="1230872" y="474991"/>
                    </a:lnTo>
                    <a:lnTo>
                      <a:pt x="1302008" y="403836"/>
                    </a:lnTo>
                    <a:lnTo>
                      <a:pt x="1377455" y="332682"/>
                    </a:lnTo>
                    <a:lnTo>
                      <a:pt x="1452903" y="263683"/>
                    </a:lnTo>
                    <a:lnTo>
                      <a:pt x="1532661" y="201153"/>
                    </a:lnTo>
                    <a:lnTo>
                      <a:pt x="1614576" y="136466"/>
                    </a:lnTo>
                    <a:lnTo>
                      <a:pt x="1698646" y="73936"/>
                    </a:lnTo>
                    <a:lnTo>
                      <a:pt x="1782716" y="13562"/>
                    </a:lnTo>
                    <a:lnTo>
                      <a:pt x="1802802"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65" name="Freeform 28"/>
              <p:cNvSpPr>
                <a:spLocks/>
              </p:cNvSpPr>
              <p:nvPr/>
            </p:nvSpPr>
            <p:spPr bwMode="auto">
              <a:xfrm>
                <a:off x="5167770" y="4913194"/>
                <a:ext cx="3984692" cy="1555712"/>
              </a:xfrm>
              <a:custGeom>
                <a:avLst/>
                <a:gdLst>
                  <a:gd name="T0" fmla="*/ 93 w 1925"/>
                  <a:gd name="T1" fmla="*/ 606 h 722"/>
                  <a:gd name="T2" fmla="*/ 186 w 1925"/>
                  <a:gd name="T3" fmla="*/ 642 h 722"/>
                  <a:gd name="T4" fmla="*/ 285 w 1925"/>
                  <a:gd name="T5" fmla="*/ 674 h 722"/>
                  <a:gd name="T6" fmla="*/ 390 w 1925"/>
                  <a:gd name="T7" fmla="*/ 696 h 722"/>
                  <a:gd name="T8" fmla="*/ 498 w 1925"/>
                  <a:gd name="T9" fmla="*/ 712 h 722"/>
                  <a:gd name="T10" fmla="*/ 613 w 1925"/>
                  <a:gd name="T11" fmla="*/ 720 h 722"/>
                  <a:gd name="T12" fmla="*/ 729 w 1925"/>
                  <a:gd name="T13" fmla="*/ 720 h 722"/>
                  <a:gd name="T14" fmla="*/ 848 w 1925"/>
                  <a:gd name="T15" fmla="*/ 712 h 722"/>
                  <a:gd name="T16" fmla="*/ 970 w 1925"/>
                  <a:gd name="T17" fmla="*/ 694 h 722"/>
                  <a:gd name="T18" fmla="*/ 1093 w 1925"/>
                  <a:gd name="T19" fmla="*/ 668 h 722"/>
                  <a:gd name="T20" fmla="*/ 1215 w 1925"/>
                  <a:gd name="T21" fmla="*/ 633 h 722"/>
                  <a:gd name="T22" fmla="*/ 1338 w 1925"/>
                  <a:gd name="T23" fmla="*/ 587 h 722"/>
                  <a:gd name="T24" fmla="*/ 1459 w 1925"/>
                  <a:gd name="T25" fmla="*/ 530 h 722"/>
                  <a:gd name="T26" fmla="*/ 1581 w 1925"/>
                  <a:gd name="T27" fmla="*/ 464 h 722"/>
                  <a:gd name="T28" fmla="*/ 1699 w 1925"/>
                  <a:gd name="T29" fmla="*/ 385 h 722"/>
                  <a:gd name="T30" fmla="*/ 1815 w 1925"/>
                  <a:gd name="T31" fmla="*/ 294 h 722"/>
                  <a:gd name="T32" fmla="*/ 1925 w 1925"/>
                  <a:gd name="T33" fmla="*/ 193 h 722"/>
                  <a:gd name="T34" fmla="*/ 1783 w 1925"/>
                  <a:gd name="T35" fmla="*/ 0 h 722"/>
                  <a:gd name="T36" fmla="*/ 1673 w 1925"/>
                  <a:gd name="T37" fmla="*/ 107 h 722"/>
                  <a:gd name="T38" fmla="*/ 1559 w 1925"/>
                  <a:gd name="T39" fmla="*/ 200 h 722"/>
                  <a:gd name="T40" fmla="*/ 1441 w 1925"/>
                  <a:gd name="T41" fmla="*/ 285 h 722"/>
                  <a:gd name="T42" fmla="*/ 1321 w 1925"/>
                  <a:gd name="T43" fmla="*/ 361 h 722"/>
                  <a:gd name="T44" fmla="*/ 1202 w 1925"/>
                  <a:gd name="T45" fmla="*/ 425 h 722"/>
                  <a:gd name="T46" fmla="*/ 1080 w 1925"/>
                  <a:gd name="T47" fmla="*/ 480 h 722"/>
                  <a:gd name="T48" fmla="*/ 961 w 1925"/>
                  <a:gd name="T49" fmla="*/ 526 h 722"/>
                  <a:gd name="T50" fmla="*/ 841 w 1925"/>
                  <a:gd name="T51" fmla="*/ 563 h 722"/>
                  <a:gd name="T52" fmla="*/ 723 w 1925"/>
                  <a:gd name="T53" fmla="*/ 591 h 722"/>
                  <a:gd name="T54" fmla="*/ 609 w 1925"/>
                  <a:gd name="T55" fmla="*/ 609 h 722"/>
                  <a:gd name="T56" fmla="*/ 497 w 1925"/>
                  <a:gd name="T57" fmla="*/ 619 h 722"/>
                  <a:gd name="T58" fmla="*/ 390 w 1925"/>
                  <a:gd name="T59" fmla="*/ 620 h 722"/>
                  <a:gd name="T60" fmla="*/ 287 w 1925"/>
                  <a:gd name="T61" fmla="*/ 613 h 722"/>
                  <a:gd name="T62" fmla="*/ 187 w 1925"/>
                  <a:gd name="T63" fmla="*/ 598 h 722"/>
                  <a:gd name="T64" fmla="*/ 97 w 1925"/>
                  <a:gd name="T65" fmla="*/ 576 h 722"/>
                  <a:gd name="T66" fmla="*/ 11 w 1925"/>
                  <a:gd name="T67" fmla="*/ 545 h 722"/>
                  <a:gd name="T68" fmla="*/ 5 w 1925"/>
                  <a:gd name="T69" fmla="*/ 543 h 722"/>
                  <a:gd name="T70" fmla="*/ 0 w 1925"/>
                  <a:gd name="T71" fmla="*/ 547 h 722"/>
                  <a:gd name="T72" fmla="*/ 3 w 1925"/>
                  <a:gd name="T73" fmla="*/ 556 h 722"/>
                  <a:gd name="T74" fmla="*/ 20 w 1925"/>
                  <a:gd name="T75" fmla="*/ 571 h 722"/>
                  <a:gd name="T76" fmla="*/ 36 w 1925"/>
                  <a:gd name="T77" fmla="*/ 580 h 722"/>
                  <a:gd name="connsiteX0" fmla="*/ 483 w 10000"/>
                  <a:gd name="connsiteY0" fmla="*/ 8393 h 10000"/>
                  <a:gd name="connsiteX1" fmla="*/ 483 w 10000"/>
                  <a:gd name="connsiteY1" fmla="*/ 8393 h 10000"/>
                  <a:gd name="connsiteX2" fmla="*/ 717 w 10000"/>
                  <a:gd name="connsiteY2" fmla="*/ 8670 h 10000"/>
                  <a:gd name="connsiteX3" fmla="*/ 966 w 10000"/>
                  <a:gd name="connsiteY3" fmla="*/ 8892 h 10000"/>
                  <a:gd name="connsiteX4" fmla="*/ 1221 w 10000"/>
                  <a:gd name="connsiteY4" fmla="*/ 9127 h 10000"/>
                  <a:gd name="connsiteX5" fmla="*/ 1481 w 10000"/>
                  <a:gd name="connsiteY5" fmla="*/ 9335 h 10000"/>
                  <a:gd name="connsiteX6" fmla="*/ 1745 w 10000"/>
                  <a:gd name="connsiteY6" fmla="*/ 9488 h 10000"/>
                  <a:gd name="connsiteX7" fmla="*/ 2026 w 10000"/>
                  <a:gd name="connsiteY7" fmla="*/ 9640 h 10000"/>
                  <a:gd name="connsiteX8" fmla="*/ 2301 w 10000"/>
                  <a:gd name="connsiteY8" fmla="*/ 9765 h 10000"/>
                  <a:gd name="connsiteX9" fmla="*/ 2587 w 10000"/>
                  <a:gd name="connsiteY9" fmla="*/ 9861 h 10000"/>
                  <a:gd name="connsiteX10" fmla="*/ 2888 w 10000"/>
                  <a:gd name="connsiteY10" fmla="*/ 9917 h 10000"/>
                  <a:gd name="connsiteX11" fmla="*/ 3184 w 10000"/>
                  <a:gd name="connsiteY11" fmla="*/ 9972 h 10000"/>
                  <a:gd name="connsiteX12" fmla="*/ 3481 w 10000"/>
                  <a:gd name="connsiteY12" fmla="*/ 10000 h 10000"/>
                  <a:gd name="connsiteX13" fmla="*/ 3787 w 10000"/>
                  <a:gd name="connsiteY13" fmla="*/ 9972 h 10000"/>
                  <a:gd name="connsiteX14" fmla="*/ 4099 w 10000"/>
                  <a:gd name="connsiteY14" fmla="*/ 9945 h 10000"/>
                  <a:gd name="connsiteX15" fmla="*/ 4405 w 10000"/>
                  <a:gd name="connsiteY15" fmla="*/ 9861 h 10000"/>
                  <a:gd name="connsiteX16" fmla="*/ 4722 w 10000"/>
                  <a:gd name="connsiteY16" fmla="*/ 9765 h 10000"/>
                  <a:gd name="connsiteX17" fmla="*/ 5039 w 10000"/>
                  <a:gd name="connsiteY17" fmla="*/ 9612 h 10000"/>
                  <a:gd name="connsiteX18" fmla="*/ 5351 w 10000"/>
                  <a:gd name="connsiteY18" fmla="*/ 9460 h 10000"/>
                  <a:gd name="connsiteX19" fmla="*/ 5678 w 10000"/>
                  <a:gd name="connsiteY19" fmla="*/ 9252 h 10000"/>
                  <a:gd name="connsiteX20" fmla="*/ 5995 w 10000"/>
                  <a:gd name="connsiteY20" fmla="*/ 9030 h 10000"/>
                  <a:gd name="connsiteX21" fmla="*/ 6312 w 10000"/>
                  <a:gd name="connsiteY21" fmla="*/ 8767 h 10000"/>
                  <a:gd name="connsiteX22" fmla="*/ 6634 w 10000"/>
                  <a:gd name="connsiteY22" fmla="*/ 8463 h 10000"/>
                  <a:gd name="connsiteX23" fmla="*/ 6951 w 10000"/>
                  <a:gd name="connsiteY23" fmla="*/ 8130 h 10000"/>
                  <a:gd name="connsiteX24" fmla="*/ 7268 w 10000"/>
                  <a:gd name="connsiteY24" fmla="*/ 7756 h 10000"/>
                  <a:gd name="connsiteX25" fmla="*/ 7579 w 10000"/>
                  <a:gd name="connsiteY25" fmla="*/ 7341 h 10000"/>
                  <a:gd name="connsiteX26" fmla="*/ 7896 w 10000"/>
                  <a:gd name="connsiteY26" fmla="*/ 6884 h 10000"/>
                  <a:gd name="connsiteX27" fmla="*/ 8213 w 10000"/>
                  <a:gd name="connsiteY27" fmla="*/ 6427 h 10000"/>
                  <a:gd name="connsiteX28" fmla="*/ 8519 w 10000"/>
                  <a:gd name="connsiteY28" fmla="*/ 5886 h 10000"/>
                  <a:gd name="connsiteX29" fmla="*/ 8826 w 10000"/>
                  <a:gd name="connsiteY29" fmla="*/ 5332 h 10000"/>
                  <a:gd name="connsiteX30" fmla="*/ 9132 w 10000"/>
                  <a:gd name="connsiteY30" fmla="*/ 4709 h 10000"/>
                  <a:gd name="connsiteX31" fmla="*/ 9429 w 10000"/>
                  <a:gd name="connsiteY31" fmla="*/ 4072 h 10000"/>
                  <a:gd name="connsiteX32" fmla="*/ 9588 w 10000"/>
                  <a:gd name="connsiteY32" fmla="*/ 3727 h 10000"/>
                  <a:gd name="connsiteX33" fmla="*/ 10000 w 10000"/>
                  <a:gd name="connsiteY33" fmla="*/ 2673 h 10000"/>
                  <a:gd name="connsiteX34" fmla="*/ 9262 w 10000"/>
                  <a:gd name="connsiteY34" fmla="*/ 0 h 10000"/>
                  <a:gd name="connsiteX35" fmla="*/ 9262 w 10000"/>
                  <a:gd name="connsiteY35" fmla="*/ 0 h 10000"/>
                  <a:gd name="connsiteX36" fmla="*/ 8977 w 10000"/>
                  <a:gd name="connsiteY36" fmla="*/ 762 h 10000"/>
                  <a:gd name="connsiteX37" fmla="*/ 8691 w 10000"/>
                  <a:gd name="connsiteY37" fmla="*/ 1482 h 10000"/>
                  <a:gd name="connsiteX38" fmla="*/ 8395 w 10000"/>
                  <a:gd name="connsiteY38" fmla="*/ 2133 h 10000"/>
                  <a:gd name="connsiteX39" fmla="*/ 8099 w 10000"/>
                  <a:gd name="connsiteY39" fmla="*/ 2770 h 10000"/>
                  <a:gd name="connsiteX40" fmla="*/ 7792 w 10000"/>
                  <a:gd name="connsiteY40" fmla="*/ 3393 h 10000"/>
                  <a:gd name="connsiteX41" fmla="*/ 7486 w 10000"/>
                  <a:gd name="connsiteY41" fmla="*/ 3947 h 10000"/>
                  <a:gd name="connsiteX42" fmla="*/ 7179 w 10000"/>
                  <a:gd name="connsiteY42" fmla="*/ 4488 h 10000"/>
                  <a:gd name="connsiteX43" fmla="*/ 6862 w 10000"/>
                  <a:gd name="connsiteY43" fmla="*/ 5000 h 10000"/>
                  <a:gd name="connsiteX44" fmla="*/ 6551 w 10000"/>
                  <a:gd name="connsiteY44" fmla="*/ 5457 h 10000"/>
                  <a:gd name="connsiteX45" fmla="*/ 6244 w 10000"/>
                  <a:gd name="connsiteY45" fmla="*/ 5886 h 10000"/>
                  <a:gd name="connsiteX46" fmla="*/ 5927 w 10000"/>
                  <a:gd name="connsiteY46" fmla="*/ 6302 h 10000"/>
                  <a:gd name="connsiteX47" fmla="*/ 5610 w 10000"/>
                  <a:gd name="connsiteY47" fmla="*/ 6648 h 10000"/>
                  <a:gd name="connsiteX48" fmla="*/ 5304 w 10000"/>
                  <a:gd name="connsiteY48" fmla="*/ 6981 h 10000"/>
                  <a:gd name="connsiteX49" fmla="*/ 4992 w 10000"/>
                  <a:gd name="connsiteY49" fmla="*/ 7285 h 10000"/>
                  <a:gd name="connsiteX50" fmla="*/ 4675 w 10000"/>
                  <a:gd name="connsiteY50" fmla="*/ 7576 h 10000"/>
                  <a:gd name="connsiteX51" fmla="*/ 4369 w 10000"/>
                  <a:gd name="connsiteY51" fmla="*/ 7798 h 10000"/>
                  <a:gd name="connsiteX52" fmla="*/ 4062 w 10000"/>
                  <a:gd name="connsiteY52" fmla="*/ 8006 h 10000"/>
                  <a:gd name="connsiteX53" fmla="*/ 3756 w 10000"/>
                  <a:gd name="connsiteY53" fmla="*/ 8186 h 10000"/>
                  <a:gd name="connsiteX54" fmla="*/ 3460 w 10000"/>
                  <a:gd name="connsiteY54" fmla="*/ 8310 h 10000"/>
                  <a:gd name="connsiteX55" fmla="*/ 3164 w 10000"/>
                  <a:gd name="connsiteY55" fmla="*/ 8435 h 10000"/>
                  <a:gd name="connsiteX56" fmla="*/ 2868 w 10000"/>
                  <a:gd name="connsiteY56" fmla="*/ 8518 h 10000"/>
                  <a:gd name="connsiteX57" fmla="*/ 2582 w 10000"/>
                  <a:gd name="connsiteY57" fmla="*/ 8573 h 10000"/>
                  <a:gd name="connsiteX58" fmla="*/ 2301 w 10000"/>
                  <a:gd name="connsiteY58" fmla="*/ 8587 h 10000"/>
                  <a:gd name="connsiteX59" fmla="*/ 2026 w 10000"/>
                  <a:gd name="connsiteY59" fmla="*/ 8587 h 10000"/>
                  <a:gd name="connsiteX60" fmla="*/ 1745 w 10000"/>
                  <a:gd name="connsiteY60" fmla="*/ 8573 h 10000"/>
                  <a:gd name="connsiteX61" fmla="*/ 1491 w 10000"/>
                  <a:gd name="connsiteY61" fmla="*/ 8490 h 10000"/>
                  <a:gd name="connsiteX62" fmla="*/ 1231 w 10000"/>
                  <a:gd name="connsiteY62" fmla="*/ 8407 h 10000"/>
                  <a:gd name="connsiteX63" fmla="*/ 971 w 10000"/>
                  <a:gd name="connsiteY63" fmla="*/ 8283 h 10000"/>
                  <a:gd name="connsiteX64" fmla="*/ 732 w 10000"/>
                  <a:gd name="connsiteY64" fmla="*/ 8130 h 10000"/>
                  <a:gd name="connsiteX65" fmla="*/ 504 w 10000"/>
                  <a:gd name="connsiteY65" fmla="*/ 7978 h 10000"/>
                  <a:gd name="connsiteX66" fmla="*/ 275 w 10000"/>
                  <a:gd name="connsiteY66" fmla="*/ 7770 h 10000"/>
                  <a:gd name="connsiteX67" fmla="*/ 57 w 10000"/>
                  <a:gd name="connsiteY67" fmla="*/ 7548 h 10000"/>
                  <a:gd name="connsiteX68" fmla="*/ 57 w 10000"/>
                  <a:gd name="connsiteY68" fmla="*/ 7548 h 10000"/>
                  <a:gd name="connsiteX69" fmla="*/ 26 w 10000"/>
                  <a:gd name="connsiteY69" fmla="*/ 7521 h 10000"/>
                  <a:gd name="connsiteX70" fmla="*/ 5 w 10000"/>
                  <a:gd name="connsiteY70" fmla="*/ 7521 h 10000"/>
                  <a:gd name="connsiteX71" fmla="*/ 0 w 10000"/>
                  <a:gd name="connsiteY71" fmla="*/ 7576 h 10000"/>
                  <a:gd name="connsiteX72" fmla="*/ 0 w 10000"/>
                  <a:gd name="connsiteY72" fmla="*/ 7618 h 10000"/>
                  <a:gd name="connsiteX73" fmla="*/ 16 w 10000"/>
                  <a:gd name="connsiteY73" fmla="*/ 7701 h 10000"/>
                  <a:gd name="connsiteX74" fmla="*/ 57 w 10000"/>
                  <a:gd name="connsiteY74" fmla="*/ 7798 h 10000"/>
                  <a:gd name="connsiteX75" fmla="*/ 104 w 10000"/>
                  <a:gd name="connsiteY75" fmla="*/ 7909 h 10000"/>
                  <a:gd name="connsiteX76" fmla="*/ 187 w 10000"/>
                  <a:gd name="connsiteY76" fmla="*/ 8033 h 10000"/>
                  <a:gd name="connsiteX77" fmla="*/ 187 w 10000"/>
                  <a:gd name="connsiteY77" fmla="*/ 8033 h 10000"/>
                  <a:gd name="connsiteX78" fmla="*/ 483 w 10000"/>
                  <a:gd name="connsiteY78" fmla="*/ 8393 h 10000"/>
                  <a:gd name="connsiteX0" fmla="*/ 483 w 9593"/>
                  <a:gd name="connsiteY0" fmla="*/ 8393 h 10000"/>
                  <a:gd name="connsiteX1" fmla="*/ 483 w 9593"/>
                  <a:gd name="connsiteY1" fmla="*/ 8393 h 10000"/>
                  <a:gd name="connsiteX2" fmla="*/ 717 w 9593"/>
                  <a:gd name="connsiteY2" fmla="*/ 8670 h 10000"/>
                  <a:gd name="connsiteX3" fmla="*/ 966 w 9593"/>
                  <a:gd name="connsiteY3" fmla="*/ 8892 h 10000"/>
                  <a:gd name="connsiteX4" fmla="*/ 1221 w 9593"/>
                  <a:gd name="connsiteY4" fmla="*/ 9127 h 10000"/>
                  <a:gd name="connsiteX5" fmla="*/ 1481 w 9593"/>
                  <a:gd name="connsiteY5" fmla="*/ 9335 h 10000"/>
                  <a:gd name="connsiteX6" fmla="*/ 1745 w 9593"/>
                  <a:gd name="connsiteY6" fmla="*/ 9488 h 10000"/>
                  <a:gd name="connsiteX7" fmla="*/ 2026 w 9593"/>
                  <a:gd name="connsiteY7" fmla="*/ 9640 h 10000"/>
                  <a:gd name="connsiteX8" fmla="*/ 2301 w 9593"/>
                  <a:gd name="connsiteY8" fmla="*/ 9765 h 10000"/>
                  <a:gd name="connsiteX9" fmla="*/ 2587 w 9593"/>
                  <a:gd name="connsiteY9" fmla="*/ 9861 h 10000"/>
                  <a:gd name="connsiteX10" fmla="*/ 2888 w 9593"/>
                  <a:gd name="connsiteY10" fmla="*/ 9917 h 10000"/>
                  <a:gd name="connsiteX11" fmla="*/ 3184 w 9593"/>
                  <a:gd name="connsiteY11" fmla="*/ 9972 h 10000"/>
                  <a:gd name="connsiteX12" fmla="*/ 3481 w 9593"/>
                  <a:gd name="connsiteY12" fmla="*/ 10000 h 10000"/>
                  <a:gd name="connsiteX13" fmla="*/ 3787 w 9593"/>
                  <a:gd name="connsiteY13" fmla="*/ 9972 h 10000"/>
                  <a:gd name="connsiteX14" fmla="*/ 4099 w 9593"/>
                  <a:gd name="connsiteY14" fmla="*/ 9945 h 10000"/>
                  <a:gd name="connsiteX15" fmla="*/ 4405 w 9593"/>
                  <a:gd name="connsiteY15" fmla="*/ 9861 h 10000"/>
                  <a:gd name="connsiteX16" fmla="*/ 4722 w 9593"/>
                  <a:gd name="connsiteY16" fmla="*/ 9765 h 10000"/>
                  <a:gd name="connsiteX17" fmla="*/ 5039 w 9593"/>
                  <a:gd name="connsiteY17" fmla="*/ 9612 h 10000"/>
                  <a:gd name="connsiteX18" fmla="*/ 5351 w 9593"/>
                  <a:gd name="connsiteY18" fmla="*/ 9460 h 10000"/>
                  <a:gd name="connsiteX19" fmla="*/ 5678 w 9593"/>
                  <a:gd name="connsiteY19" fmla="*/ 9252 h 10000"/>
                  <a:gd name="connsiteX20" fmla="*/ 5995 w 9593"/>
                  <a:gd name="connsiteY20" fmla="*/ 9030 h 10000"/>
                  <a:gd name="connsiteX21" fmla="*/ 6312 w 9593"/>
                  <a:gd name="connsiteY21" fmla="*/ 8767 h 10000"/>
                  <a:gd name="connsiteX22" fmla="*/ 6634 w 9593"/>
                  <a:gd name="connsiteY22" fmla="*/ 8463 h 10000"/>
                  <a:gd name="connsiteX23" fmla="*/ 6951 w 9593"/>
                  <a:gd name="connsiteY23" fmla="*/ 8130 h 10000"/>
                  <a:gd name="connsiteX24" fmla="*/ 7268 w 9593"/>
                  <a:gd name="connsiteY24" fmla="*/ 7756 h 10000"/>
                  <a:gd name="connsiteX25" fmla="*/ 7579 w 9593"/>
                  <a:gd name="connsiteY25" fmla="*/ 7341 h 10000"/>
                  <a:gd name="connsiteX26" fmla="*/ 7896 w 9593"/>
                  <a:gd name="connsiteY26" fmla="*/ 6884 h 10000"/>
                  <a:gd name="connsiteX27" fmla="*/ 8213 w 9593"/>
                  <a:gd name="connsiteY27" fmla="*/ 6427 h 10000"/>
                  <a:gd name="connsiteX28" fmla="*/ 8519 w 9593"/>
                  <a:gd name="connsiteY28" fmla="*/ 5886 h 10000"/>
                  <a:gd name="connsiteX29" fmla="*/ 8826 w 9593"/>
                  <a:gd name="connsiteY29" fmla="*/ 5332 h 10000"/>
                  <a:gd name="connsiteX30" fmla="*/ 9132 w 9593"/>
                  <a:gd name="connsiteY30" fmla="*/ 4709 h 10000"/>
                  <a:gd name="connsiteX31" fmla="*/ 9429 w 9593"/>
                  <a:gd name="connsiteY31" fmla="*/ 4072 h 10000"/>
                  <a:gd name="connsiteX32" fmla="*/ 9588 w 9593"/>
                  <a:gd name="connsiteY32" fmla="*/ 3727 h 10000"/>
                  <a:gd name="connsiteX33" fmla="*/ 9593 w 9593"/>
                  <a:gd name="connsiteY33" fmla="*/ 1189 h 10000"/>
                  <a:gd name="connsiteX34" fmla="*/ 9262 w 9593"/>
                  <a:gd name="connsiteY34" fmla="*/ 0 h 10000"/>
                  <a:gd name="connsiteX35" fmla="*/ 9262 w 9593"/>
                  <a:gd name="connsiteY35" fmla="*/ 0 h 10000"/>
                  <a:gd name="connsiteX36" fmla="*/ 8977 w 9593"/>
                  <a:gd name="connsiteY36" fmla="*/ 762 h 10000"/>
                  <a:gd name="connsiteX37" fmla="*/ 8691 w 9593"/>
                  <a:gd name="connsiteY37" fmla="*/ 1482 h 10000"/>
                  <a:gd name="connsiteX38" fmla="*/ 8395 w 9593"/>
                  <a:gd name="connsiteY38" fmla="*/ 2133 h 10000"/>
                  <a:gd name="connsiteX39" fmla="*/ 8099 w 9593"/>
                  <a:gd name="connsiteY39" fmla="*/ 2770 h 10000"/>
                  <a:gd name="connsiteX40" fmla="*/ 7792 w 9593"/>
                  <a:gd name="connsiteY40" fmla="*/ 3393 h 10000"/>
                  <a:gd name="connsiteX41" fmla="*/ 7486 w 9593"/>
                  <a:gd name="connsiteY41" fmla="*/ 3947 h 10000"/>
                  <a:gd name="connsiteX42" fmla="*/ 7179 w 9593"/>
                  <a:gd name="connsiteY42" fmla="*/ 4488 h 10000"/>
                  <a:gd name="connsiteX43" fmla="*/ 6862 w 9593"/>
                  <a:gd name="connsiteY43" fmla="*/ 5000 h 10000"/>
                  <a:gd name="connsiteX44" fmla="*/ 6551 w 9593"/>
                  <a:gd name="connsiteY44" fmla="*/ 5457 h 10000"/>
                  <a:gd name="connsiteX45" fmla="*/ 6244 w 9593"/>
                  <a:gd name="connsiteY45" fmla="*/ 5886 h 10000"/>
                  <a:gd name="connsiteX46" fmla="*/ 5927 w 9593"/>
                  <a:gd name="connsiteY46" fmla="*/ 6302 h 10000"/>
                  <a:gd name="connsiteX47" fmla="*/ 5610 w 9593"/>
                  <a:gd name="connsiteY47" fmla="*/ 6648 h 10000"/>
                  <a:gd name="connsiteX48" fmla="*/ 5304 w 9593"/>
                  <a:gd name="connsiteY48" fmla="*/ 6981 h 10000"/>
                  <a:gd name="connsiteX49" fmla="*/ 4992 w 9593"/>
                  <a:gd name="connsiteY49" fmla="*/ 7285 h 10000"/>
                  <a:gd name="connsiteX50" fmla="*/ 4675 w 9593"/>
                  <a:gd name="connsiteY50" fmla="*/ 7576 h 10000"/>
                  <a:gd name="connsiteX51" fmla="*/ 4369 w 9593"/>
                  <a:gd name="connsiteY51" fmla="*/ 7798 h 10000"/>
                  <a:gd name="connsiteX52" fmla="*/ 4062 w 9593"/>
                  <a:gd name="connsiteY52" fmla="*/ 8006 h 10000"/>
                  <a:gd name="connsiteX53" fmla="*/ 3756 w 9593"/>
                  <a:gd name="connsiteY53" fmla="*/ 8186 h 10000"/>
                  <a:gd name="connsiteX54" fmla="*/ 3460 w 9593"/>
                  <a:gd name="connsiteY54" fmla="*/ 8310 h 10000"/>
                  <a:gd name="connsiteX55" fmla="*/ 3164 w 9593"/>
                  <a:gd name="connsiteY55" fmla="*/ 8435 h 10000"/>
                  <a:gd name="connsiteX56" fmla="*/ 2868 w 9593"/>
                  <a:gd name="connsiteY56" fmla="*/ 8518 h 10000"/>
                  <a:gd name="connsiteX57" fmla="*/ 2582 w 9593"/>
                  <a:gd name="connsiteY57" fmla="*/ 8573 h 10000"/>
                  <a:gd name="connsiteX58" fmla="*/ 2301 w 9593"/>
                  <a:gd name="connsiteY58" fmla="*/ 8587 h 10000"/>
                  <a:gd name="connsiteX59" fmla="*/ 2026 w 9593"/>
                  <a:gd name="connsiteY59" fmla="*/ 8587 h 10000"/>
                  <a:gd name="connsiteX60" fmla="*/ 1745 w 9593"/>
                  <a:gd name="connsiteY60" fmla="*/ 8573 h 10000"/>
                  <a:gd name="connsiteX61" fmla="*/ 1491 w 9593"/>
                  <a:gd name="connsiteY61" fmla="*/ 8490 h 10000"/>
                  <a:gd name="connsiteX62" fmla="*/ 1231 w 9593"/>
                  <a:gd name="connsiteY62" fmla="*/ 8407 h 10000"/>
                  <a:gd name="connsiteX63" fmla="*/ 971 w 9593"/>
                  <a:gd name="connsiteY63" fmla="*/ 8283 h 10000"/>
                  <a:gd name="connsiteX64" fmla="*/ 732 w 9593"/>
                  <a:gd name="connsiteY64" fmla="*/ 8130 h 10000"/>
                  <a:gd name="connsiteX65" fmla="*/ 504 w 9593"/>
                  <a:gd name="connsiteY65" fmla="*/ 7978 h 10000"/>
                  <a:gd name="connsiteX66" fmla="*/ 275 w 9593"/>
                  <a:gd name="connsiteY66" fmla="*/ 7770 h 10000"/>
                  <a:gd name="connsiteX67" fmla="*/ 57 w 9593"/>
                  <a:gd name="connsiteY67" fmla="*/ 7548 h 10000"/>
                  <a:gd name="connsiteX68" fmla="*/ 57 w 9593"/>
                  <a:gd name="connsiteY68" fmla="*/ 7548 h 10000"/>
                  <a:gd name="connsiteX69" fmla="*/ 26 w 9593"/>
                  <a:gd name="connsiteY69" fmla="*/ 7521 h 10000"/>
                  <a:gd name="connsiteX70" fmla="*/ 5 w 9593"/>
                  <a:gd name="connsiteY70" fmla="*/ 7521 h 10000"/>
                  <a:gd name="connsiteX71" fmla="*/ 0 w 9593"/>
                  <a:gd name="connsiteY71" fmla="*/ 7576 h 10000"/>
                  <a:gd name="connsiteX72" fmla="*/ 0 w 9593"/>
                  <a:gd name="connsiteY72" fmla="*/ 7618 h 10000"/>
                  <a:gd name="connsiteX73" fmla="*/ 16 w 9593"/>
                  <a:gd name="connsiteY73" fmla="*/ 7701 h 10000"/>
                  <a:gd name="connsiteX74" fmla="*/ 57 w 9593"/>
                  <a:gd name="connsiteY74" fmla="*/ 7798 h 10000"/>
                  <a:gd name="connsiteX75" fmla="*/ 104 w 9593"/>
                  <a:gd name="connsiteY75" fmla="*/ 7909 h 10000"/>
                  <a:gd name="connsiteX76" fmla="*/ 187 w 9593"/>
                  <a:gd name="connsiteY76" fmla="*/ 8033 h 10000"/>
                  <a:gd name="connsiteX77" fmla="*/ 187 w 9593"/>
                  <a:gd name="connsiteY77" fmla="*/ 8033 h 10000"/>
                  <a:gd name="connsiteX78" fmla="*/ 483 w 9593"/>
                  <a:gd name="connsiteY78" fmla="*/ 83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9593" h="10000">
                    <a:moveTo>
                      <a:pt x="483" y="8393"/>
                    </a:moveTo>
                    <a:lnTo>
                      <a:pt x="483" y="8393"/>
                    </a:lnTo>
                    <a:lnTo>
                      <a:pt x="717" y="8670"/>
                    </a:lnTo>
                    <a:lnTo>
                      <a:pt x="966" y="8892"/>
                    </a:lnTo>
                    <a:lnTo>
                      <a:pt x="1221" y="9127"/>
                    </a:lnTo>
                    <a:lnTo>
                      <a:pt x="1481" y="9335"/>
                    </a:lnTo>
                    <a:lnTo>
                      <a:pt x="1745" y="9488"/>
                    </a:lnTo>
                    <a:lnTo>
                      <a:pt x="2026" y="9640"/>
                    </a:lnTo>
                    <a:lnTo>
                      <a:pt x="2301" y="9765"/>
                    </a:lnTo>
                    <a:lnTo>
                      <a:pt x="2587" y="9861"/>
                    </a:lnTo>
                    <a:lnTo>
                      <a:pt x="2888" y="9917"/>
                    </a:lnTo>
                    <a:lnTo>
                      <a:pt x="3184" y="9972"/>
                    </a:lnTo>
                    <a:lnTo>
                      <a:pt x="3481" y="10000"/>
                    </a:lnTo>
                    <a:lnTo>
                      <a:pt x="3787" y="9972"/>
                    </a:lnTo>
                    <a:lnTo>
                      <a:pt x="4099" y="9945"/>
                    </a:lnTo>
                    <a:lnTo>
                      <a:pt x="4405" y="9861"/>
                    </a:lnTo>
                    <a:lnTo>
                      <a:pt x="4722" y="9765"/>
                    </a:lnTo>
                    <a:lnTo>
                      <a:pt x="5039" y="9612"/>
                    </a:lnTo>
                    <a:lnTo>
                      <a:pt x="5351" y="9460"/>
                    </a:lnTo>
                    <a:lnTo>
                      <a:pt x="5678" y="9252"/>
                    </a:lnTo>
                    <a:lnTo>
                      <a:pt x="5995" y="9030"/>
                    </a:lnTo>
                    <a:lnTo>
                      <a:pt x="6312" y="8767"/>
                    </a:lnTo>
                    <a:lnTo>
                      <a:pt x="6634" y="8463"/>
                    </a:lnTo>
                    <a:lnTo>
                      <a:pt x="6951" y="8130"/>
                    </a:lnTo>
                    <a:lnTo>
                      <a:pt x="7268" y="7756"/>
                    </a:lnTo>
                    <a:lnTo>
                      <a:pt x="7579" y="7341"/>
                    </a:lnTo>
                    <a:lnTo>
                      <a:pt x="7896" y="6884"/>
                    </a:lnTo>
                    <a:lnTo>
                      <a:pt x="8213" y="6427"/>
                    </a:lnTo>
                    <a:lnTo>
                      <a:pt x="8519" y="5886"/>
                    </a:lnTo>
                    <a:lnTo>
                      <a:pt x="8826" y="5332"/>
                    </a:lnTo>
                    <a:lnTo>
                      <a:pt x="9132" y="4709"/>
                    </a:lnTo>
                    <a:lnTo>
                      <a:pt x="9429" y="4072"/>
                    </a:lnTo>
                    <a:lnTo>
                      <a:pt x="9588" y="3727"/>
                    </a:lnTo>
                    <a:cubicBezTo>
                      <a:pt x="9590" y="2881"/>
                      <a:pt x="9591" y="2035"/>
                      <a:pt x="9593" y="1189"/>
                    </a:cubicBezTo>
                    <a:lnTo>
                      <a:pt x="9262" y="0"/>
                    </a:lnTo>
                    <a:lnTo>
                      <a:pt x="9262" y="0"/>
                    </a:lnTo>
                    <a:lnTo>
                      <a:pt x="8977" y="762"/>
                    </a:lnTo>
                    <a:lnTo>
                      <a:pt x="8691" y="1482"/>
                    </a:lnTo>
                    <a:lnTo>
                      <a:pt x="8395" y="2133"/>
                    </a:lnTo>
                    <a:cubicBezTo>
                      <a:pt x="8296" y="2345"/>
                      <a:pt x="8198" y="2558"/>
                      <a:pt x="8099" y="2770"/>
                    </a:cubicBezTo>
                    <a:lnTo>
                      <a:pt x="7792" y="3393"/>
                    </a:lnTo>
                    <a:lnTo>
                      <a:pt x="7486" y="3947"/>
                    </a:lnTo>
                    <a:lnTo>
                      <a:pt x="7179" y="4488"/>
                    </a:lnTo>
                    <a:lnTo>
                      <a:pt x="6862" y="5000"/>
                    </a:lnTo>
                    <a:lnTo>
                      <a:pt x="6551" y="5457"/>
                    </a:lnTo>
                    <a:lnTo>
                      <a:pt x="6244" y="5886"/>
                    </a:lnTo>
                    <a:lnTo>
                      <a:pt x="5927" y="6302"/>
                    </a:lnTo>
                    <a:lnTo>
                      <a:pt x="5610" y="6648"/>
                    </a:lnTo>
                    <a:lnTo>
                      <a:pt x="5304" y="6981"/>
                    </a:lnTo>
                    <a:lnTo>
                      <a:pt x="4992" y="7285"/>
                    </a:lnTo>
                    <a:lnTo>
                      <a:pt x="4675" y="7576"/>
                    </a:lnTo>
                    <a:lnTo>
                      <a:pt x="4369" y="7798"/>
                    </a:lnTo>
                    <a:lnTo>
                      <a:pt x="4062" y="8006"/>
                    </a:lnTo>
                    <a:lnTo>
                      <a:pt x="3756" y="8186"/>
                    </a:lnTo>
                    <a:lnTo>
                      <a:pt x="3460" y="8310"/>
                    </a:lnTo>
                    <a:lnTo>
                      <a:pt x="3164" y="8435"/>
                    </a:lnTo>
                    <a:lnTo>
                      <a:pt x="2868" y="8518"/>
                    </a:lnTo>
                    <a:lnTo>
                      <a:pt x="2582" y="8573"/>
                    </a:lnTo>
                    <a:lnTo>
                      <a:pt x="2301" y="8587"/>
                    </a:lnTo>
                    <a:lnTo>
                      <a:pt x="2026" y="8587"/>
                    </a:lnTo>
                    <a:lnTo>
                      <a:pt x="1745" y="8573"/>
                    </a:lnTo>
                    <a:lnTo>
                      <a:pt x="1491" y="8490"/>
                    </a:lnTo>
                    <a:lnTo>
                      <a:pt x="1231" y="8407"/>
                    </a:lnTo>
                    <a:lnTo>
                      <a:pt x="971" y="8283"/>
                    </a:lnTo>
                    <a:lnTo>
                      <a:pt x="732" y="8130"/>
                    </a:lnTo>
                    <a:lnTo>
                      <a:pt x="504" y="7978"/>
                    </a:lnTo>
                    <a:lnTo>
                      <a:pt x="275" y="7770"/>
                    </a:lnTo>
                    <a:lnTo>
                      <a:pt x="57" y="7548"/>
                    </a:lnTo>
                    <a:lnTo>
                      <a:pt x="57" y="7548"/>
                    </a:lnTo>
                    <a:cubicBezTo>
                      <a:pt x="47" y="7539"/>
                      <a:pt x="36" y="7530"/>
                      <a:pt x="26" y="7521"/>
                    </a:cubicBezTo>
                    <a:lnTo>
                      <a:pt x="5" y="7521"/>
                    </a:lnTo>
                    <a:cubicBezTo>
                      <a:pt x="3" y="7539"/>
                      <a:pt x="2" y="7558"/>
                      <a:pt x="0" y="7576"/>
                    </a:cubicBezTo>
                    <a:lnTo>
                      <a:pt x="0" y="7618"/>
                    </a:lnTo>
                    <a:cubicBezTo>
                      <a:pt x="5" y="7646"/>
                      <a:pt x="11" y="7673"/>
                      <a:pt x="16" y="7701"/>
                    </a:cubicBezTo>
                    <a:cubicBezTo>
                      <a:pt x="30" y="7733"/>
                      <a:pt x="43" y="7766"/>
                      <a:pt x="57" y="7798"/>
                    </a:cubicBezTo>
                    <a:cubicBezTo>
                      <a:pt x="73" y="7835"/>
                      <a:pt x="88" y="7872"/>
                      <a:pt x="104" y="7909"/>
                    </a:cubicBezTo>
                    <a:cubicBezTo>
                      <a:pt x="132" y="7950"/>
                      <a:pt x="159" y="7992"/>
                      <a:pt x="187" y="8033"/>
                    </a:cubicBezTo>
                    <a:lnTo>
                      <a:pt x="187" y="8033"/>
                    </a:lnTo>
                    <a:lnTo>
                      <a:pt x="483" y="8393"/>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70" name="Freeform 30"/>
              <p:cNvSpPr>
                <a:spLocks/>
              </p:cNvSpPr>
              <p:nvPr/>
            </p:nvSpPr>
            <p:spPr bwMode="auto">
              <a:xfrm>
                <a:off x="5637678" y="6010130"/>
                <a:ext cx="3517959" cy="855642"/>
              </a:xfrm>
              <a:custGeom>
                <a:avLst/>
                <a:gdLst>
                  <a:gd name="T0" fmla="*/ 77 w 1802"/>
                  <a:gd name="T1" fmla="*/ 284 h 459"/>
                  <a:gd name="T2" fmla="*/ 195 w 1802"/>
                  <a:gd name="T3" fmla="*/ 334 h 459"/>
                  <a:gd name="T4" fmla="*/ 313 w 1802"/>
                  <a:gd name="T5" fmla="*/ 374 h 459"/>
                  <a:gd name="T6" fmla="*/ 431 w 1802"/>
                  <a:gd name="T7" fmla="*/ 407 h 459"/>
                  <a:gd name="T8" fmla="*/ 547 w 1802"/>
                  <a:gd name="T9" fmla="*/ 431 h 459"/>
                  <a:gd name="T10" fmla="*/ 664 w 1802"/>
                  <a:gd name="T11" fmla="*/ 448 h 459"/>
                  <a:gd name="T12" fmla="*/ 778 w 1802"/>
                  <a:gd name="T13" fmla="*/ 457 h 459"/>
                  <a:gd name="T14" fmla="*/ 893 w 1802"/>
                  <a:gd name="T15" fmla="*/ 459 h 459"/>
                  <a:gd name="T16" fmla="*/ 1005 w 1802"/>
                  <a:gd name="T17" fmla="*/ 453 h 459"/>
                  <a:gd name="T18" fmla="*/ 1115 w 1802"/>
                  <a:gd name="T19" fmla="*/ 440 h 459"/>
                  <a:gd name="T20" fmla="*/ 1222 w 1802"/>
                  <a:gd name="T21" fmla="*/ 422 h 459"/>
                  <a:gd name="T22" fmla="*/ 1327 w 1802"/>
                  <a:gd name="T23" fmla="*/ 396 h 459"/>
                  <a:gd name="T24" fmla="*/ 1428 w 1802"/>
                  <a:gd name="T25" fmla="*/ 365 h 459"/>
                  <a:gd name="T26" fmla="*/ 1528 w 1802"/>
                  <a:gd name="T27" fmla="*/ 328 h 459"/>
                  <a:gd name="T28" fmla="*/ 1623 w 1802"/>
                  <a:gd name="T29" fmla="*/ 286 h 459"/>
                  <a:gd name="T30" fmla="*/ 1714 w 1802"/>
                  <a:gd name="T31" fmla="*/ 238 h 459"/>
                  <a:gd name="T32" fmla="*/ 1802 w 1802"/>
                  <a:gd name="T33" fmla="*/ 186 h 459"/>
                  <a:gd name="T34" fmla="*/ 1662 w 1802"/>
                  <a:gd name="T35" fmla="*/ 0 h 459"/>
                  <a:gd name="T36" fmla="*/ 1570 w 1802"/>
                  <a:gd name="T37" fmla="*/ 61 h 459"/>
                  <a:gd name="T38" fmla="*/ 1474 w 1802"/>
                  <a:gd name="T39" fmla="*/ 116 h 459"/>
                  <a:gd name="T40" fmla="*/ 1375 w 1802"/>
                  <a:gd name="T41" fmla="*/ 166 h 459"/>
                  <a:gd name="T42" fmla="*/ 1274 w 1802"/>
                  <a:gd name="T43" fmla="*/ 208 h 459"/>
                  <a:gd name="T44" fmla="*/ 1169 w 1802"/>
                  <a:gd name="T45" fmla="*/ 245 h 459"/>
                  <a:gd name="T46" fmla="*/ 1062 w 1802"/>
                  <a:gd name="T47" fmla="*/ 277 h 459"/>
                  <a:gd name="T48" fmla="*/ 955 w 1802"/>
                  <a:gd name="T49" fmla="*/ 300 h 459"/>
                  <a:gd name="T50" fmla="*/ 847 w 1802"/>
                  <a:gd name="T51" fmla="*/ 321 h 459"/>
                  <a:gd name="T52" fmla="*/ 738 w 1802"/>
                  <a:gd name="T53" fmla="*/ 332 h 459"/>
                  <a:gd name="T54" fmla="*/ 629 w 1802"/>
                  <a:gd name="T55" fmla="*/ 337 h 459"/>
                  <a:gd name="T56" fmla="*/ 523 w 1802"/>
                  <a:gd name="T57" fmla="*/ 337 h 459"/>
                  <a:gd name="T58" fmla="*/ 416 w 1802"/>
                  <a:gd name="T59" fmla="*/ 330 h 459"/>
                  <a:gd name="T60" fmla="*/ 313 w 1802"/>
                  <a:gd name="T61" fmla="*/ 315 h 459"/>
                  <a:gd name="T62" fmla="*/ 212 w 1802"/>
                  <a:gd name="T63" fmla="*/ 293 h 459"/>
                  <a:gd name="T64" fmla="*/ 114 w 1802"/>
                  <a:gd name="T65" fmla="*/ 265 h 459"/>
                  <a:gd name="T66" fmla="*/ 18 w 1802"/>
                  <a:gd name="T67" fmla="*/ 230 h 459"/>
                  <a:gd name="T68" fmla="*/ 11 w 1802"/>
                  <a:gd name="T69" fmla="*/ 227 h 459"/>
                  <a:gd name="T70" fmla="*/ 0 w 1802"/>
                  <a:gd name="T71" fmla="*/ 229 h 459"/>
                  <a:gd name="T72" fmla="*/ 2 w 1802"/>
                  <a:gd name="T73" fmla="*/ 238 h 459"/>
                  <a:gd name="T74" fmla="*/ 18 w 1802"/>
                  <a:gd name="T75" fmla="*/ 253 h 459"/>
                  <a:gd name="T76" fmla="*/ 33 w 1802"/>
                  <a:gd name="T77" fmla="*/ 264 h 459"/>
                  <a:gd name="connsiteX0" fmla="*/ 427 w 10000"/>
                  <a:gd name="connsiteY0" fmla="*/ 6187 h 10000"/>
                  <a:gd name="connsiteX1" fmla="*/ 427 w 10000"/>
                  <a:gd name="connsiteY1" fmla="*/ 6187 h 10000"/>
                  <a:gd name="connsiteX2" fmla="*/ 755 w 10000"/>
                  <a:gd name="connsiteY2" fmla="*/ 6754 h 10000"/>
                  <a:gd name="connsiteX3" fmla="*/ 1082 w 10000"/>
                  <a:gd name="connsiteY3" fmla="*/ 7277 h 10000"/>
                  <a:gd name="connsiteX4" fmla="*/ 1410 w 10000"/>
                  <a:gd name="connsiteY4" fmla="*/ 7756 h 10000"/>
                  <a:gd name="connsiteX5" fmla="*/ 1737 w 10000"/>
                  <a:gd name="connsiteY5" fmla="*/ 8148 h 10000"/>
                  <a:gd name="connsiteX6" fmla="*/ 2064 w 10000"/>
                  <a:gd name="connsiteY6" fmla="*/ 8562 h 10000"/>
                  <a:gd name="connsiteX7" fmla="*/ 2392 w 10000"/>
                  <a:gd name="connsiteY7" fmla="*/ 8867 h 10000"/>
                  <a:gd name="connsiteX8" fmla="*/ 2714 w 10000"/>
                  <a:gd name="connsiteY8" fmla="*/ 9150 h 10000"/>
                  <a:gd name="connsiteX9" fmla="*/ 3036 w 10000"/>
                  <a:gd name="connsiteY9" fmla="*/ 9390 h 10000"/>
                  <a:gd name="connsiteX10" fmla="*/ 3357 w 10000"/>
                  <a:gd name="connsiteY10" fmla="*/ 9586 h 10000"/>
                  <a:gd name="connsiteX11" fmla="*/ 3685 w 10000"/>
                  <a:gd name="connsiteY11" fmla="*/ 9760 h 10000"/>
                  <a:gd name="connsiteX12" fmla="*/ 4001 w 10000"/>
                  <a:gd name="connsiteY12" fmla="*/ 9869 h 10000"/>
                  <a:gd name="connsiteX13" fmla="*/ 4317 w 10000"/>
                  <a:gd name="connsiteY13" fmla="*/ 9956 h 10000"/>
                  <a:gd name="connsiteX14" fmla="*/ 4639 w 10000"/>
                  <a:gd name="connsiteY14" fmla="*/ 10000 h 10000"/>
                  <a:gd name="connsiteX15" fmla="*/ 4956 w 10000"/>
                  <a:gd name="connsiteY15" fmla="*/ 10000 h 10000"/>
                  <a:gd name="connsiteX16" fmla="*/ 5272 w 10000"/>
                  <a:gd name="connsiteY16" fmla="*/ 9956 h 10000"/>
                  <a:gd name="connsiteX17" fmla="*/ 5577 w 10000"/>
                  <a:gd name="connsiteY17" fmla="*/ 9869 h 10000"/>
                  <a:gd name="connsiteX18" fmla="*/ 5882 w 10000"/>
                  <a:gd name="connsiteY18" fmla="*/ 9760 h 10000"/>
                  <a:gd name="connsiteX19" fmla="*/ 6188 w 10000"/>
                  <a:gd name="connsiteY19" fmla="*/ 9586 h 10000"/>
                  <a:gd name="connsiteX20" fmla="*/ 6487 w 10000"/>
                  <a:gd name="connsiteY20" fmla="*/ 9390 h 10000"/>
                  <a:gd name="connsiteX21" fmla="*/ 6781 w 10000"/>
                  <a:gd name="connsiteY21" fmla="*/ 9194 h 10000"/>
                  <a:gd name="connsiteX22" fmla="*/ 7081 w 10000"/>
                  <a:gd name="connsiteY22" fmla="*/ 8911 h 10000"/>
                  <a:gd name="connsiteX23" fmla="*/ 7364 w 10000"/>
                  <a:gd name="connsiteY23" fmla="*/ 8627 h 10000"/>
                  <a:gd name="connsiteX24" fmla="*/ 7653 w 10000"/>
                  <a:gd name="connsiteY24" fmla="*/ 8301 h 10000"/>
                  <a:gd name="connsiteX25" fmla="*/ 7925 w 10000"/>
                  <a:gd name="connsiteY25" fmla="*/ 7952 h 10000"/>
                  <a:gd name="connsiteX26" fmla="*/ 8202 w 10000"/>
                  <a:gd name="connsiteY26" fmla="*/ 7582 h 10000"/>
                  <a:gd name="connsiteX27" fmla="*/ 8479 w 10000"/>
                  <a:gd name="connsiteY27" fmla="*/ 7146 h 10000"/>
                  <a:gd name="connsiteX28" fmla="*/ 8746 w 10000"/>
                  <a:gd name="connsiteY28" fmla="*/ 6710 h 10000"/>
                  <a:gd name="connsiteX29" fmla="*/ 9007 w 10000"/>
                  <a:gd name="connsiteY29" fmla="*/ 6231 h 10000"/>
                  <a:gd name="connsiteX30" fmla="*/ 9262 w 10000"/>
                  <a:gd name="connsiteY30" fmla="*/ 5752 h 10000"/>
                  <a:gd name="connsiteX31" fmla="*/ 9512 w 10000"/>
                  <a:gd name="connsiteY31" fmla="*/ 5185 h 10000"/>
                  <a:gd name="connsiteX32" fmla="*/ 9756 w 10000"/>
                  <a:gd name="connsiteY32" fmla="*/ 4619 h 10000"/>
                  <a:gd name="connsiteX33" fmla="*/ 10000 w 10000"/>
                  <a:gd name="connsiteY33" fmla="*/ 4052 h 10000"/>
                  <a:gd name="connsiteX34" fmla="*/ 9223 w 10000"/>
                  <a:gd name="connsiteY34" fmla="*/ 0 h 10000"/>
                  <a:gd name="connsiteX35" fmla="*/ 9021 w 10000"/>
                  <a:gd name="connsiteY35" fmla="*/ 555 h 10000"/>
                  <a:gd name="connsiteX36" fmla="*/ 8968 w 10000"/>
                  <a:gd name="connsiteY36" fmla="*/ 697 h 10000"/>
                  <a:gd name="connsiteX37" fmla="*/ 8713 w 10000"/>
                  <a:gd name="connsiteY37" fmla="*/ 1329 h 10000"/>
                  <a:gd name="connsiteX38" fmla="*/ 8446 w 10000"/>
                  <a:gd name="connsiteY38" fmla="*/ 1939 h 10000"/>
                  <a:gd name="connsiteX39" fmla="*/ 8180 w 10000"/>
                  <a:gd name="connsiteY39" fmla="*/ 2527 h 10000"/>
                  <a:gd name="connsiteX40" fmla="*/ 7908 w 10000"/>
                  <a:gd name="connsiteY40" fmla="*/ 3094 h 10000"/>
                  <a:gd name="connsiteX41" fmla="*/ 7630 w 10000"/>
                  <a:gd name="connsiteY41" fmla="*/ 3617 h 10000"/>
                  <a:gd name="connsiteX42" fmla="*/ 7353 w 10000"/>
                  <a:gd name="connsiteY42" fmla="*/ 4096 h 10000"/>
                  <a:gd name="connsiteX43" fmla="*/ 7070 w 10000"/>
                  <a:gd name="connsiteY43" fmla="*/ 4532 h 10000"/>
                  <a:gd name="connsiteX44" fmla="*/ 6770 w 10000"/>
                  <a:gd name="connsiteY44" fmla="*/ 4946 h 10000"/>
                  <a:gd name="connsiteX45" fmla="*/ 6487 w 10000"/>
                  <a:gd name="connsiteY45" fmla="*/ 5338 h 10000"/>
                  <a:gd name="connsiteX46" fmla="*/ 6188 w 10000"/>
                  <a:gd name="connsiteY46" fmla="*/ 5708 h 10000"/>
                  <a:gd name="connsiteX47" fmla="*/ 5893 w 10000"/>
                  <a:gd name="connsiteY47" fmla="*/ 6035 h 10000"/>
                  <a:gd name="connsiteX48" fmla="*/ 5599 w 10000"/>
                  <a:gd name="connsiteY48" fmla="*/ 6296 h 10000"/>
                  <a:gd name="connsiteX49" fmla="*/ 5300 w 10000"/>
                  <a:gd name="connsiteY49" fmla="*/ 6536 h 10000"/>
                  <a:gd name="connsiteX50" fmla="*/ 4994 w 10000"/>
                  <a:gd name="connsiteY50" fmla="*/ 6776 h 10000"/>
                  <a:gd name="connsiteX51" fmla="*/ 4700 w 10000"/>
                  <a:gd name="connsiteY51" fmla="*/ 6993 h 10000"/>
                  <a:gd name="connsiteX52" fmla="*/ 4390 w 10000"/>
                  <a:gd name="connsiteY52" fmla="*/ 7102 h 10000"/>
                  <a:gd name="connsiteX53" fmla="*/ 4095 w 10000"/>
                  <a:gd name="connsiteY53" fmla="*/ 7233 h 10000"/>
                  <a:gd name="connsiteX54" fmla="*/ 3790 w 10000"/>
                  <a:gd name="connsiteY54" fmla="*/ 7298 h 10000"/>
                  <a:gd name="connsiteX55" fmla="*/ 3491 w 10000"/>
                  <a:gd name="connsiteY55" fmla="*/ 7342 h 10000"/>
                  <a:gd name="connsiteX56" fmla="*/ 3196 w 10000"/>
                  <a:gd name="connsiteY56" fmla="*/ 7342 h 10000"/>
                  <a:gd name="connsiteX57" fmla="*/ 2902 w 10000"/>
                  <a:gd name="connsiteY57" fmla="*/ 7342 h 10000"/>
                  <a:gd name="connsiteX58" fmla="*/ 2603 w 10000"/>
                  <a:gd name="connsiteY58" fmla="*/ 7277 h 10000"/>
                  <a:gd name="connsiteX59" fmla="*/ 2309 w 10000"/>
                  <a:gd name="connsiteY59" fmla="*/ 7190 h 10000"/>
                  <a:gd name="connsiteX60" fmla="*/ 2020 w 10000"/>
                  <a:gd name="connsiteY60" fmla="*/ 7037 h 10000"/>
                  <a:gd name="connsiteX61" fmla="*/ 1737 w 10000"/>
                  <a:gd name="connsiteY61" fmla="*/ 6863 h 10000"/>
                  <a:gd name="connsiteX62" fmla="*/ 1448 w 10000"/>
                  <a:gd name="connsiteY62" fmla="*/ 6667 h 10000"/>
                  <a:gd name="connsiteX63" fmla="*/ 1176 w 10000"/>
                  <a:gd name="connsiteY63" fmla="*/ 6383 h 10000"/>
                  <a:gd name="connsiteX64" fmla="*/ 899 w 10000"/>
                  <a:gd name="connsiteY64" fmla="*/ 6100 h 10000"/>
                  <a:gd name="connsiteX65" fmla="*/ 633 w 10000"/>
                  <a:gd name="connsiteY65" fmla="*/ 5773 h 10000"/>
                  <a:gd name="connsiteX66" fmla="*/ 366 w 10000"/>
                  <a:gd name="connsiteY66" fmla="*/ 5425 h 10000"/>
                  <a:gd name="connsiteX67" fmla="*/ 100 w 10000"/>
                  <a:gd name="connsiteY67" fmla="*/ 5011 h 10000"/>
                  <a:gd name="connsiteX68" fmla="*/ 100 w 10000"/>
                  <a:gd name="connsiteY68" fmla="*/ 5011 h 10000"/>
                  <a:gd name="connsiteX69" fmla="*/ 61 w 10000"/>
                  <a:gd name="connsiteY69" fmla="*/ 4946 h 10000"/>
                  <a:gd name="connsiteX70" fmla="*/ 28 w 10000"/>
                  <a:gd name="connsiteY70" fmla="*/ 4946 h 10000"/>
                  <a:gd name="connsiteX71" fmla="*/ 0 w 10000"/>
                  <a:gd name="connsiteY71" fmla="*/ 4989 h 10000"/>
                  <a:gd name="connsiteX72" fmla="*/ 0 w 10000"/>
                  <a:gd name="connsiteY72" fmla="*/ 5054 h 10000"/>
                  <a:gd name="connsiteX73" fmla="*/ 11 w 10000"/>
                  <a:gd name="connsiteY73" fmla="*/ 5185 h 10000"/>
                  <a:gd name="connsiteX74" fmla="*/ 39 w 10000"/>
                  <a:gd name="connsiteY74" fmla="*/ 5338 h 10000"/>
                  <a:gd name="connsiteX75" fmla="*/ 100 w 10000"/>
                  <a:gd name="connsiteY75" fmla="*/ 5512 h 10000"/>
                  <a:gd name="connsiteX76" fmla="*/ 183 w 10000"/>
                  <a:gd name="connsiteY76" fmla="*/ 5752 h 10000"/>
                  <a:gd name="connsiteX77" fmla="*/ 183 w 10000"/>
                  <a:gd name="connsiteY77" fmla="*/ 5752 h 10000"/>
                  <a:gd name="connsiteX78" fmla="*/ 427 w 10000"/>
                  <a:gd name="connsiteY78" fmla="*/ 6187 h 10000"/>
                  <a:gd name="connsiteX0" fmla="*/ 427 w 9756"/>
                  <a:gd name="connsiteY0" fmla="*/ 6187 h 10000"/>
                  <a:gd name="connsiteX1" fmla="*/ 427 w 9756"/>
                  <a:gd name="connsiteY1" fmla="*/ 6187 h 10000"/>
                  <a:gd name="connsiteX2" fmla="*/ 755 w 9756"/>
                  <a:gd name="connsiteY2" fmla="*/ 6754 h 10000"/>
                  <a:gd name="connsiteX3" fmla="*/ 1082 w 9756"/>
                  <a:gd name="connsiteY3" fmla="*/ 7277 h 10000"/>
                  <a:gd name="connsiteX4" fmla="*/ 1410 w 9756"/>
                  <a:gd name="connsiteY4" fmla="*/ 7756 h 10000"/>
                  <a:gd name="connsiteX5" fmla="*/ 1737 w 9756"/>
                  <a:gd name="connsiteY5" fmla="*/ 8148 h 10000"/>
                  <a:gd name="connsiteX6" fmla="*/ 2064 w 9756"/>
                  <a:gd name="connsiteY6" fmla="*/ 8562 h 10000"/>
                  <a:gd name="connsiteX7" fmla="*/ 2392 w 9756"/>
                  <a:gd name="connsiteY7" fmla="*/ 8867 h 10000"/>
                  <a:gd name="connsiteX8" fmla="*/ 2714 w 9756"/>
                  <a:gd name="connsiteY8" fmla="*/ 9150 h 10000"/>
                  <a:gd name="connsiteX9" fmla="*/ 3036 w 9756"/>
                  <a:gd name="connsiteY9" fmla="*/ 9390 h 10000"/>
                  <a:gd name="connsiteX10" fmla="*/ 3357 w 9756"/>
                  <a:gd name="connsiteY10" fmla="*/ 9586 h 10000"/>
                  <a:gd name="connsiteX11" fmla="*/ 3685 w 9756"/>
                  <a:gd name="connsiteY11" fmla="*/ 9760 h 10000"/>
                  <a:gd name="connsiteX12" fmla="*/ 4001 w 9756"/>
                  <a:gd name="connsiteY12" fmla="*/ 9869 h 10000"/>
                  <a:gd name="connsiteX13" fmla="*/ 4317 w 9756"/>
                  <a:gd name="connsiteY13" fmla="*/ 9956 h 10000"/>
                  <a:gd name="connsiteX14" fmla="*/ 4639 w 9756"/>
                  <a:gd name="connsiteY14" fmla="*/ 10000 h 10000"/>
                  <a:gd name="connsiteX15" fmla="*/ 4956 w 9756"/>
                  <a:gd name="connsiteY15" fmla="*/ 10000 h 10000"/>
                  <a:gd name="connsiteX16" fmla="*/ 5272 w 9756"/>
                  <a:gd name="connsiteY16" fmla="*/ 9956 h 10000"/>
                  <a:gd name="connsiteX17" fmla="*/ 5577 w 9756"/>
                  <a:gd name="connsiteY17" fmla="*/ 9869 h 10000"/>
                  <a:gd name="connsiteX18" fmla="*/ 5882 w 9756"/>
                  <a:gd name="connsiteY18" fmla="*/ 9760 h 10000"/>
                  <a:gd name="connsiteX19" fmla="*/ 6188 w 9756"/>
                  <a:gd name="connsiteY19" fmla="*/ 9586 h 10000"/>
                  <a:gd name="connsiteX20" fmla="*/ 6487 w 9756"/>
                  <a:gd name="connsiteY20" fmla="*/ 9390 h 10000"/>
                  <a:gd name="connsiteX21" fmla="*/ 6781 w 9756"/>
                  <a:gd name="connsiteY21" fmla="*/ 9194 h 10000"/>
                  <a:gd name="connsiteX22" fmla="*/ 7081 w 9756"/>
                  <a:gd name="connsiteY22" fmla="*/ 8911 h 10000"/>
                  <a:gd name="connsiteX23" fmla="*/ 7364 w 9756"/>
                  <a:gd name="connsiteY23" fmla="*/ 8627 h 10000"/>
                  <a:gd name="connsiteX24" fmla="*/ 7653 w 9756"/>
                  <a:gd name="connsiteY24" fmla="*/ 8301 h 10000"/>
                  <a:gd name="connsiteX25" fmla="*/ 7925 w 9756"/>
                  <a:gd name="connsiteY25" fmla="*/ 7952 h 10000"/>
                  <a:gd name="connsiteX26" fmla="*/ 8202 w 9756"/>
                  <a:gd name="connsiteY26" fmla="*/ 7582 h 10000"/>
                  <a:gd name="connsiteX27" fmla="*/ 8479 w 9756"/>
                  <a:gd name="connsiteY27" fmla="*/ 7146 h 10000"/>
                  <a:gd name="connsiteX28" fmla="*/ 8746 w 9756"/>
                  <a:gd name="connsiteY28" fmla="*/ 6710 h 10000"/>
                  <a:gd name="connsiteX29" fmla="*/ 9007 w 9756"/>
                  <a:gd name="connsiteY29" fmla="*/ 6231 h 10000"/>
                  <a:gd name="connsiteX30" fmla="*/ 9262 w 9756"/>
                  <a:gd name="connsiteY30" fmla="*/ 5752 h 10000"/>
                  <a:gd name="connsiteX31" fmla="*/ 9512 w 9756"/>
                  <a:gd name="connsiteY31" fmla="*/ 5185 h 10000"/>
                  <a:gd name="connsiteX32" fmla="*/ 9756 w 9756"/>
                  <a:gd name="connsiteY32" fmla="*/ 4619 h 10000"/>
                  <a:gd name="connsiteX33" fmla="*/ 9223 w 9756"/>
                  <a:gd name="connsiteY33" fmla="*/ 0 h 10000"/>
                  <a:gd name="connsiteX34" fmla="*/ 9021 w 9756"/>
                  <a:gd name="connsiteY34" fmla="*/ 555 h 10000"/>
                  <a:gd name="connsiteX35" fmla="*/ 8968 w 9756"/>
                  <a:gd name="connsiteY35" fmla="*/ 697 h 10000"/>
                  <a:gd name="connsiteX36" fmla="*/ 8713 w 9756"/>
                  <a:gd name="connsiteY36" fmla="*/ 1329 h 10000"/>
                  <a:gd name="connsiteX37" fmla="*/ 8446 w 9756"/>
                  <a:gd name="connsiteY37" fmla="*/ 1939 h 10000"/>
                  <a:gd name="connsiteX38" fmla="*/ 8180 w 9756"/>
                  <a:gd name="connsiteY38" fmla="*/ 2527 h 10000"/>
                  <a:gd name="connsiteX39" fmla="*/ 7908 w 9756"/>
                  <a:gd name="connsiteY39" fmla="*/ 3094 h 10000"/>
                  <a:gd name="connsiteX40" fmla="*/ 7630 w 9756"/>
                  <a:gd name="connsiteY40" fmla="*/ 3617 h 10000"/>
                  <a:gd name="connsiteX41" fmla="*/ 7353 w 9756"/>
                  <a:gd name="connsiteY41" fmla="*/ 4096 h 10000"/>
                  <a:gd name="connsiteX42" fmla="*/ 7070 w 9756"/>
                  <a:gd name="connsiteY42" fmla="*/ 4532 h 10000"/>
                  <a:gd name="connsiteX43" fmla="*/ 6770 w 9756"/>
                  <a:gd name="connsiteY43" fmla="*/ 4946 h 10000"/>
                  <a:gd name="connsiteX44" fmla="*/ 6487 w 9756"/>
                  <a:gd name="connsiteY44" fmla="*/ 5338 h 10000"/>
                  <a:gd name="connsiteX45" fmla="*/ 6188 w 9756"/>
                  <a:gd name="connsiteY45" fmla="*/ 5708 h 10000"/>
                  <a:gd name="connsiteX46" fmla="*/ 5893 w 9756"/>
                  <a:gd name="connsiteY46" fmla="*/ 6035 h 10000"/>
                  <a:gd name="connsiteX47" fmla="*/ 5599 w 9756"/>
                  <a:gd name="connsiteY47" fmla="*/ 6296 h 10000"/>
                  <a:gd name="connsiteX48" fmla="*/ 5300 w 9756"/>
                  <a:gd name="connsiteY48" fmla="*/ 6536 h 10000"/>
                  <a:gd name="connsiteX49" fmla="*/ 4994 w 9756"/>
                  <a:gd name="connsiteY49" fmla="*/ 6776 h 10000"/>
                  <a:gd name="connsiteX50" fmla="*/ 4700 w 9756"/>
                  <a:gd name="connsiteY50" fmla="*/ 6993 h 10000"/>
                  <a:gd name="connsiteX51" fmla="*/ 4390 w 9756"/>
                  <a:gd name="connsiteY51" fmla="*/ 7102 h 10000"/>
                  <a:gd name="connsiteX52" fmla="*/ 4095 w 9756"/>
                  <a:gd name="connsiteY52" fmla="*/ 7233 h 10000"/>
                  <a:gd name="connsiteX53" fmla="*/ 3790 w 9756"/>
                  <a:gd name="connsiteY53" fmla="*/ 7298 h 10000"/>
                  <a:gd name="connsiteX54" fmla="*/ 3491 w 9756"/>
                  <a:gd name="connsiteY54" fmla="*/ 7342 h 10000"/>
                  <a:gd name="connsiteX55" fmla="*/ 3196 w 9756"/>
                  <a:gd name="connsiteY55" fmla="*/ 7342 h 10000"/>
                  <a:gd name="connsiteX56" fmla="*/ 2902 w 9756"/>
                  <a:gd name="connsiteY56" fmla="*/ 7342 h 10000"/>
                  <a:gd name="connsiteX57" fmla="*/ 2603 w 9756"/>
                  <a:gd name="connsiteY57" fmla="*/ 7277 h 10000"/>
                  <a:gd name="connsiteX58" fmla="*/ 2309 w 9756"/>
                  <a:gd name="connsiteY58" fmla="*/ 7190 h 10000"/>
                  <a:gd name="connsiteX59" fmla="*/ 2020 w 9756"/>
                  <a:gd name="connsiteY59" fmla="*/ 7037 h 10000"/>
                  <a:gd name="connsiteX60" fmla="*/ 1737 w 9756"/>
                  <a:gd name="connsiteY60" fmla="*/ 6863 h 10000"/>
                  <a:gd name="connsiteX61" fmla="*/ 1448 w 9756"/>
                  <a:gd name="connsiteY61" fmla="*/ 6667 h 10000"/>
                  <a:gd name="connsiteX62" fmla="*/ 1176 w 9756"/>
                  <a:gd name="connsiteY62" fmla="*/ 6383 h 10000"/>
                  <a:gd name="connsiteX63" fmla="*/ 899 w 9756"/>
                  <a:gd name="connsiteY63" fmla="*/ 6100 h 10000"/>
                  <a:gd name="connsiteX64" fmla="*/ 633 w 9756"/>
                  <a:gd name="connsiteY64" fmla="*/ 5773 h 10000"/>
                  <a:gd name="connsiteX65" fmla="*/ 366 w 9756"/>
                  <a:gd name="connsiteY65" fmla="*/ 5425 h 10000"/>
                  <a:gd name="connsiteX66" fmla="*/ 100 w 9756"/>
                  <a:gd name="connsiteY66" fmla="*/ 5011 h 10000"/>
                  <a:gd name="connsiteX67" fmla="*/ 100 w 9756"/>
                  <a:gd name="connsiteY67" fmla="*/ 5011 h 10000"/>
                  <a:gd name="connsiteX68" fmla="*/ 61 w 9756"/>
                  <a:gd name="connsiteY68" fmla="*/ 4946 h 10000"/>
                  <a:gd name="connsiteX69" fmla="*/ 28 w 9756"/>
                  <a:gd name="connsiteY69" fmla="*/ 4946 h 10000"/>
                  <a:gd name="connsiteX70" fmla="*/ 0 w 9756"/>
                  <a:gd name="connsiteY70" fmla="*/ 4989 h 10000"/>
                  <a:gd name="connsiteX71" fmla="*/ 0 w 9756"/>
                  <a:gd name="connsiteY71" fmla="*/ 5054 h 10000"/>
                  <a:gd name="connsiteX72" fmla="*/ 11 w 9756"/>
                  <a:gd name="connsiteY72" fmla="*/ 5185 h 10000"/>
                  <a:gd name="connsiteX73" fmla="*/ 39 w 9756"/>
                  <a:gd name="connsiteY73" fmla="*/ 5338 h 10000"/>
                  <a:gd name="connsiteX74" fmla="*/ 100 w 9756"/>
                  <a:gd name="connsiteY74" fmla="*/ 5512 h 10000"/>
                  <a:gd name="connsiteX75" fmla="*/ 183 w 9756"/>
                  <a:gd name="connsiteY75" fmla="*/ 5752 h 10000"/>
                  <a:gd name="connsiteX76" fmla="*/ 183 w 9756"/>
                  <a:gd name="connsiteY76" fmla="*/ 5752 h 10000"/>
                  <a:gd name="connsiteX77" fmla="*/ 427 w 9756"/>
                  <a:gd name="connsiteY77" fmla="*/ 6187 h 10000"/>
                  <a:gd name="connsiteX0" fmla="*/ 438 w 9750"/>
                  <a:gd name="connsiteY0" fmla="*/ 6187 h 10000"/>
                  <a:gd name="connsiteX1" fmla="*/ 438 w 9750"/>
                  <a:gd name="connsiteY1" fmla="*/ 6187 h 10000"/>
                  <a:gd name="connsiteX2" fmla="*/ 774 w 9750"/>
                  <a:gd name="connsiteY2" fmla="*/ 6754 h 10000"/>
                  <a:gd name="connsiteX3" fmla="*/ 1109 w 9750"/>
                  <a:gd name="connsiteY3" fmla="*/ 7277 h 10000"/>
                  <a:gd name="connsiteX4" fmla="*/ 1445 w 9750"/>
                  <a:gd name="connsiteY4" fmla="*/ 7756 h 10000"/>
                  <a:gd name="connsiteX5" fmla="*/ 1780 w 9750"/>
                  <a:gd name="connsiteY5" fmla="*/ 8148 h 10000"/>
                  <a:gd name="connsiteX6" fmla="*/ 2116 w 9750"/>
                  <a:gd name="connsiteY6" fmla="*/ 8562 h 10000"/>
                  <a:gd name="connsiteX7" fmla="*/ 2452 w 9750"/>
                  <a:gd name="connsiteY7" fmla="*/ 8867 h 10000"/>
                  <a:gd name="connsiteX8" fmla="*/ 2782 w 9750"/>
                  <a:gd name="connsiteY8" fmla="*/ 9150 h 10000"/>
                  <a:gd name="connsiteX9" fmla="*/ 3112 w 9750"/>
                  <a:gd name="connsiteY9" fmla="*/ 9390 h 10000"/>
                  <a:gd name="connsiteX10" fmla="*/ 3441 w 9750"/>
                  <a:gd name="connsiteY10" fmla="*/ 9586 h 10000"/>
                  <a:gd name="connsiteX11" fmla="*/ 3777 w 9750"/>
                  <a:gd name="connsiteY11" fmla="*/ 9760 h 10000"/>
                  <a:gd name="connsiteX12" fmla="*/ 4101 w 9750"/>
                  <a:gd name="connsiteY12" fmla="*/ 9869 h 10000"/>
                  <a:gd name="connsiteX13" fmla="*/ 4425 w 9750"/>
                  <a:gd name="connsiteY13" fmla="*/ 9956 h 10000"/>
                  <a:gd name="connsiteX14" fmla="*/ 4755 w 9750"/>
                  <a:gd name="connsiteY14" fmla="*/ 10000 h 10000"/>
                  <a:gd name="connsiteX15" fmla="*/ 5080 w 9750"/>
                  <a:gd name="connsiteY15" fmla="*/ 10000 h 10000"/>
                  <a:gd name="connsiteX16" fmla="*/ 5404 w 9750"/>
                  <a:gd name="connsiteY16" fmla="*/ 9956 h 10000"/>
                  <a:gd name="connsiteX17" fmla="*/ 5716 w 9750"/>
                  <a:gd name="connsiteY17" fmla="*/ 9869 h 10000"/>
                  <a:gd name="connsiteX18" fmla="*/ 6029 w 9750"/>
                  <a:gd name="connsiteY18" fmla="*/ 9760 h 10000"/>
                  <a:gd name="connsiteX19" fmla="*/ 6343 w 9750"/>
                  <a:gd name="connsiteY19" fmla="*/ 9586 h 10000"/>
                  <a:gd name="connsiteX20" fmla="*/ 6649 w 9750"/>
                  <a:gd name="connsiteY20" fmla="*/ 9390 h 10000"/>
                  <a:gd name="connsiteX21" fmla="*/ 6951 w 9750"/>
                  <a:gd name="connsiteY21" fmla="*/ 9194 h 10000"/>
                  <a:gd name="connsiteX22" fmla="*/ 7258 w 9750"/>
                  <a:gd name="connsiteY22" fmla="*/ 8911 h 10000"/>
                  <a:gd name="connsiteX23" fmla="*/ 7548 w 9750"/>
                  <a:gd name="connsiteY23" fmla="*/ 8627 h 10000"/>
                  <a:gd name="connsiteX24" fmla="*/ 7844 w 9750"/>
                  <a:gd name="connsiteY24" fmla="*/ 8301 h 10000"/>
                  <a:gd name="connsiteX25" fmla="*/ 8123 w 9750"/>
                  <a:gd name="connsiteY25" fmla="*/ 7952 h 10000"/>
                  <a:gd name="connsiteX26" fmla="*/ 8407 w 9750"/>
                  <a:gd name="connsiteY26" fmla="*/ 7582 h 10000"/>
                  <a:gd name="connsiteX27" fmla="*/ 8691 w 9750"/>
                  <a:gd name="connsiteY27" fmla="*/ 7146 h 10000"/>
                  <a:gd name="connsiteX28" fmla="*/ 8965 w 9750"/>
                  <a:gd name="connsiteY28" fmla="*/ 6710 h 10000"/>
                  <a:gd name="connsiteX29" fmla="*/ 9232 w 9750"/>
                  <a:gd name="connsiteY29" fmla="*/ 6231 h 10000"/>
                  <a:gd name="connsiteX30" fmla="*/ 9494 w 9750"/>
                  <a:gd name="connsiteY30" fmla="*/ 5752 h 10000"/>
                  <a:gd name="connsiteX31" fmla="*/ 9750 w 9750"/>
                  <a:gd name="connsiteY31" fmla="*/ 5185 h 10000"/>
                  <a:gd name="connsiteX32" fmla="*/ 9454 w 9750"/>
                  <a:gd name="connsiteY32" fmla="*/ 0 h 10000"/>
                  <a:gd name="connsiteX33" fmla="*/ 9247 w 9750"/>
                  <a:gd name="connsiteY33" fmla="*/ 555 h 10000"/>
                  <a:gd name="connsiteX34" fmla="*/ 9192 w 9750"/>
                  <a:gd name="connsiteY34" fmla="*/ 697 h 10000"/>
                  <a:gd name="connsiteX35" fmla="*/ 8931 w 9750"/>
                  <a:gd name="connsiteY35" fmla="*/ 1329 h 10000"/>
                  <a:gd name="connsiteX36" fmla="*/ 8657 w 9750"/>
                  <a:gd name="connsiteY36" fmla="*/ 1939 h 10000"/>
                  <a:gd name="connsiteX37" fmla="*/ 8385 w 9750"/>
                  <a:gd name="connsiteY37" fmla="*/ 2527 h 10000"/>
                  <a:gd name="connsiteX38" fmla="*/ 8106 w 9750"/>
                  <a:gd name="connsiteY38" fmla="*/ 3094 h 10000"/>
                  <a:gd name="connsiteX39" fmla="*/ 7821 w 9750"/>
                  <a:gd name="connsiteY39" fmla="*/ 3617 h 10000"/>
                  <a:gd name="connsiteX40" fmla="*/ 7537 w 9750"/>
                  <a:gd name="connsiteY40" fmla="*/ 4096 h 10000"/>
                  <a:gd name="connsiteX41" fmla="*/ 7247 w 9750"/>
                  <a:gd name="connsiteY41" fmla="*/ 4532 h 10000"/>
                  <a:gd name="connsiteX42" fmla="*/ 6939 w 9750"/>
                  <a:gd name="connsiteY42" fmla="*/ 4946 h 10000"/>
                  <a:gd name="connsiteX43" fmla="*/ 6649 w 9750"/>
                  <a:gd name="connsiteY43" fmla="*/ 5338 h 10000"/>
                  <a:gd name="connsiteX44" fmla="*/ 6343 w 9750"/>
                  <a:gd name="connsiteY44" fmla="*/ 5708 h 10000"/>
                  <a:gd name="connsiteX45" fmla="*/ 6040 w 9750"/>
                  <a:gd name="connsiteY45" fmla="*/ 6035 h 10000"/>
                  <a:gd name="connsiteX46" fmla="*/ 5739 w 9750"/>
                  <a:gd name="connsiteY46" fmla="*/ 6296 h 10000"/>
                  <a:gd name="connsiteX47" fmla="*/ 5433 w 9750"/>
                  <a:gd name="connsiteY47" fmla="*/ 6536 h 10000"/>
                  <a:gd name="connsiteX48" fmla="*/ 5119 w 9750"/>
                  <a:gd name="connsiteY48" fmla="*/ 6776 h 10000"/>
                  <a:gd name="connsiteX49" fmla="*/ 4818 w 9750"/>
                  <a:gd name="connsiteY49" fmla="*/ 6993 h 10000"/>
                  <a:gd name="connsiteX50" fmla="*/ 4500 w 9750"/>
                  <a:gd name="connsiteY50" fmla="*/ 7102 h 10000"/>
                  <a:gd name="connsiteX51" fmla="*/ 4197 w 9750"/>
                  <a:gd name="connsiteY51" fmla="*/ 7233 h 10000"/>
                  <a:gd name="connsiteX52" fmla="*/ 3885 w 9750"/>
                  <a:gd name="connsiteY52" fmla="*/ 7298 h 10000"/>
                  <a:gd name="connsiteX53" fmla="*/ 3578 w 9750"/>
                  <a:gd name="connsiteY53" fmla="*/ 7342 h 10000"/>
                  <a:gd name="connsiteX54" fmla="*/ 3276 w 9750"/>
                  <a:gd name="connsiteY54" fmla="*/ 7342 h 10000"/>
                  <a:gd name="connsiteX55" fmla="*/ 2975 w 9750"/>
                  <a:gd name="connsiteY55" fmla="*/ 7342 h 10000"/>
                  <a:gd name="connsiteX56" fmla="*/ 2668 w 9750"/>
                  <a:gd name="connsiteY56" fmla="*/ 7277 h 10000"/>
                  <a:gd name="connsiteX57" fmla="*/ 2367 w 9750"/>
                  <a:gd name="connsiteY57" fmla="*/ 7190 h 10000"/>
                  <a:gd name="connsiteX58" fmla="*/ 2071 w 9750"/>
                  <a:gd name="connsiteY58" fmla="*/ 7037 h 10000"/>
                  <a:gd name="connsiteX59" fmla="*/ 1780 w 9750"/>
                  <a:gd name="connsiteY59" fmla="*/ 6863 h 10000"/>
                  <a:gd name="connsiteX60" fmla="*/ 1484 w 9750"/>
                  <a:gd name="connsiteY60" fmla="*/ 6667 h 10000"/>
                  <a:gd name="connsiteX61" fmla="*/ 1205 w 9750"/>
                  <a:gd name="connsiteY61" fmla="*/ 6383 h 10000"/>
                  <a:gd name="connsiteX62" fmla="*/ 921 w 9750"/>
                  <a:gd name="connsiteY62" fmla="*/ 6100 h 10000"/>
                  <a:gd name="connsiteX63" fmla="*/ 649 w 9750"/>
                  <a:gd name="connsiteY63" fmla="*/ 5773 h 10000"/>
                  <a:gd name="connsiteX64" fmla="*/ 375 w 9750"/>
                  <a:gd name="connsiteY64" fmla="*/ 5425 h 10000"/>
                  <a:gd name="connsiteX65" fmla="*/ 103 w 9750"/>
                  <a:gd name="connsiteY65" fmla="*/ 5011 h 10000"/>
                  <a:gd name="connsiteX66" fmla="*/ 103 w 9750"/>
                  <a:gd name="connsiteY66" fmla="*/ 5011 h 10000"/>
                  <a:gd name="connsiteX67" fmla="*/ 63 w 9750"/>
                  <a:gd name="connsiteY67" fmla="*/ 4946 h 10000"/>
                  <a:gd name="connsiteX68" fmla="*/ 29 w 9750"/>
                  <a:gd name="connsiteY68" fmla="*/ 4946 h 10000"/>
                  <a:gd name="connsiteX69" fmla="*/ 0 w 9750"/>
                  <a:gd name="connsiteY69" fmla="*/ 4989 h 10000"/>
                  <a:gd name="connsiteX70" fmla="*/ 0 w 9750"/>
                  <a:gd name="connsiteY70" fmla="*/ 5054 h 10000"/>
                  <a:gd name="connsiteX71" fmla="*/ 11 w 9750"/>
                  <a:gd name="connsiteY71" fmla="*/ 5185 h 10000"/>
                  <a:gd name="connsiteX72" fmla="*/ 40 w 9750"/>
                  <a:gd name="connsiteY72" fmla="*/ 5338 h 10000"/>
                  <a:gd name="connsiteX73" fmla="*/ 103 w 9750"/>
                  <a:gd name="connsiteY73" fmla="*/ 5512 h 10000"/>
                  <a:gd name="connsiteX74" fmla="*/ 188 w 9750"/>
                  <a:gd name="connsiteY74" fmla="*/ 5752 h 10000"/>
                  <a:gd name="connsiteX75" fmla="*/ 188 w 9750"/>
                  <a:gd name="connsiteY75" fmla="*/ 5752 h 10000"/>
                  <a:gd name="connsiteX76" fmla="*/ 438 w 9750"/>
                  <a:gd name="connsiteY76" fmla="*/ 6187 h 10000"/>
                  <a:gd name="connsiteX0" fmla="*/ 449 w 9737"/>
                  <a:gd name="connsiteY0" fmla="*/ 6187 h 10000"/>
                  <a:gd name="connsiteX1" fmla="*/ 449 w 9737"/>
                  <a:gd name="connsiteY1" fmla="*/ 6187 h 10000"/>
                  <a:gd name="connsiteX2" fmla="*/ 794 w 9737"/>
                  <a:gd name="connsiteY2" fmla="*/ 6754 h 10000"/>
                  <a:gd name="connsiteX3" fmla="*/ 1137 w 9737"/>
                  <a:gd name="connsiteY3" fmla="*/ 7277 h 10000"/>
                  <a:gd name="connsiteX4" fmla="*/ 1482 w 9737"/>
                  <a:gd name="connsiteY4" fmla="*/ 7756 h 10000"/>
                  <a:gd name="connsiteX5" fmla="*/ 1826 w 9737"/>
                  <a:gd name="connsiteY5" fmla="*/ 8148 h 10000"/>
                  <a:gd name="connsiteX6" fmla="*/ 2170 w 9737"/>
                  <a:gd name="connsiteY6" fmla="*/ 8562 h 10000"/>
                  <a:gd name="connsiteX7" fmla="*/ 2515 w 9737"/>
                  <a:gd name="connsiteY7" fmla="*/ 8867 h 10000"/>
                  <a:gd name="connsiteX8" fmla="*/ 2853 w 9737"/>
                  <a:gd name="connsiteY8" fmla="*/ 9150 h 10000"/>
                  <a:gd name="connsiteX9" fmla="*/ 3192 w 9737"/>
                  <a:gd name="connsiteY9" fmla="*/ 9390 h 10000"/>
                  <a:gd name="connsiteX10" fmla="*/ 3529 w 9737"/>
                  <a:gd name="connsiteY10" fmla="*/ 9586 h 10000"/>
                  <a:gd name="connsiteX11" fmla="*/ 3874 w 9737"/>
                  <a:gd name="connsiteY11" fmla="*/ 9760 h 10000"/>
                  <a:gd name="connsiteX12" fmla="*/ 4206 w 9737"/>
                  <a:gd name="connsiteY12" fmla="*/ 9869 h 10000"/>
                  <a:gd name="connsiteX13" fmla="*/ 4538 w 9737"/>
                  <a:gd name="connsiteY13" fmla="*/ 9956 h 10000"/>
                  <a:gd name="connsiteX14" fmla="*/ 4877 w 9737"/>
                  <a:gd name="connsiteY14" fmla="*/ 10000 h 10000"/>
                  <a:gd name="connsiteX15" fmla="*/ 5210 w 9737"/>
                  <a:gd name="connsiteY15" fmla="*/ 10000 h 10000"/>
                  <a:gd name="connsiteX16" fmla="*/ 5543 w 9737"/>
                  <a:gd name="connsiteY16" fmla="*/ 9956 h 10000"/>
                  <a:gd name="connsiteX17" fmla="*/ 5863 w 9737"/>
                  <a:gd name="connsiteY17" fmla="*/ 9869 h 10000"/>
                  <a:gd name="connsiteX18" fmla="*/ 6184 w 9737"/>
                  <a:gd name="connsiteY18" fmla="*/ 9760 h 10000"/>
                  <a:gd name="connsiteX19" fmla="*/ 6506 w 9737"/>
                  <a:gd name="connsiteY19" fmla="*/ 9586 h 10000"/>
                  <a:gd name="connsiteX20" fmla="*/ 6819 w 9737"/>
                  <a:gd name="connsiteY20" fmla="*/ 9390 h 10000"/>
                  <a:gd name="connsiteX21" fmla="*/ 7129 w 9737"/>
                  <a:gd name="connsiteY21" fmla="*/ 9194 h 10000"/>
                  <a:gd name="connsiteX22" fmla="*/ 7444 w 9737"/>
                  <a:gd name="connsiteY22" fmla="*/ 8911 h 10000"/>
                  <a:gd name="connsiteX23" fmla="*/ 7742 w 9737"/>
                  <a:gd name="connsiteY23" fmla="*/ 8627 h 10000"/>
                  <a:gd name="connsiteX24" fmla="*/ 8045 w 9737"/>
                  <a:gd name="connsiteY24" fmla="*/ 8301 h 10000"/>
                  <a:gd name="connsiteX25" fmla="*/ 8331 w 9737"/>
                  <a:gd name="connsiteY25" fmla="*/ 7952 h 10000"/>
                  <a:gd name="connsiteX26" fmla="*/ 8623 w 9737"/>
                  <a:gd name="connsiteY26" fmla="*/ 7582 h 10000"/>
                  <a:gd name="connsiteX27" fmla="*/ 8914 w 9737"/>
                  <a:gd name="connsiteY27" fmla="*/ 7146 h 10000"/>
                  <a:gd name="connsiteX28" fmla="*/ 9195 w 9737"/>
                  <a:gd name="connsiteY28" fmla="*/ 6710 h 10000"/>
                  <a:gd name="connsiteX29" fmla="*/ 9469 w 9737"/>
                  <a:gd name="connsiteY29" fmla="*/ 6231 h 10000"/>
                  <a:gd name="connsiteX30" fmla="*/ 9737 w 9737"/>
                  <a:gd name="connsiteY30" fmla="*/ 5752 h 10000"/>
                  <a:gd name="connsiteX31" fmla="*/ 9696 w 9737"/>
                  <a:gd name="connsiteY31" fmla="*/ 0 h 10000"/>
                  <a:gd name="connsiteX32" fmla="*/ 9484 w 9737"/>
                  <a:gd name="connsiteY32" fmla="*/ 555 h 10000"/>
                  <a:gd name="connsiteX33" fmla="*/ 9428 w 9737"/>
                  <a:gd name="connsiteY33" fmla="*/ 697 h 10000"/>
                  <a:gd name="connsiteX34" fmla="*/ 9160 w 9737"/>
                  <a:gd name="connsiteY34" fmla="*/ 1329 h 10000"/>
                  <a:gd name="connsiteX35" fmla="*/ 8879 w 9737"/>
                  <a:gd name="connsiteY35" fmla="*/ 1939 h 10000"/>
                  <a:gd name="connsiteX36" fmla="*/ 8600 w 9737"/>
                  <a:gd name="connsiteY36" fmla="*/ 2527 h 10000"/>
                  <a:gd name="connsiteX37" fmla="*/ 8314 w 9737"/>
                  <a:gd name="connsiteY37" fmla="*/ 3094 h 10000"/>
                  <a:gd name="connsiteX38" fmla="*/ 8022 w 9737"/>
                  <a:gd name="connsiteY38" fmla="*/ 3617 h 10000"/>
                  <a:gd name="connsiteX39" fmla="*/ 7730 w 9737"/>
                  <a:gd name="connsiteY39" fmla="*/ 4096 h 10000"/>
                  <a:gd name="connsiteX40" fmla="*/ 7433 w 9737"/>
                  <a:gd name="connsiteY40" fmla="*/ 4532 h 10000"/>
                  <a:gd name="connsiteX41" fmla="*/ 7117 w 9737"/>
                  <a:gd name="connsiteY41" fmla="*/ 4946 h 10000"/>
                  <a:gd name="connsiteX42" fmla="*/ 6819 w 9737"/>
                  <a:gd name="connsiteY42" fmla="*/ 5338 h 10000"/>
                  <a:gd name="connsiteX43" fmla="*/ 6506 w 9737"/>
                  <a:gd name="connsiteY43" fmla="*/ 5708 h 10000"/>
                  <a:gd name="connsiteX44" fmla="*/ 6195 w 9737"/>
                  <a:gd name="connsiteY44" fmla="*/ 6035 h 10000"/>
                  <a:gd name="connsiteX45" fmla="*/ 5886 w 9737"/>
                  <a:gd name="connsiteY45" fmla="*/ 6296 h 10000"/>
                  <a:gd name="connsiteX46" fmla="*/ 5572 w 9737"/>
                  <a:gd name="connsiteY46" fmla="*/ 6536 h 10000"/>
                  <a:gd name="connsiteX47" fmla="*/ 5250 w 9737"/>
                  <a:gd name="connsiteY47" fmla="*/ 6776 h 10000"/>
                  <a:gd name="connsiteX48" fmla="*/ 4942 w 9737"/>
                  <a:gd name="connsiteY48" fmla="*/ 6993 h 10000"/>
                  <a:gd name="connsiteX49" fmla="*/ 4615 w 9737"/>
                  <a:gd name="connsiteY49" fmla="*/ 7102 h 10000"/>
                  <a:gd name="connsiteX50" fmla="*/ 4305 w 9737"/>
                  <a:gd name="connsiteY50" fmla="*/ 7233 h 10000"/>
                  <a:gd name="connsiteX51" fmla="*/ 3985 w 9737"/>
                  <a:gd name="connsiteY51" fmla="*/ 7298 h 10000"/>
                  <a:gd name="connsiteX52" fmla="*/ 3670 w 9737"/>
                  <a:gd name="connsiteY52" fmla="*/ 7342 h 10000"/>
                  <a:gd name="connsiteX53" fmla="*/ 3360 w 9737"/>
                  <a:gd name="connsiteY53" fmla="*/ 7342 h 10000"/>
                  <a:gd name="connsiteX54" fmla="*/ 3051 w 9737"/>
                  <a:gd name="connsiteY54" fmla="*/ 7342 h 10000"/>
                  <a:gd name="connsiteX55" fmla="*/ 2736 w 9737"/>
                  <a:gd name="connsiteY55" fmla="*/ 7277 h 10000"/>
                  <a:gd name="connsiteX56" fmla="*/ 2428 w 9737"/>
                  <a:gd name="connsiteY56" fmla="*/ 7190 h 10000"/>
                  <a:gd name="connsiteX57" fmla="*/ 2124 w 9737"/>
                  <a:gd name="connsiteY57" fmla="*/ 7037 h 10000"/>
                  <a:gd name="connsiteX58" fmla="*/ 1826 w 9737"/>
                  <a:gd name="connsiteY58" fmla="*/ 6863 h 10000"/>
                  <a:gd name="connsiteX59" fmla="*/ 1522 w 9737"/>
                  <a:gd name="connsiteY59" fmla="*/ 6667 h 10000"/>
                  <a:gd name="connsiteX60" fmla="*/ 1236 w 9737"/>
                  <a:gd name="connsiteY60" fmla="*/ 6383 h 10000"/>
                  <a:gd name="connsiteX61" fmla="*/ 945 w 9737"/>
                  <a:gd name="connsiteY61" fmla="*/ 6100 h 10000"/>
                  <a:gd name="connsiteX62" fmla="*/ 666 w 9737"/>
                  <a:gd name="connsiteY62" fmla="*/ 5773 h 10000"/>
                  <a:gd name="connsiteX63" fmla="*/ 385 w 9737"/>
                  <a:gd name="connsiteY63" fmla="*/ 5425 h 10000"/>
                  <a:gd name="connsiteX64" fmla="*/ 106 w 9737"/>
                  <a:gd name="connsiteY64" fmla="*/ 5011 h 10000"/>
                  <a:gd name="connsiteX65" fmla="*/ 106 w 9737"/>
                  <a:gd name="connsiteY65" fmla="*/ 5011 h 10000"/>
                  <a:gd name="connsiteX66" fmla="*/ 65 w 9737"/>
                  <a:gd name="connsiteY66" fmla="*/ 4946 h 10000"/>
                  <a:gd name="connsiteX67" fmla="*/ 30 w 9737"/>
                  <a:gd name="connsiteY67" fmla="*/ 4946 h 10000"/>
                  <a:gd name="connsiteX68" fmla="*/ 0 w 9737"/>
                  <a:gd name="connsiteY68" fmla="*/ 4989 h 10000"/>
                  <a:gd name="connsiteX69" fmla="*/ 0 w 9737"/>
                  <a:gd name="connsiteY69" fmla="*/ 5054 h 10000"/>
                  <a:gd name="connsiteX70" fmla="*/ 11 w 9737"/>
                  <a:gd name="connsiteY70" fmla="*/ 5185 h 10000"/>
                  <a:gd name="connsiteX71" fmla="*/ 41 w 9737"/>
                  <a:gd name="connsiteY71" fmla="*/ 5338 h 10000"/>
                  <a:gd name="connsiteX72" fmla="*/ 106 w 9737"/>
                  <a:gd name="connsiteY72" fmla="*/ 5512 h 10000"/>
                  <a:gd name="connsiteX73" fmla="*/ 193 w 9737"/>
                  <a:gd name="connsiteY73" fmla="*/ 5752 h 10000"/>
                  <a:gd name="connsiteX74" fmla="*/ 193 w 9737"/>
                  <a:gd name="connsiteY74" fmla="*/ 5752 h 10000"/>
                  <a:gd name="connsiteX75" fmla="*/ 449 w 9737"/>
                  <a:gd name="connsiteY75" fmla="*/ 6187 h 10000"/>
                  <a:gd name="connsiteX0" fmla="*/ 461 w 9958"/>
                  <a:gd name="connsiteY0" fmla="*/ 6187 h 10000"/>
                  <a:gd name="connsiteX1" fmla="*/ 461 w 9958"/>
                  <a:gd name="connsiteY1" fmla="*/ 6187 h 10000"/>
                  <a:gd name="connsiteX2" fmla="*/ 815 w 9958"/>
                  <a:gd name="connsiteY2" fmla="*/ 6754 h 10000"/>
                  <a:gd name="connsiteX3" fmla="*/ 1168 w 9958"/>
                  <a:gd name="connsiteY3" fmla="*/ 7277 h 10000"/>
                  <a:gd name="connsiteX4" fmla="*/ 1522 w 9958"/>
                  <a:gd name="connsiteY4" fmla="*/ 7756 h 10000"/>
                  <a:gd name="connsiteX5" fmla="*/ 1875 w 9958"/>
                  <a:gd name="connsiteY5" fmla="*/ 8148 h 10000"/>
                  <a:gd name="connsiteX6" fmla="*/ 2229 w 9958"/>
                  <a:gd name="connsiteY6" fmla="*/ 8562 h 10000"/>
                  <a:gd name="connsiteX7" fmla="*/ 2583 w 9958"/>
                  <a:gd name="connsiteY7" fmla="*/ 8867 h 10000"/>
                  <a:gd name="connsiteX8" fmla="*/ 2930 w 9958"/>
                  <a:gd name="connsiteY8" fmla="*/ 9150 h 10000"/>
                  <a:gd name="connsiteX9" fmla="*/ 3278 w 9958"/>
                  <a:gd name="connsiteY9" fmla="*/ 9390 h 10000"/>
                  <a:gd name="connsiteX10" fmla="*/ 3624 w 9958"/>
                  <a:gd name="connsiteY10" fmla="*/ 9586 h 10000"/>
                  <a:gd name="connsiteX11" fmla="*/ 3979 w 9958"/>
                  <a:gd name="connsiteY11" fmla="*/ 9760 h 10000"/>
                  <a:gd name="connsiteX12" fmla="*/ 4320 w 9958"/>
                  <a:gd name="connsiteY12" fmla="*/ 9869 h 10000"/>
                  <a:gd name="connsiteX13" fmla="*/ 4661 w 9958"/>
                  <a:gd name="connsiteY13" fmla="*/ 9956 h 10000"/>
                  <a:gd name="connsiteX14" fmla="*/ 5009 w 9958"/>
                  <a:gd name="connsiteY14" fmla="*/ 10000 h 10000"/>
                  <a:gd name="connsiteX15" fmla="*/ 5351 w 9958"/>
                  <a:gd name="connsiteY15" fmla="*/ 10000 h 10000"/>
                  <a:gd name="connsiteX16" fmla="*/ 5693 w 9958"/>
                  <a:gd name="connsiteY16" fmla="*/ 9956 h 10000"/>
                  <a:gd name="connsiteX17" fmla="*/ 6021 w 9958"/>
                  <a:gd name="connsiteY17" fmla="*/ 9869 h 10000"/>
                  <a:gd name="connsiteX18" fmla="*/ 6351 w 9958"/>
                  <a:gd name="connsiteY18" fmla="*/ 9760 h 10000"/>
                  <a:gd name="connsiteX19" fmla="*/ 6682 w 9958"/>
                  <a:gd name="connsiteY19" fmla="*/ 9586 h 10000"/>
                  <a:gd name="connsiteX20" fmla="*/ 7003 w 9958"/>
                  <a:gd name="connsiteY20" fmla="*/ 9390 h 10000"/>
                  <a:gd name="connsiteX21" fmla="*/ 7322 w 9958"/>
                  <a:gd name="connsiteY21" fmla="*/ 9194 h 10000"/>
                  <a:gd name="connsiteX22" fmla="*/ 7645 w 9958"/>
                  <a:gd name="connsiteY22" fmla="*/ 8911 h 10000"/>
                  <a:gd name="connsiteX23" fmla="*/ 7951 w 9958"/>
                  <a:gd name="connsiteY23" fmla="*/ 8627 h 10000"/>
                  <a:gd name="connsiteX24" fmla="*/ 8262 w 9958"/>
                  <a:gd name="connsiteY24" fmla="*/ 8301 h 10000"/>
                  <a:gd name="connsiteX25" fmla="*/ 8556 w 9958"/>
                  <a:gd name="connsiteY25" fmla="*/ 7952 h 10000"/>
                  <a:gd name="connsiteX26" fmla="*/ 8856 w 9958"/>
                  <a:gd name="connsiteY26" fmla="*/ 7582 h 10000"/>
                  <a:gd name="connsiteX27" fmla="*/ 9155 w 9958"/>
                  <a:gd name="connsiteY27" fmla="*/ 7146 h 10000"/>
                  <a:gd name="connsiteX28" fmla="*/ 9443 w 9958"/>
                  <a:gd name="connsiteY28" fmla="*/ 6710 h 10000"/>
                  <a:gd name="connsiteX29" fmla="*/ 9725 w 9958"/>
                  <a:gd name="connsiteY29" fmla="*/ 6231 h 10000"/>
                  <a:gd name="connsiteX30" fmla="*/ 9958 w 9958"/>
                  <a:gd name="connsiteY30" fmla="*/ 0 h 10000"/>
                  <a:gd name="connsiteX31" fmla="*/ 9740 w 9958"/>
                  <a:gd name="connsiteY31" fmla="*/ 555 h 10000"/>
                  <a:gd name="connsiteX32" fmla="*/ 9683 w 9958"/>
                  <a:gd name="connsiteY32" fmla="*/ 697 h 10000"/>
                  <a:gd name="connsiteX33" fmla="*/ 9407 w 9958"/>
                  <a:gd name="connsiteY33" fmla="*/ 1329 h 10000"/>
                  <a:gd name="connsiteX34" fmla="*/ 9119 w 9958"/>
                  <a:gd name="connsiteY34" fmla="*/ 1939 h 10000"/>
                  <a:gd name="connsiteX35" fmla="*/ 8832 w 9958"/>
                  <a:gd name="connsiteY35" fmla="*/ 2527 h 10000"/>
                  <a:gd name="connsiteX36" fmla="*/ 8539 w 9958"/>
                  <a:gd name="connsiteY36" fmla="*/ 3094 h 10000"/>
                  <a:gd name="connsiteX37" fmla="*/ 8239 w 9958"/>
                  <a:gd name="connsiteY37" fmla="*/ 3617 h 10000"/>
                  <a:gd name="connsiteX38" fmla="*/ 7939 w 9958"/>
                  <a:gd name="connsiteY38" fmla="*/ 4096 h 10000"/>
                  <a:gd name="connsiteX39" fmla="*/ 7634 w 9958"/>
                  <a:gd name="connsiteY39" fmla="*/ 4532 h 10000"/>
                  <a:gd name="connsiteX40" fmla="*/ 7309 w 9958"/>
                  <a:gd name="connsiteY40" fmla="*/ 4946 h 10000"/>
                  <a:gd name="connsiteX41" fmla="*/ 7003 w 9958"/>
                  <a:gd name="connsiteY41" fmla="*/ 5338 h 10000"/>
                  <a:gd name="connsiteX42" fmla="*/ 6682 w 9958"/>
                  <a:gd name="connsiteY42" fmla="*/ 5708 h 10000"/>
                  <a:gd name="connsiteX43" fmla="*/ 6362 w 9958"/>
                  <a:gd name="connsiteY43" fmla="*/ 6035 h 10000"/>
                  <a:gd name="connsiteX44" fmla="*/ 6045 w 9958"/>
                  <a:gd name="connsiteY44" fmla="*/ 6296 h 10000"/>
                  <a:gd name="connsiteX45" fmla="*/ 5723 w 9958"/>
                  <a:gd name="connsiteY45" fmla="*/ 6536 h 10000"/>
                  <a:gd name="connsiteX46" fmla="*/ 5392 w 9958"/>
                  <a:gd name="connsiteY46" fmla="*/ 6776 h 10000"/>
                  <a:gd name="connsiteX47" fmla="*/ 5075 w 9958"/>
                  <a:gd name="connsiteY47" fmla="*/ 6993 h 10000"/>
                  <a:gd name="connsiteX48" fmla="*/ 4740 w 9958"/>
                  <a:gd name="connsiteY48" fmla="*/ 7102 h 10000"/>
                  <a:gd name="connsiteX49" fmla="*/ 4421 w 9958"/>
                  <a:gd name="connsiteY49" fmla="*/ 7233 h 10000"/>
                  <a:gd name="connsiteX50" fmla="*/ 4093 w 9958"/>
                  <a:gd name="connsiteY50" fmla="*/ 7298 h 10000"/>
                  <a:gd name="connsiteX51" fmla="*/ 3769 w 9958"/>
                  <a:gd name="connsiteY51" fmla="*/ 7342 h 10000"/>
                  <a:gd name="connsiteX52" fmla="*/ 3451 w 9958"/>
                  <a:gd name="connsiteY52" fmla="*/ 7342 h 10000"/>
                  <a:gd name="connsiteX53" fmla="*/ 3133 w 9958"/>
                  <a:gd name="connsiteY53" fmla="*/ 7342 h 10000"/>
                  <a:gd name="connsiteX54" fmla="*/ 2810 w 9958"/>
                  <a:gd name="connsiteY54" fmla="*/ 7277 h 10000"/>
                  <a:gd name="connsiteX55" fmla="*/ 2494 w 9958"/>
                  <a:gd name="connsiteY55" fmla="*/ 7190 h 10000"/>
                  <a:gd name="connsiteX56" fmla="*/ 2181 w 9958"/>
                  <a:gd name="connsiteY56" fmla="*/ 7037 h 10000"/>
                  <a:gd name="connsiteX57" fmla="*/ 1875 w 9958"/>
                  <a:gd name="connsiteY57" fmla="*/ 6863 h 10000"/>
                  <a:gd name="connsiteX58" fmla="*/ 1563 w 9958"/>
                  <a:gd name="connsiteY58" fmla="*/ 6667 h 10000"/>
                  <a:gd name="connsiteX59" fmla="*/ 1269 w 9958"/>
                  <a:gd name="connsiteY59" fmla="*/ 6383 h 10000"/>
                  <a:gd name="connsiteX60" fmla="*/ 971 w 9958"/>
                  <a:gd name="connsiteY60" fmla="*/ 6100 h 10000"/>
                  <a:gd name="connsiteX61" fmla="*/ 684 w 9958"/>
                  <a:gd name="connsiteY61" fmla="*/ 5773 h 10000"/>
                  <a:gd name="connsiteX62" fmla="*/ 395 w 9958"/>
                  <a:gd name="connsiteY62" fmla="*/ 5425 h 10000"/>
                  <a:gd name="connsiteX63" fmla="*/ 109 w 9958"/>
                  <a:gd name="connsiteY63" fmla="*/ 5011 h 10000"/>
                  <a:gd name="connsiteX64" fmla="*/ 109 w 9958"/>
                  <a:gd name="connsiteY64" fmla="*/ 5011 h 10000"/>
                  <a:gd name="connsiteX65" fmla="*/ 67 w 9958"/>
                  <a:gd name="connsiteY65" fmla="*/ 4946 h 10000"/>
                  <a:gd name="connsiteX66" fmla="*/ 31 w 9958"/>
                  <a:gd name="connsiteY66" fmla="*/ 4946 h 10000"/>
                  <a:gd name="connsiteX67" fmla="*/ 0 w 9958"/>
                  <a:gd name="connsiteY67" fmla="*/ 4989 h 10000"/>
                  <a:gd name="connsiteX68" fmla="*/ 0 w 9958"/>
                  <a:gd name="connsiteY68" fmla="*/ 5054 h 10000"/>
                  <a:gd name="connsiteX69" fmla="*/ 11 w 9958"/>
                  <a:gd name="connsiteY69" fmla="*/ 5185 h 10000"/>
                  <a:gd name="connsiteX70" fmla="*/ 42 w 9958"/>
                  <a:gd name="connsiteY70" fmla="*/ 5338 h 10000"/>
                  <a:gd name="connsiteX71" fmla="*/ 109 w 9958"/>
                  <a:gd name="connsiteY71" fmla="*/ 5512 h 10000"/>
                  <a:gd name="connsiteX72" fmla="*/ 198 w 9958"/>
                  <a:gd name="connsiteY72" fmla="*/ 5752 h 10000"/>
                  <a:gd name="connsiteX73" fmla="*/ 198 w 9958"/>
                  <a:gd name="connsiteY73" fmla="*/ 5752 h 10000"/>
                  <a:gd name="connsiteX74" fmla="*/ 461 w 9958"/>
                  <a:gd name="connsiteY74" fmla="*/ 6187 h 10000"/>
                  <a:gd name="connsiteX0" fmla="*/ 463 w 10000"/>
                  <a:gd name="connsiteY0" fmla="*/ 6187 h 10000"/>
                  <a:gd name="connsiteX1" fmla="*/ 463 w 10000"/>
                  <a:gd name="connsiteY1" fmla="*/ 6187 h 10000"/>
                  <a:gd name="connsiteX2" fmla="*/ 818 w 10000"/>
                  <a:gd name="connsiteY2" fmla="*/ 6754 h 10000"/>
                  <a:gd name="connsiteX3" fmla="*/ 1173 w 10000"/>
                  <a:gd name="connsiteY3" fmla="*/ 7277 h 10000"/>
                  <a:gd name="connsiteX4" fmla="*/ 1528 w 10000"/>
                  <a:gd name="connsiteY4" fmla="*/ 7756 h 10000"/>
                  <a:gd name="connsiteX5" fmla="*/ 1883 w 10000"/>
                  <a:gd name="connsiteY5" fmla="*/ 8148 h 10000"/>
                  <a:gd name="connsiteX6" fmla="*/ 2238 w 10000"/>
                  <a:gd name="connsiteY6" fmla="*/ 8562 h 10000"/>
                  <a:gd name="connsiteX7" fmla="*/ 2594 w 10000"/>
                  <a:gd name="connsiteY7" fmla="*/ 8867 h 10000"/>
                  <a:gd name="connsiteX8" fmla="*/ 2942 w 10000"/>
                  <a:gd name="connsiteY8" fmla="*/ 9150 h 10000"/>
                  <a:gd name="connsiteX9" fmla="*/ 3292 w 10000"/>
                  <a:gd name="connsiteY9" fmla="*/ 9390 h 10000"/>
                  <a:gd name="connsiteX10" fmla="*/ 3639 w 10000"/>
                  <a:gd name="connsiteY10" fmla="*/ 9586 h 10000"/>
                  <a:gd name="connsiteX11" fmla="*/ 3996 w 10000"/>
                  <a:gd name="connsiteY11" fmla="*/ 9760 h 10000"/>
                  <a:gd name="connsiteX12" fmla="*/ 4338 w 10000"/>
                  <a:gd name="connsiteY12" fmla="*/ 9869 h 10000"/>
                  <a:gd name="connsiteX13" fmla="*/ 4681 w 10000"/>
                  <a:gd name="connsiteY13" fmla="*/ 9956 h 10000"/>
                  <a:gd name="connsiteX14" fmla="*/ 5030 w 10000"/>
                  <a:gd name="connsiteY14" fmla="*/ 10000 h 10000"/>
                  <a:gd name="connsiteX15" fmla="*/ 5374 w 10000"/>
                  <a:gd name="connsiteY15" fmla="*/ 10000 h 10000"/>
                  <a:gd name="connsiteX16" fmla="*/ 5717 w 10000"/>
                  <a:gd name="connsiteY16" fmla="*/ 9956 h 10000"/>
                  <a:gd name="connsiteX17" fmla="*/ 6046 w 10000"/>
                  <a:gd name="connsiteY17" fmla="*/ 9869 h 10000"/>
                  <a:gd name="connsiteX18" fmla="*/ 6378 w 10000"/>
                  <a:gd name="connsiteY18" fmla="*/ 9760 h 10000"/>
                  <a:gd name="connsiteX19" fmla="*/ 6710 w 10000"/>
                  <a:gd name="connsiteY19" fmla="*/ 9586 h 10000"/>
                  <a:gd name="connsiteX20" fmla="*/ 7033 w 10000"/>
                  <a:gd name="connsiteY20" fmla="*/ 9390 h 10000"/>
                  <a:gd name="connsiteX21" fmla="*/ 7353 w 10000"/>
                  <a:gd name="connsiteY21" fmla="*/ 9194 h 10000"/>
                  <a:gd name="connsiteX22" fmla="*/ 7677 w 10000"/>
                  <a:gd name="connsiteY22" fmla="*/ 8911 h 10000"/>
                  <a:gd name="connsiteX23" fmla="*/ 7985 w 10000"/>
                  <a:gd name="connsiteY23" fmla="*/ 8627 h 10000"/>
                  <a:gd name="connsiteX24" fmla="*/ 8297 w 10000"/>
                  <a:gd name="connsiteY24" fmla="*/ 8301 h 10000"/>
                  <a:gd name="connsiteX25" fmla="*/ 8592 w 10000"/>
                  <a:gd name="connsiteY25" fmla="*/ 7952 h 10000"/>
                  <a:gd name="connsiteX26" fmla="*/ 8893 w 10000"/>
                  <a:gd name="connsiteY26" fmla="*/ 7582 h 10000"/>
                  <a:gd name="connsiteX27" fmla="*/ 9194 w 10000"/>
                  <a:gd name="connsiteY27" fmla="*/ 7146 h 10000"/>
                  <a:gd name="connsiteX28" fmla="*/ 9483 w 10000"/>
                  <a:gd name="connsiteY28" fmla="*/ 6710 h 10000"/>
                  <a:gd name="connsiteX29" fmla="*/ 9793 w 10000"/>
                  <a:gd name="connsiteY29" fmla="*/ 6183 h 10000"/>
                  <a:gd name="connsiteX30" fmla="*/ 10000 w 10000"/>
                  <a:gd name="connsiteY30" fmla="*/ 0 h 10000"/>
                  <a:gd name="connsiteX31" fmla="*/ 9781 w 10000"/>
                  <a:gd name="connsiteY31" fmla="*/ 555 h 10000"/>
                  <a:gd name="connsiteX32" fmla="*/ 9724 w 10000"/>
                  <a:gd name="connsiteY32" fmla="*/ 697 h 10000"/>
                  <a:gd name="connsiteX33" fmla="*/ 9447 w 10000"/>
                  <a:gd name="connsiteY33" fmla="*/ 1329 h 10000"/>
                  <a:gd name="connsiteX34" fmla="*/ 9157 w 10000"/>
                  <a:gd name="connsiteY34" fmla="*/ 1939 h 10000"/>
                  <a:gd name="connsiteX35" fmla="*/ 8869 w 10000"/>
                  <a:gd name="connsiteY35" fmla="*/ 2527 h 10000"/>
                  <a:gd name="connsiteX36" fmla="*/ 8575 w 10000"/>
                  <a:gd name="connsiteY36" fmla="*/ 3094 h 10000"/>
                  <a:gd name="connsiteX37" fmla="*/ 8274 w 10000"/>
                  <a:gd name="connsiteY37" fmla="*/ 3617 h 10000"/>
                  <a:gd name="connsiteX38" fmla="*/ 7972 w 10000"/>
                  <a:gd name="connsiteY38" fmla="*/ 4096 h 10000"/>
                  <a:gd name="connsiteX39" fmla="*/ 7666 w 10000"/>
                  <a:gd name="connsiteY39" fmla="*/ 4532 h 10000"/>
                  <a:gd name="connsiteX40" fmla="*/ 7340 w 10000"/>
                  <a:gd name="connsiteY40" fmla="*/ 4946 h 10000"/>
                  <a:gd name="connsiteX41" fmla="*/ 7033 w 10000"/>
                  <a:gd name="connsiteY41" fmla="*/ 5338 h 10000"/>
                  <a:gd name="connsiteX42" fmla="*/ 6710 w 10000"/>
                  <a:gd name="connsiteY42" fmla="*/ 5708 h 10000"/>
                  <a:gd name="connsiteX43" fmla="*/ 6389 w 10000"/>
                  <a:gd name="connsiteY43" fmla="*/ 6035 h 10000"/>
                  <a:gd name="connsiteX44" fmla="*/ 6070 w 10000"/>
                  <a:gd name="connsiteY44" fmla="*/ 6296 h 10000"/>
                  <a:gd name="connsiteX45" fmla="*/ 5747 w 10000"/>
                  <a:gd name="connsiteY45" fmla="*/ 6536 h 10000"/>
                  <a:gd name="connsiteX46" fmla="*/ 5415 w 10000"/>
                  <a:gd name="connsiteY46" fmla="*/ 6776 h 10000"/>
                  <a:gd name="connsiteX47" fmla="*/ 5096 w 10000"/>
                  <a:gd name="connsiteY47" fmla="*/ 6993 h 10000"/>
                  <a:gd name="connsiteX48" fmla="*/ 4760 w 10000"/>
                  <a:gd name="connsiteY48" fmla="*/ 7102 h 10000"/>
                  <a:gd name="connsiteX49" fmla="*/ 4440 w 10000"/>
                  <a:gd name="connsiteY49" fmla="*/ 7233 h 10000"/>
                  <a:gd name="connsiteX50" fmla="*/ 4110 w 10000"/>
                  <a:gd name="connsiteY50" fmla="*/ 7298 h 10000"/>
                  <a:gd name="connsiteX51" fmla="*/ 3785 w 10000"/>
                  <a:gd name="connsiteY51" fmla="*/ 7342 h 10000"/>
                  <a:gd name="connsiteX52" fmla="*/ 3466 w 10000"/>
                  <a:gd name="connsiteY52" fmla="*/ 7342 h 10000"/>
                  <a:gd name="connsiteX53" fmla="*/ 3146 w 10000"/>
                  <a:gd name="connsiteY53" fmla="*/ 7342 h 10000"/>
                  <a:gd name="connsiteX54" fmla="*/ 2822 w 10000"/>
                  <a:gd name="connsiteY54" fmla="*/ 7277 h 10000"/>
                  <a:gd name="connsiteX55" fmla="*/ 2505 w 10000"/>
                  <a:gd name="connsiteY55" fmla="*/ 7190 h 10000"/>
                  <a:gd name="connsiteX56" fmla="*/ 2190 w 10000"/>
                  <a:gd name="connsiteY56" fmla="*/ 7037 h 10000"/>
                  <a:gd name="connsiteX57" fmla="*/ 1883 w 10000"/>
                  <a:gd name="connsiteY57" fmla="*/ 6863 h 10000"/>
                  <a:gd name="connsiteX58" fmla="*/ 1570 w 10000"/>
                  <a:gd name="connsiteY58" fmla="*/ 6667 h 10000"/>
                  <a:gd name="connsiteX59" fmla="*/ 1274 w 10000"/>
                  <a:gd name="connsiteY59" fmla="*/ 6383 h 10000"/>
                  <a:gd name="connsiteX60" fmla="*/ 975 w 10000"/>
                  <a:gd name="connsiteY60" fmla="*/ 6100 h 10000"/>
                  <a:gd name="connsiteX61" fmla="*/ 687 w 10000"/>
                  <a:gd name="connsiteY61" fmla="*/ 5773 h 10000"/>
                  <a:gd name="connsiteX62" fmla="*/ 397 w 10000"/>
                  <a:gd name="connsiteY62" fmla="*/ 5425 h 10000"/>
                  <a:gd name="connsiteX63" fmla="*/ 109 w 10000"/>
                  <a:gd name="connsiteY63" fmla="*/ 5011 h 10000"/>
                  <a:gd name="connsiteX64" fmla="*/ 109 w 10000"/>
                  <a:gd name="connsiteY64" fmla="*/ 5011 h 10000"/>
                  <a:gd name="connsiteX65" fmla="*/ 67 w 10000"/>
                  <a:gd name="connsiteY65" fmla="*/ 4946 h 10000"/>
                  <a:gd name="connsiteX66" fmla="*/ 31 w 10000"/>
                  <a:gd name="connsiteY66" fmla="*/ 4946 h 10000"/>
                  <a:gd name="connsiteX67" fmla="*/ 0 w 10000"/>
                  <a:gd name="connsiteY67" fmla="*/ 4989 h 10000"/>
                  <a:gd name="connsiteX68" fmla="*/ 0 w 10000"/>
                  <a:gd name="connsiteY68" fmla="*/ 5054 h 10000"/>
                  <a:gd name="connsiteX69" fmla="*/ 11 w 10000"/>
                  <a:gd name="connsiteY69" fmla="*/ 5185 h 10000"/>
                  <a:gd name="connsiteX70" fmla="*/ 42 w 10000"/>
                  <a:gd name="connsiteY70" fmla="*/ 5338 h 10000"/>
                  <a:gd name="connsiteX71" fmla="*/ 109 w 10000"/>
                  <a:gd name="connsiteY71" fmla="*/ 5512 h 10000"/>
                  <a:gd name="connsiteX72" fmla="*/ 199 w 10000"/>
                  <a:gd name="connsiteY72" fmla="*/ 5752 h 10000"/>
                  <a:gd name="connsiteX73" fmla="*/ 199 w 10000"/>
                  <a:gd name="connsiteY73" fmla="*/ 5752 h 10000"/>
                  <a:gd name="connsiteX74" fmla="*/ 463 w 10000"/>
                  <a:gd name="connsiteY74" fmla="*/ 6187 h 10000"/>
                  <a:gd name="connsiteX0" fmla="*/ 463 w 9814"/>
                  <a:gd name="connsiteY0" fmla="*/ 5632 h 9445"/>
                  <a:gd name="connsiteX1" fmla="*/ 463 w 9814"/>
                  <a:gd name="connsiteY1" fmla="*/ 5632 h 9445"/>
                  <a:gd name="connsiteX2" fmla="*/ 818 w 9814"/>
                  <a:gd name="connsiteY2" fmla="*/ 6199 h 9445"/>
                  <a:gd name="connsiteX3" fmla="*/ 1173 w 9814"/>
                  <a:gd name="connsiteY3" fmla="*/ 6722 h 9445"/>
                  <a:gd name="connsiteX4" fmla="*/ 1528 w 9814"/>
                  <a:gd name="connsiteY4" fmla="*/ 7201 h 9445"/>
                  <a:gd name="connsiteX5" fmla="*/ 1883 w 9814"/>
                  <a:gd name="connsiteY5" fmla="*/ 7593 h 9445"/>
                  <a:gd name="connsiteX6" fmla="*/ 2238 w 9814"/>
                  <a:gd name="connsiteY6" fmla="*/ 8007 h 9445"/>
                  <a:gd name="connsiteX7" fmla="*/ 2594 w 9814"/>
                  <a:gd name="connsiteY7" fmla="*/ 8312 h 9445"/>
                  <a:gd name="connsiteX8" fmla="*/ 2942 w 9814"/>
                  <a:gd name="connsiteY8" fmla="*/ 8595 h 9445"/>
                  <a:gd name="connsiteX9" fmla="*/ 3292 w 9814"/>
                  <a:gd name="connsiteY9" fmla="*/ 8835 h 9445"/>
                  <a:gd name="connsiteX10" fmla="*/ 3639 w 9814"/>
                  <a:gd name="connsiteY10" fmla="*/ 9031 h 9445"/>
                  <a:gd name="connsiteX11" fmla="*/ 3996 w 9814"/>
                  <a:gd name="connsiteY11" fmla="*/ 9205 h 9445"/>
                  <a:gd name="connsiteX12" fmla="*/ 4338 w 9814"/>
                  <a:gd name="connsiteY12" fmla="*/ 9314 h 9445"/>
                  <a:gd name="connsiteX13" fmla="*/ 4681 w 9814"/>
                  <a:gd name="connsiteY13" fmla="*/ 9401 h 9445"/>
                  <a:gd name="connsiteX14" fmla="*/ 5030 w 9814"/>
                  <a:gd name="connsiteY14" fmla="*/ 9445 h 9445"/>
                  <a:gd name="connsiteX15" fmla="*/ 5374 w 9814"/>
                  <a:gd name="connsiteY15" fmla="*/ 9445 h 9445"/>
                  <a:gd name="connsiteX16" fmla="*/ 5717 w 9814"/>
                  <a:gd name="connsiteY16" fmla="*/ 9401 h 9445"/>
                  <a:gd name="connsiteX17" fmla="*/ 6046 w 9814"/>
                  <a:gd name="connsiteY17" fmla="*/ 9314 h 9445"/>
                  <a:gd name="connsiteX18" fmla="*/ 6378 w 9814"/>
                  <a:gd name="connsiteY18" fmla="*/ 9205 h 9445"/>
                  <a:gd name="connsiteX19" fmla="*/ 6710 w 9814"/>
                  <a:gd name="connsiteY19" fmla="*/ 9031 h 9445"/>
                  <a:gd name="connsiteX20" fmla="*/ 7033 w 9814"/>
                  <a:gd name="connsiteY20" fmla="*/ 8835 h 9445"/>
                  <a:gd name="connsiteX21" fmla="*/ 7353 w 9814"/>
                  <a:gd name="connsiteY21" fmla="*/ 8639 h 9445"/>
                  <a:gd name="connsiteX22" fmla="*/ 7677 w 9814"/>
                  <a:gd name="connsiteY22" fmla="*/ 8356 h 9445"/>
                  <a:gd name="connsiteX23" fmla="*/ 7985 w 9814"/>
                  <a:gd name="connsiteY23" fmla="*/ 8072 h 9445"/>
                  <a:gd name="connsiteX24" fmla="*/ 8297 w 9814"/>
                  <a:gd name="connsiteY24" fmla="*/ 7746 h 9445"/>
                  <a:gd name="connsiteX25" fmla="*/ 8592 w 9814"/>
                  <a:gd name="connsiteY25" fmla="*/ 7397 h 9445"/>
                  <a:gd name="connsiteX26" fmla="*/ 8893 w 9814"/>
                  <a:gd name="connsiteY26" fmla="*/ 7027 h 9445"/>
                  <a:gd name="connsiteX27" fmla="*/ 9194 w 9814"/>
                  <a:gd name="connsiteY27" fmla="*/ 6591 h 9445"/>
                  <a:gd name="connsiteX28" fmla="*/ 9483 w 9814"/>
                  <a:gd name="connsiteY28" fmla="*/ 6155 h 9445"/>
                  <a:gd name="connsiteX29" fmla="*/ 9793 w 9814"/>
                  <a:gd name="connsiteY29" fmla="*/ 5628 h 9445"/>
                  <a:gd name="connsiteX30" fmla="*/ 9781 w 9814"/>
                  <a:gd name="connsiteY30" fmla="*/ 0 h 9445"/>
                  <a:gd name="connsiteX31" fmla="*/ 9724 w 9814"/>
                  <a:gd name="connsiteY31" fmla="*/ 142 h 9445"/>
                  <a:gd name="connsiteX32" fmla="*/ 9447 w 9814"/>
                  <a:gd name="connsiteY32" fmla="*/ 774 h 9445"/>
                  <a:gd name="connsiteX33" fmla="*/ 9157 w 9814"/>
                  <a:gd name="connsiteY33" fmla="*/ 1384 h 9445"/>
                  <a:gd name="connsiteX34" fmla="*/ 8869 w 9814"/>
                  <a:gd name="connsiteY34" fmla="*/ 1972 h 9445"/>
                  <a:gd name="connsiteX35" fmla="*/ 8575 w 9814"/>
                  <a:gd name="connsiteY35" fmla="*/ 2539 h 9445"/>
                  <a:gd name="connsiteX36" fmla="*/ 8274 w 9814"/>
                  <a:gd name="connsiteY36" fmla="*/ 3062 h 9445"/>
                  <a:gd name="connsiteX37" fmla="*/ 7972 w 9814"/>
                  <a:gd name="connsiteY37" fmla="*/ 3541 h 9445"/>
                  <a:gd name="connsiteX38" fmla="*/ 7666 w 9814"/>
                  <a:gd name="connsiteY38" fmla="*/ 3977 h 9445"/>
                  <a:gd name="connsiteX39" fmla="*/ 7340 w 9814"/>
                  <a:gd name="connsiteY39" fmla="*/ 4391 h 9445"/>
                  <a:gd name="connsiteX40" fmla="*/ 7033 w 9814"/>
                  <a:gd name="connsiteY40" fmla="*/ 4783 h 9445"/>
                  <a:gd name="connsiteX41" fmla="*/ 6710 w 9814"/>
                  <a:gd name="connsiteY41" fmla="*/ 5153 h 9445"/>
                  <a:gd name="connsiteX42" fmla="*/ 6389 w 9814"/>
                  <a:gd name="connsiteY42" fmla="*/ 5480 h 9445"/>
                  <a:gd name="connsiteX43" fmla="*/ 6070 w 9814"/>
                  <a:gd name="connsiteY43" fmla="*/ 5741 h 9445"/>
                  <a:gd name="connsiteX44" fmla="*/ 5747 w 9814"/>
                  <a:gd name="connsiteY44" fmla="*/ 5981 h 9445"/>
                  <a:gd name="connsiteX45" fmla="*/ 5415 w 9814"/>
                  <a:gd name="connsiteY45" fmla="*/ 6221 h 9445"/>
                  <a:gd name="connsiteX46" fmla="*/ 5096 w 9814"/>
                  <a:gd name="connsiteY46" fmla="*/ 6438 h 9445"/>
                  <a:gd name="connsiteX47" fmla="*/ 4760 w 9814"/>
                  <a:gd name="connsiteY47" fmla="*/ 6547 h 9445"/>
                  <a:gd name="connsiteX48" fmla="*/ 4440 w 9814"/>
                  <a:gd name="connsiteY48" fmla="*/ 6678 h 9445"/>
                  <a:gd name="connsiteX49" fmla="*/ 4110 w 9814"/>
                  <a:gd name="connsiteY49" fmla="*/ 6743 h 9445"/>
                  <a:gd name="connsiteX50" fmla="*/ 3785 w 9814"/>
                  <a:gd name="connsiteY50" fmla="*/ 6787 h 9445"/>
                  <a:gd name="connsiteX51" fmla="*/ 3466 w 9814"/>
                  <a:gd name="connsiteY51" fmla="*/ 6787 h 9445"/>
                  <a:gd name="connsiteX52" fmla="*/ 3146 w 9814"/>
                  <a:gd name="connsiteY52" fmla="*/ 6787 h 9445"/>
                  <a:gd name="connsiteX53" fmla="*/ 2822 w 9814"/>
                  <a:gd name="connsiteY53" fmla="*/ 6722 h 9445"/>
                  <a:gd name="connsiteX54" fmla="*/ 2505 w 9814"/>
                  <a:gd name="connsiteY54" fmla="*/ 6635 h 9445"/>
                  <a:gd name="connsiteX55" fmla="*/ 2190 w 9814"/>
                  <a:gd name="connsiteY55" fmla="*/ 6482 h 9445"/>
                  <a:gd name="connsiteX56" fmla="*/ 1883 w 9814"/>
                  <a:gd name="connsiteY56" fmla="*/ 6308 h 9445"/>
                  <a:gd name="connsiteX57" fmla="*/ 1570 w 9814"/>
                  <a:gd name="connsiteY57" fmla="*/ 6112 h 9445"/>
                  <a:gd name="connsiteX58" fmla="*/ 1274 w 9814"/>
                  <a:gd name="connsiteY58" fmla="*/ 5828 h 9445"/>
                  <a:gd name="connsiteX59" fmla="*/ 975 w 9814"/>
                  <a:gd name="connsiteY59" fmla="*/ 5545 h 9445"/>
                  <a:gd name="connsiteX60" fmla="*/ 687 w 9814"/>
                  <a:gd name="connsiteY60" fmla="*/ 5218 h 9445"/>
                  <a:gd name="connsiteX61" fmla="*/ 397 w 9814"/>
                  <a:gd name="connsiteY61" fmla="*/ 4870 h 9445"/>
                  <a:gd name="connsiteX62" fmla="*/ 109 w 9814"/>
                  <a:gd name="connsiteY62" fmla="*/ 4456 h 9445"/>
                  <a:gd name="connsiteX63" fmla="*/ 109 w 9814"/>
                  <a:gd name="connsiteY63" fmla="*/ 4456 h 9445"/>
                  <a:gd name="connsiteX64" fmla="*/ 67 w 9814"/>
                  <a:gd name="connsiteY64" fmla="*/ 4391 h 9445"/>
                  <a:gd name="connsiteX65" fmla="*/ 31 w 9814"/>
                  <a:gd name="connsiteY65" fmla="*/ 4391 h 9445"/>
                  <a:gd name="connsiteX66" fmla="*/ 0 w 9814"/>
                  <a:gd name="connsiteY66" fmla="*/ 4434 h 9445"/>
                  <a:gd name="connsiteX67" fmla="*/ 0 w 9814"/>
                  <a:gd name="connsiteY67" fmla="*/ 4499 h 9445"/>
                  <a:gd name="connsiteX68" fmla="*/ 11 w 9814"/>
                  <a:gd name="connsiteY68" fmla="*/ 4630 h 9445"/>
                  <a:gd name="connsiteX69" fmla="*/ 42 w 9814"/>
                  <a:gd name="connsiteY69" fmla="*/ 4783 h 9445"/>
                  <a:gd name="connsiteX70" fmla="*/ 109 w 9814"/>
                  <a:gd name="connsiteY70" fmla="*/ 4957 h 9445"/>
                  <a:gd name="connsiteX71" fmla="*/ 199 w 9814"/>
                  <a:gd name="connsiteY71" fmla="*/ 5197 h 9445"/>
                  <a:gd name="connsiteX72" fmla="*/ 199 w 9814"/>
                  <a:gd name="connsiteY72" fmla="*/ 5197 h 9445"/>
                  <a:gd name="connsiteX73" fmla="*/ 463 w 9814"/>
                  <a:gd name="connsiteY73" fmla="*/ 5632 h 9445"/>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354 w 10001"/>
                  <a:gd name="connsiteY9" fmla="*/ 9354 h 10000"/>
                  <a:gd name="connsiteX10" fmla="*/ 3708 w 10001"/>
                  <a:gd name="connsiteY10" fmla="*/ 9562 h 10000"/>
                  <a:gd name="connsiteX11" fmla="*/ 4072 w 10001"/>
                  <a:gd name="connsiteY11" fmla="*/ 9746 h 10000"/>
                  <a:gd name="connsiteX12" fmla="*/ 4420 w 10001"/>
                  <a:gd name="connsiteY12" fmla="*/ 9861 h 10000"/>
                  <a:gd name="connsiteX13" fmla="*/ 4770 w 10001"/>
                  <a:gd name="connsiteY13" fmla="*/ 9953 h 10000"/>
                  <a:gd name="connsiteX14" fmla="*/ 5125 w 10001"/>
                  <a:gd name="connsiteY14" fmla="*/ 10000 h 10000"/>
                  <a:gd name="connsiteX15" fmla="*/ 5476 w 10001"/>
                  <a:gd name="connsiteY15" fmla="*/ 10000 h 10000"/>
                  <a:gd name="connsiteX16" fmla="*/ 6161 w 10001"/>
                  <a:gd name="connsiteY16" fmla="*/ 9861 h 10000"/>
                  <a:gd name="connsiteX17" fmla="*/ 6499 w 10001"/>
                  <a:gd name="connsiteY17" fmla="*/ 9746 h 10000"/>
                  <a:gd name="connsiteX18" fmla="*/ 6837 w 10001"/>
                  <a:gd name="connsiteY18" fmla="*/ 9562 h 10000"/>
                  <a:gd name="connsiteX19" fmla="*/ 7166 w 10001"/>
                  <a:gd name="connsiteY19" fmla="*/ 9354 h 10000"/>
                  <a:gd name="connsiteX20" fmla="*/ 7492 w 10001"/>
                  <a:gd name="connsiteY20" fmla="*/ 9147 h 10000"/>
                  <a:gd name="connsiteX21" fmla="*/ 7822 w 10001"/>
                  <a:gd name="connsiteY21" fmla="*/ 8847 h 10000"/>
                  <a:gd name="connsiteX22" fmla="*/ 8136 w 10001"/>
                  <a:gd name="connsiteY22" fmla="*/ 8546 h 10000"/>
                  <a:gd name="connsiteX23" fmla="*/ 8454 w 10001"/>
                  <a:gd name="connsiteY23" fmla="*/ 8201 h 10000"/>
                  <a:gd name="connsiteX24" fmla="*/ 8755 w 10001"/>
                  <a:gd name="connsiteY24" fmla="*/ 7832 h 10000"/>
                  <a:gd name="connsiteX25" fmla="*/ 9062 w 10001"/>
                  <a:gd name="connsiteY25" fmla="*/ 7440 h 10000"/>
                  <a:gd name="connsiteX26" fmla="*/ 9368 w 10001"/>
                  <a:gd name="connsiteY26" fmla="*/ 6978 h 10000"/>
                  <a:gd name="connsiteX27" fmla="*/ 9663 w 10001"/>
                  <a:gd name="connsiteY27" fmla="*/ 6517 h 10000"/>
                  <a:gd name="connsiteX28" fmla="*/ 9979 w 10001"/>
                  <a:gd name="connsiteY28" fmla="*/ 5959 h 10000"/>
                  <a:gd name="connsiteX29" fmla="*/ 9966 w 10001"/>
                  <a:gd name="connsiteY29" fmla="*/ 0 h 10000"/>
                  <a:gd name="connsiteX30" fmla="*/ 9908 w 10001"/>
                  <a:gd name="connsiteY30" fmla="*/ 150 h 10000"/>
                  <a:gd name="connsiteX31" fmla="*/ 9626 w 10001"/>
                  <a:gd name="connsiteY31" fmla="*/ 819 h 10000"/>
                  <a:gd name="connsiteX32" fmla="*/ 9331 w 10001"/>
                  <a:gd name="connsiteY32" fmla="*/ 1465 h 10000"/>
                  <a:gd name="connsiteX33" fmla="*/ 9037 w 10001"/>
                  <a:gd name="connsiteY33" fmla="*/ 2088 h 10000"/>
                  <a:gd name="connsiteX34" fmla="*/ 8738 w 10001"/>
                  <a:gd name="connsiteY34" fmla="*/ 2688 h 10000"/>
                  <a:gd name="connsiteX35" fmla="*/ 8431 w 10001"/>
                  <a:gd name="connsiteY35" fmla="*/ 3242 h 10000"/>
                  <a:gd name="connsiteX36" fmla="*/ 8123 w 10001"/>
                  <a:gd name="connsiteY36" fmla="*/ 3749 h 10000"/>
                  <a:gd name="connsiteX37" fmla="*/ 7811 w 10001"/>
                  <a:gd name="connsiteY37" fmla="*/ 4211 h 10000"/>
                  <a:gd name="connsiteX38" fmla="*/ 7479 w 10001"/>
                  <a:gd name="connsiteY38" fmla="*/ 4649 h 10000"/>
                  <a:gd name="connsiteX39" fmla="*/ 7166 w 10001"/>
                  <a:gd name="connsiteY39" fmla="*/ 5064 h 10000"/>
                  <a:gd name="connsiteX40" fmla="*/ 6837 w 10001"/>
                  <a:gd name="connsiteY40" fmla="*/ 5456 h 10000"/>
                  <a:gd name="connsiteX41" fmla="*/ 6510 w 10001"/>
                  <a:gd name="connsiteY41" fmla="*/ 5802 h 10000"/>
                  <a:gd name="connsiteX42" fmla="*/ 6185 w 10001"/>
                  <a:gd name="connsiteY42" fmla="*/ 6078 h 10000"/>
                  <a:gd name="connsiteX43" fmla="*/ 5856 w 10001"/>
                  <a:gd name="connsiteY43" fmla="*/ 6332 h 10000"/>
                  <a:gd name="connsiteX44" fmla="*/ 5518 w 10001"/>
                  <a:gd name="connsiteY44" fmla="*/ 6587 h 10000"/>
                  <a:gd name="connsiteX45" fmla="*/ 5193 w 10001"/>
                  <a:gd name="connsiteY45" fmla="*/ 6816 h 10000"/>
                  <a:gd name="connsiteX46" fmla="*/ 4850 w 10001"/>
                  <a:gd name="connsiteY46" fmla="*/ 6932 h 10000"/>
                  <a:gd name="connsiteX47" fmla="*/ 4524 w 10001"/>
                  <a:gd name="connsiteY47" fmla="*/ 7070 h 10000"/>
                  <a:gd name="connsiteX48" fmla="*/ 4188 w 10001"/>
                  <a:gd name="connsiteY48" fmla="*/ 7139 h 10000"/>
                  <a:gd name="connsiteX49" fmla="*/ 3857 w 10001"/>
                  <a:gd name="connsiteY49" fmla="*/ 7186 h 10000"/>
                  <a:gd name="connsiteX50" fmla="*/ 3532 w 10001"/>
                  <a:gd name="connsiteY50" fmla="*/ 7186 h 10000"/>
                  <a:gd name="connsiteX51" fmla="*/ 3206 w 10001"/>
                  <a:gd name="connsiteY51" fmla="*/ 7186 h 10000"/>
                  <a:gd name="connsiteX52" fmla="*/ 2875 w 10001"/>
                  <a:gd name="connsiteY52" fmla="*/ 7117 h 10000"/>
                  <a:gd name="connsiteX53" fmla="*/ 2552 w 10001"/>
                  <a:gd name="connsiteY53" fmla="*/ 7025 h 10000"/>
                  <a:gd name="connsiteX54" fmla="*/ 2232 w 10001"/>
                  <a:gd name="connsiteY54" fmla="*/ 6863 h 10000"/>
                  <a:gd name="connsiteX55" fmla="*/ 1919 w 10001"/>
                  <a:gd name="connsiteY55" fmla="*/ 6679 h 10000"/>
                  <a:gd name="connsiteX56" fmla="*/ 1600 w 10001"/>
                  <a:gd name="connsiteY56" fmla="*/ 6471 h 10000"/>
                  <a:gd name="connsiteX57" fmla="*/ 1298 w 10001"/>
                  <a:gd name="connsiteY57" fmla="*/ 6170 h 10000"/>
                  <a:gd name="connsiteX58" fmla="*/ 993 w 10001"/>
                  <a:gd name="connsiteY58" fmla="*/ 5871 h 10000"/>
                  <a:gd name="connsiteX59" fmla="*/ 700 w 10001"/>
                  <a:gd name="connsiteY59" fmla="*/ 5525 h 10000"/>
                  <a:gd name="connsiteX60" fmla="*/ 405 w 10001"/>
                  <a:gd name="connsiteY60" fmla="*/ 5156 h 10000"/>
                  <a:gd name="connsiteX61" fmla="*/ 111 w 10001"/>
                  <a:gd name="connsiteY61" fmla="*/ 4718 h 10000"/>
                  <a:gd name="connsiteX62" fmla="*/ 111 w 10001"/>
                  <a:gd name="connsiteY62" fmla="*/ 4718 h 10000"/>
                  <a:gd name="connsiteX63" fmla="*/ 68 w 10001"/>
                  <a:gd name="connsiteY63" fmla="*/ 4649 h 10000"/>
                  <a:gd name="connsiteX64" fmla="*/ 32 w 10001"/>
                  <a:gd name="connsiteY64" fmla="*/ 4649 h 10000"/>
                  <a:gd name="connsiteX65" fmla="*/ 0 w 10001"/>
                  <a:gd name="connsiteY65" fmla="*/ 4695 h 10000"/>
                  <a:gd name="connsiteX66" fmla="*/ 0 w 10001"/>
                  <a:gd name="connsiteY66" fmla="*/ 4763 h 10000"/>
                  <a:gd name="connsiteX67" fmla="*/ 11 w 10001"/>
                  <a:gd name="connsiteY67" fmla="*/ 4902 h 10000"/>
                  <a:gd name="connsiteX68" fmla="*/ 43 w 10001"/>
                  <a:gd name="connsiteY68" fmla="*/ 5064 h 10000"/>
                  <a:gd name="connsiteX69" fmla="*/ 111 w 10001"/>
                  <a:gd name="connsiteY69" fmla="*/ 5248 h 10000"/>
                  <a:gd name="connsiteX70" fmla="*/ 203 w 10001"/>
                  <a:gd name="connsiteY70" fmla="*/ 5502 h 10000"/>
                  <a:gd name="connsiteX71" fmla="*/ 203 w 10001"/>
                  <a:gd name="connsiteY71" fmla="*/ 5502 h 10000"/>
                  <a:gd name="connsiteX72" fmla="*/ 472 w 10001"/>
                  <a:gd name="connsiteY72"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354 w 10001"/>
                  <a:gd name="connsiteY9" fmla="*/ 9354 h 10000"/>
                  <a:gd name="connsiteX10" fmla="*/ 3708 w 10001"/>
                  <a:gd name="connsiteY10" fmla="*/ 9562 h 10000"/>
                  <a:gd name="connsiteX11" fmla="*/ 4072 w 10001"/>
                  <a:gd name="connsiteY11" fmla="*/ 9746 h 10000"/>
                  <a:gd name="connsiteX12" fmla="*/ 4420 w 10001"/>
                  <a:gd name="connsiteY12" fmla="*/ 9861 h 10000"/>
                  <a:gd name="connsiteX13" fmla="*/ 4770 w 10001"/>
                  <a:gd name="connsiteY13" fmla="*/ 9953 h 10000"/>
                  <a:gd name="connsiteX14" fmla="*/ 5125 w 10001"/>
                  <a:gd name="connsiteY14" fmla="*/ 10000 h 10000"/>
                  <a:gd name="connsiteX15" fmla="*/ 6161 w 10001"/>
                  <a:gd name="connsiteY15" fmla="*/ 9861 h 10000"/>
                  <a:gd name="connsiteX16" fmla="*/ 6499 w 10001"/>
                  <a:gd name="connsiteY16" fmla="*/ 9746 h 10000"/>
                  <a:gd name="connsiteX17" fmla="*/ 6837 w 10001"/>
                  <a:gd name="connsiteY17" fmla="*/ 9562 h 10000"/>
                  <a:gd name="connsiteX18" fmla="*/ 7166 w 10001"/>
                  <a:gd name="connsiteY18" fmla="*/ 9354 h 10000"/>
                  <a:gd name="connsiteX19" fmla="*/ 7492 w 10001"/>
                  <a:gd name="connsiteY19" fmla="*/ 9147 h 10000"/>
                  <a:gd name="connsiteX20" fmla="*/ 7822 w 10001"/>
                  <a:gd name="connsiteY20" fmla="*/ 8847 h 10000"/>
                  <a:gd name="connsiteX21" fmla="*/ 8136 w 10001"/>
                  <a:gd name="connsiteY21" fmla="*/ 8546 h 10000"/>
                  <a:gd name="connsiteX22" fmla="*/ 8454 w 10001"/>
                  <a:gd name="connsiteY22" fmla="*/ 8201 h 10000"/>
                  <a:gd name="connsiteX23" fmla="*/ 8755 w 10001"/>
                  <a:gd name="connsiteY23" fmla="*/ 7832 h 10000"/>
                  <a:gd name="connsiteX24" fmla="*/ 9062 w 10001"/>
                  <a:gd name="connsiteY24" fmla="*/ 7440 h 10000"/>
                  <a:gd name="connsiteX25" fmla="*/ 9368 w 10001"/>
                  <a:gd name="connsiteY25" fmla="*/ 6978 h 10000"/>
                  <a:gd name="connsiteX26" fmla="*/ 9663 w 10001"/>
                  <a:gd name="connsiteY26" fmla="*/ 6517 h 10000"/>
                  <a:gd name="connsiteX27" fmla="*/ 9979 w 10001"/>
                  <a:gd name="connsiteY27" fmla="*/ 5959 h 10000"/>
                  <a:gd name="connsiteX28" fmla="*/ 9966 w 10001"/>
                  <a:gd name="connsiteY28" fmla="*/ 0 h 10000"/>
                  <a:gd name="connsiteX29" fmla="*/ 9908 w 10001"/>
                  <a:gd name="connsiteY29" fmla="*/ 150 h 10000"/>
                  <a:gd name="connsiteX30" fmla="*/ 9626 w 10001"/>
                  <a:gd name="connsiteY30" fmla="*/ 819 h 10000"/>
                  <a:gd name="connsiteX31" fmla="*/ 9331 w 10001"/>
                  <a:gd name="connsiteY31" fmla="*/ 1465 h 10000"/>
                  <a:gd name="connsiteX32" fmla="*/ 9037 w 10001"/>
                  <a:gd name="connsiteY32" fmla="*/ 2088 h 10000"/>
                  <a:gd name="connsiteX33" fmla="*/ 8738 w 10001"/>
                  <a:gd name="connsiteY33" fmla="*/ 2688 h 10000"/>
                  <a:gd name="connsiteX34" fmla="*/ 8431 w 10001"/>
                  <a:gd name="connsiteY34" fmla="*/ 3242 h 10000"/>
                  <a:gd name="connsiteX35" fmla="*/ 8123 w 10001"/>
                  <a:gd name="connsiteY35" fmla="*/ 3749 h 10000"/>
                  <a:gd name="connsiteX36" fmla="*/ 7811 w 10001"/>
                  <a:gd name="connsiteY36" fmla="*/ 4211 h 10000"/>
                  <a:gd name="connsiteX37" fmla="*/ 7479 w 10001"/>
                  <a:gd name="connsiteY37" fmla="*/ 4649 h 10000"/>
                  <a:gd name="connsiteX38" fmla="*/ 7166 w 10001"/>
                  <a:gd name="connsiteY38" fmla="*/ 5064 h 10000"/>
                  <a:gd name="connsiteX39" fmla="*/ 6837 w 10001"/>
                  <a:gd name="connsiteY39" fmla="*/ 5456 h 10000"/>
                  <a:gd name="connsiteX40" fmla="*/ 6510 w 10001"/>
                  <a:gd name="connsiteY40" fmla="*/ 5802 h 10000"/>
                  <a:gd name="connsiteX41" fmla="*/ 6185 w 10001"/>
                  <a:gd name="connsiteY41" fmla="*/ 6078 h 10000"/>
                  <a:gd name="connsiteX42" fmla="*/ 5856 w 10001"/>
                  <a:gd name="connsiteY42" fmla="*/ 6332 h 10000"/>
                  <a:gd name="connsiteX43" fmla="*/ 5518 w 10001"/>
                  <a:gd name="connsiteY43" fmla="*/ 6587 h 10000"/>
                  <a:gd name="connsiteX44" fmla="*/ 5193 w 10001"/>
                  <a:gd name="connsiteY44" fmla="*/ 6816 h 10000"/>
                  <a:gd name="connsiteX45" fmla="*/ 4850 w 10001"/>
                  <a:gd name="connsiteY45" fmla="*/ 6932 h 10000"/>
                  <a:gd name="connsiteX46" fmla="*/ 4524 w 10001"/>
                  <a:gd name="connsiteY46" fmla="*/ 7070 h 10000"/>
                  <a:gd name="connsiteX47" fmla="*/ 4188 w 10001"/>
                  <a:gd name="connsiteY47" fmla="*/ 7139 h 10000"/>
                  <a:gd name="connsiteX48" fmla="*/ 3857 w 10001"/>
                  <a:gd name="connsiteY48" fmla="*/ 7186 h 10000"/>
                  <a:gd name="connsiteX49" fmla="*/ 3532 w 10001"/>
                  <a:gd name="connsiteY49" fmla="*/ 7186 h 10000"/>
                  <a:gd name="connsiteX50" fmla="*/ 3206 w 10001"/>
                  <a:gd name="connsiteY50" fmla="*/ 7186 h 10000"/>
                  <a:gd name="connsiteX51" fmla="*/ 2875 w 10001"/>
                  <a:gd name="connsiteY51" fmla="*/ 7117 h 10000"/>
                  <a:gd name="connsiteX52" fmla="*/ 2552 w 10001"/>
                  <a:gd name="connsiteY52" fmla="*/ 7025 h 10000"/>
                  <a:gd name="connsiteX53" fmla="*/ 2232 w 10001"/>
                  <a:gd name="connsiteY53" fmla="*/ 6863 h 10000"/>
                  <a:gd name="connsiteX54" fmla="*/ 1919 w 10001"/>
                  <a:gd name="connsiteY54" fmla="*/ 6679 h 10000"/>
                  <a:gd name="connsiteX55" fmla="*/ 1600 w 10001"/>
                  <a:gd name="connsiteY55" fmla="*/ 6471 h 10000"/>
                  <a:gd name="connsiteX56" fmla="*/ 1298 w 10001"/>
                  <a:gd name="connsiteY56" fmla="*/ 6170 h 10000"/>
                  <a:gd name="connsiteX57" fmla="*/ 993 w 10001"/>
                  <a:gd name="connsiteY57" fmla="*/ 5871 h 10000"/>
                  <a:gd name="connsiteX58" fmla="*/ 700 w 10001"/>
                  <a:gd name="connsiteY58" fmla="*/ 5525 h 10000"/>
                  <a:gd name="connsiteX59" fmla="*/ 405 w 10001"/>
                  <a:gd name="connsiteY59" fmla="*/ 5156 h 10000"/>
                  <a:gd name="connsiteX60" fmla="*/ 111 w 10001"/>
                  <a:gd name="connsiteY60" fmla="*/ 4718 h 10000"/>
                  <a:gd name="connsiteX61" fmla="*/ 111 w 10001"/>
                  <a:gd name="connsiteY61" fmla="*/ 4718 h 10000"/>
                  <a:gd name="connsiteX62" fmla="*/ 68 w 10001"/>
                  <a:gd name="connsiteY62" fmla="*/ 4649 h 10000"/>
                  <a:gd name="connsiteX63" fmla="*/ 32 w 10001"/>
                  <a:gd name="connsiteY63" fmla="*/ 4649 h 10000"/>
                  <a:gd name="connsiteX64" fmla="*/ 0 w 10001"/>
                  <a:gd name="connsiteY64" fmla="*/ 4695 h 10000"/>
                  <a:gd name="connsiteX65" fmla="*/ 0 w 10001"/>
                  <a:gd name="connsiteY65" fmla="*/ 4763 h 10000"/>
                  <a:gd name="connsiteX66" fmla="*/ 11 w 10001"/>
                  <a:gd name="connsiteY66" fmla="*/ 4902 h 10000"/>
                  <a:gd name="connsiteX67" fmla="*/ 43 w 10001"/>
                  <a:gd name="connsiteY67" fmla="*/ 5064 h 10000"/>
                  <a:gd name="connsiteX68" fmla="*/ 111 w 10001"/>
                  <a:gd name="connsiteY68" fmla="*/ 5248 h 10000"/>
                  <a:gd name="connsiteX69" fmla="*/ 203 w 10001"/>
                  <a:gd name="connsiteY69" fmla="*/ 5502 h 10000"/>
                  <a:gd name="connsiteX70" fmla="*/ 203 w 10001"/>
                  <a:gd name="connsiteY70" fmla="*/ 5502 h 10000"/>
                  <a:gd name="connsiteX71" fmla="*/ 472 w 10001"/>
                  <a:gd name="connsiteY71"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708 w 10001"/>
                  <a:gd name="connsiteY9" fmla="*/ 9562 h 10000"/>
                  <a:gd name="connsiteX10" fmla="*/ 4072 w 10001"/>
                  <a:gd name="connsiteY10" fmla="*/ 9746 h 10000"/>
                  <a:gd name="connsiteX11" fmla="*/ 4420 w 10001"/>
                  <a:gd name="connsiteY11" fmla="*/ 9861 h 10000"/>
                  <a:gd name="connsiteX12" fmla="*/ 4770 w 10001"/>
                  <a:gd name="connsiteY12" fmla="*/ 9953 h 10000"/>
                  <a:gd name="connsiteX13" fmla="*/ 5125 w 10001"/>
                  <a:gd name="connsiteY13" fmla="*/ 10000 h 10000"/>
                  <a:gd name="connsiteX14" fmla="*/ 6161 w 10001"/>
                  <a:gd name="connsiteY14" fmla="*/ 9861 h 10000"/>
                  <a:gd name="connsiteX15" fmla="*/ 6499 w 10001"/>
                  <a:gd name="connsiteY15" fmla="*/ 9746 h 10000"/>
                  <a:gd name="connsiteX16" fmla="*/ 6837 w 10001"/>
                  <a:gd name="connsiteY16" fmla="*/ 9562 h 10000"/>
                  <a:gd name="connsiteX17" fmla="*/ 7166 w 10001"/>
                  <a:gd name="connsiteY17" fmla="*/ 9354 h 10000"/>
                  <a:gd name="connsiteX18" fmla="*/ 7492 w 10001"/>
                  <a:gd name="connsiteY18" fmla="*/ 9147 h 10000"/>
                  <a:gd name="connsiteX19" fmla="*/ 7822 w 10001"/>
                  <a:gd name="connsiteY19" fmla="*/ 8847 h 10000"/>
                  <a:gd name="connsiteX20" fmla="*/ 8136 w 10001"/>
                  <a:gd name="connsiteY20" fmla="*/ 8546 h 10000"/>
                  <a:gd name="connsiteX21" fmla="*/ 8454 w 10001"/>
                  <a:gd name="connsiteY21" fmla="*/ 8201 h 10000"/>
                  <a:gd name="connsiteX22" fmla="*/ 8755 w 10001"/>
                  <a:gd name="connsiteY22" fmla="*/ 7832 h 10000"/>
                  <a:gd name="connsiteX23" fmla="*/ 9062 w 10001"/>
                  <a:gd name="connsiteY23" fmla="*/ 7440 h 10000"/>
                  <a:gd name="connsiteX24" fmla="*/ 9368 w 10001"/>
                  <a:gd name="connsiteY24" fmla="*/ 6978 h 10000"/>
                  <a:gd name="connsiteX25" fmla="*/ 9663 w 10001"/>
                  <a:gd name="connsiteY25" fmla="*/ 6517 h 10000"/>
                  <a:gd name="connsiteX26" fmla="*/ 9979 w 10001"/>
                  <a:gd name="connsiteY26" fmla="*/ 5959 h 10000"/>
                  <a:gd name="connsiteX27" fmla="*/ 9966 w 10001"/>
                  <a:gd name="connsiteY27" fmla="*/ 0 h 10000"/>
                  <a:gd name="connsiteX28" fmla="*/ 9908 w 10001"/>
                  <a:gd name="connsiteY28" fmla="*/ 150 h 10000"/>
                  <a:gd name="connsiteX29" fmla="*/ 9626 w 10001"/>
                  <a:gd name="connsiteY29" fmla="*/ 819 h 10000"/>
                  <a:gd name="connsiteX30" fmla="*/ 9331 w 10001"/>
                  <a:gd name="connsiteY30" fmla="*/ 1465 h 10000"/>
                  <a:gd name="connsiteX31" fmla="*/ 9037 w 10001"/>
                  <a:gd name="connsiteY31" fmla="*/ 2088 h 10000"/>
                  <a:gd name="connsiteX32" fmla="*/ 8738 w 10001"/>
                  <a:gd name="connsiteY32" fmla="*/ 2688 h 10000"/>
                  <a:gd name="connsiteX33" fmla="*/ 8431 w 10001"/>
                  <a:gd name="connsiteY33" fmla="*/ 3242 h 10000"/>
                  <a:gd name="connsiteX34" fmla="*/ 8123 w 10001"/>
                  <a:gd name="connsiteY34" fmla="*/ 3749 h 10000"/>
                  <a:gd name="connsiteX35" fmla="*/ 7811 w 10001"/>
                  <a:gd name="connsiteY35" fmla="*/ 4211 h 10000"/>
                  <a:gd name="connsiteX36" fmla="*/ 7479 w 10001"/>
                  <a:gd name="connsiteY36" fmla="*/ 4649 h 10000"/>
                  <a:gd name="connsiteX37" fmla="*/ 7166 w 10001"/>
                  <a:gd name="connsiteY37" fmla="*/ 5064 h 10000"/>
                  <a:gd name="connsiteX38" fmla="*/ 6837 w 10001"/>
                  <a:gd name="connsiteY38" fmla="*/ 5456 h 10000"/>
                  <a:gd name="connsiteX39" fmla="*/ 6510 w 10001"/>
                  <a:gd name="connsiteY39" fmla="*/ 5802 h 10000"/>
                  <a:gd name="connsiteX40" fmla="*/ 6185 w 10001"/>
                  <a:gd name="connsiteY40" fmla="*/ 6078 h 10000"/>
                  <a:gd name="connsiteX41" fmla="*/ 5856 w 10001"/>
                  <a:gd name="connsiteY41" fmla="*/ 6332 h 10000"/>
                  <a:gd name="connsiteX42" fmla="*/ 5518 w 10001"/>
                  <a:gd name="connsiteY42" fmla="*/ 6587 h 10000"/>
                  <a:gd name="connsiteX43" fmla="*/ 5193 w 10001"/>
                  <a:gd name="connsiteY43" fmla="*/ 6816 h 10000"/>
                  <a:gd name="connsiteX44" fmla="*/ 4850 w 10001"/>
                  <a:gd name="connsiteY44" fmla="*/ 6932 h 10000"/>
                  <a:gd name="connsiteX45" fmla="*/ 4524 w 10001"/>
                  <a:gd name="connsiteY45" fmla="*/ 7070 h 10000"/>
                  <a:gd name="connsiteX46" fmla="*/ 4188 w 10001"/>
                  <a:gd name="connsiteY46" fmla="*/ 7139 h 10000"/>
                  <a:gd name="connsiteX47" fmla="*/ 3857 w 10001"/>
                  <a:gd name="connsiteY47" fmla="*/ 7186 h 10000"/>
                  <a:gd name="connsiteX48" fmla="*/ 3532 w 10001"/>
                  <a:gd name="connsiteY48" fmla="*/ 7186 h 10000"/>
                  <a:gd name="connsiteX49" fmla="*/ 3206 w 10001"/>
                  <a:gd name="connsiteY49" fmla="*/ 7186 h 10000"/>
                  <a:gd name="connsiteX50" fmla="*/ 2875 w 10001"/>
                  <a:gd name="connsiteY50" fmla="*/ 7117 h 10000"/>
                  <a:gd name="connsiteX51" fmla="*/ 2552 w 10001"/>
                  <a:gd name="connsiteY51" fmla="*/ 7025 h 10000"/>
                  <a:gd name="connsiteX52" fmla="*/ 2232 w 10001"/>
                  <a:gd name="connsiteY52" fmla="*/ 6863 h 10000"/>
                  <a:gd name="connsiteX53" fmla="*/ 1919 w 10001"/>
                  <a:gd name="connsiteY53" fmla="*/ 6679 h 10000"/>
                  <a:gd name="connsiteX54" fmla="*/ 1600 w 10001"/>
                  <a:gd name="connsiteY54" fmla="*/ 6471 h 10000"/>
                  <a:gd name="connsiteX55" fmla="*/ 1298 w 10001"/>
                  <a:gd name="connsiteY55" fmla="*/ 6170 h 10000"/>
                  <a:gd name="connsiteX56" fmla="*/ 993 w 10001"/>
                  <a:gd name="connsiteY56" fmla="*/ 5871 h 10000"/>
                  <a:gd name="connsiteX57" fmla="*/ 700 w 10001"/>
                  <a:gd name="connsiteY57" fmla="*/ 5525 h 10000"/>
                  <a:gd name="connsiteX58" fmla="*/ 405 w 10001"/>
                  <a:gd name="connsiteY58" fmla="*/ 5156 h 10000"/>
                  <a:gd name="connsiteX59" fmla="*/ 111 w 10001"/>
                  <a:gd name="connsiteY59" fmla="*/ 4718 h 10000"/>
                  <a:gd name="connsiteX60" fmla="*/ 111 w 10001"/>
                  <a:gd name="connsiteY60" fmla="*/ 4718 h 10000"/>
                  <a:gd name="connsiteX61" fmla="*/ 68 w 10001"/>
                  <a:gd name="connsiteY61" fmla="*/ 4649 h 10000"/>
                  <a:gd name="connsiteX62" fmla="*/ 32 w 10001"/>
                  <a:gd name="connsiteY62" fmla="*/ 4649 h 10000"/>
                  <a:gd name="connsiteX63" fmla="*/ 0 w 10001"/>
                  <a:gd name="connsiteY63" fmla="*/ 4695 h 10000"/>
                  <a:gd name="connsiteX64" fmla="*/ 0 w 10001"/>
                  <a:gd name="connsiteY64" fmla="*/ 4763 h 10000"/>
                  <a:gd name="connsiteX65" fmla="*/ 11 w 10001"/>
                  <a:gd name="connsiteY65" fmla="*/ 4902 h 10000"/>
                  <a:gd name="connsiteX66" fmla="*/ 43 w 10001"/>
                  <a:gd name="connsiteY66" fmla="*/ 5064 h 10000"/>
                  <a:gd name="connsiteX67" fmla="*/ 111 w 10001"/>
                  <a:gd name="connsiteY67" fmla="*/ 5248 h 10000"/>
                  <a:gd name="connsiteX68" fmla="*/ 203 w 10001"/>
                  <a:gd name="connsiteY68" fmla="*/ 5502 h 10000"/>
                  <a:gd name="connsiteX69" fmla="*/ 203 w 10001"/>
                  <a:gd name="connsiteY69" fmla="*/ 5502 h 10000"/>
                  <a:gd name="connsiteX70" fmla="*/ 472 w 10001"/>
                  <a:gd name="connsiteY70"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072 w 10001"/>
                  <a:gd name="connsiteY9" fmla="*/ 9746 h 10000"/>
                  <a:gd name="connsiteX10" fmla="*/ 4420 w 10001"/>
                  <a:gd name="connsiteY10" fmla="*/ 9861 h 10000"/>
                  <a:gd name="connsiteX11" fmla="*/ 4770 w 10001"/>
                  <a:gd name="connsiteY11" fmla="*/ 9953 h 10000"/>
                  <a:gd name="connsiteX12" fmla="*/ 5125 w 10001"/>
                  <a:gd name="connsiteY12" fmla="*/ 10000 h 10000"/>
                  <a:gd name="connsiteX13" fmla="*/ 6161 w 10001"/>
                  <a:gd name="connsiteY13" fmla="*/ 9861 h 10000"/>
                  <a:gd name="connsiteX14" fmla="*/ 6499 w 10001"/>
                  <a:gd name="connsiteY14" fmla="*/ 9746 h 10000"/>
                  <a:gd name="connsiteX15" fmla="*/ 6837 w 10001"/>
                  <a:gd name="connsiteY15" fmla="*/ 9562 h 10000"/>
                  <a:gd name="connsiteX16" fmla="*/ 7166 w 10001"/>
                  <a:gd name="connsiteY16" fmla="*/ 9354 h 10000"/>
                  <a:gd name="connsiteX17" fmla="*/ 7492 w 10001"/>
                  <a:gd name="connsiteY17" fmla="*/ 9147 h 10000"/>
                  <a:gd name="connsiteX18" fmla="*/ 7822 w 10001"/>
                  <a:gd name="connsiteY18" fmla="*/ 8847 h 10000"/>
                  <a:gd name="connsiteX19" fmla="*/ 8136 w 10001"/>
                  <a:gd name="connsiteY19" fmla="*/ 8546 h 10000"/>
                  <a:gd name="connsiteX20" fmla="*/ 8454 w 10001"/>
                  <a:gd name="connsiteY20" fmla="*/ 8201 h 10000"/>
                  <a:gd name="connsiteX21" fmla="*/ 8755 w 10001"/>
                  <a:gd name="connsiteY21" fmla="*/ 7832 h 10000"/>
                  <a:gd name="connsiteX22" fmla="*/ 9062 w 10001"/>
                  <a:gd name="connsiteY22" fmla="*/ 7440 h 10000"/>
                  <a:gd name="connsiteX23" fmla="*/ 9368 w 10001"/>
                  <a:gd name="connsiteY23" fmla="*/ 6978 h 10000"/>
                  <a:gd name="connsiteX24" fmla="*/ 9663 w 10001"/>
                  <a:gd name="connsiteY24" fmla="*/ 6517 h 10000"/>
                  <a:gd name="connsiteX25" fmla="*/ 9979 w 10001"/>
                  <a:gd name="connsiteY25" fmla="*/ 5959 h 10000"/>
                  <a:gd name="connsiteX26" fmla="*/ 9966 w 10001"/>
                  <a:gd name="connsiteY26" fmla="*/ 0 h 10000"/>
                  <a:gd name="connsiteX27" fmla="*/ 9908 w 10001"/>
                  <a:gd name="connsiteY27" fmla="*/ 150 h 10000"/>
                  <a:gd name="connsiteX28" fmla="*/ 9626 w 10001"/>
                  <a:gd name="connsiteY28" fmla="*/ 819 h 10000"/>
                  <a:gd name="connsiteX29" fmla="*/ 9331 w 10001"/>
                  <a:gd name="connsiteY29" fmla="*/ 1465 h 10000"/>
                  <a:gd name="connsiteX30" fmla="*/ 9037 w 10001"/>
                  <a:gd name="connsiteY30" fmla="*/ 2088 h 10000"/>
                  <a:gd name="connsiteX31" fmla="*/ 8738 w 10001"/>
                  <a:gd name="connsiteY31" fmla="*/ 2688 h 10000"/>
                  <a:gd name="connsiteX32" fmla="*/ 8431 w 10001"/>
                  <a:gd name="connsiteY32" fmla="*/ 3242 h 10000"/>
                  <a:gd name="connsiteX33" fmla="*/ 8123 w 10001"/>
                  <a:gd name="connsiteY33" fmla="*/ 3749 h 10000"/>
                  <a:gd name="connsiteX34" fmla="*/ 7811 w 10001"/>
                  <a:gd name="connsiteY34" fmla="*/ 4211 h 10000"/>
                  <a:gd name="connsiteX35" fmla="*/ 7479 w 10001"/>
                  <a:gd name="connsiteY35" fmla="*/ 4649 h 10000"/>
                  <a:gd name="connsiteX36" fmla="*/ 7166 w 10001"/>
                  <a:gd name="connsiteY36" fmla="*/ 5064 h 10000"/>
                  <a:gd name="connsiteX37" fmla="*/ 6837 w 10001"/>
                  <a:gd name="connsiteY37" fmla="*/ 5456 h 10000"/>
                  <a:gd name="connsiteX38" fmla="*/ 6510 w 10001"/>
                  <a:gd name="connsiteY38" fmla="*/ 5802 h 10000"/>
                  <a:gd name="connsiteX39" fmla="*/ 6185 w 10001"/>
                  <a:gd name="connsiteY39" fmla="*/ 6078 h 10000"/>
                  <a:gd name="connsiteX40" fmla="*/ 5856 w 10001"/>
                  <a:gd name="connsiteY40" fmla="*/ 6332 h 10000"/>
                  <a:gd name="connsiteX41" fmla="*/ 5518 w 10001"/>
                  <a:gd name="connsiteY41" fmla="*/ 6587 h 10000"/>
                  <a:gd name="connsiteX42" fmla="*/ 5193 w 10001"/>
                  <a:gd name="connsiteY42" fmla="*/ 6816 h 10000"/>
                  <a:gd name="connsiteX43" fmla="*/ 4850 w 10001"/>
                  <a:gd name="connsiteY43" fmla="*/ 6932 h 10000"/>
                  <a:gd name="connsiteX44" fmla="*/ 4524 w 10001"/>
                  <a:gd name="connsiteY44" fmla="*/ 7070 h 10000"/>
                  <a:gd name="connsiteX45" fmla="*/ 4188 w 10001"/>
                  <a:gd name="connsiteY45" fmla="*/ 7139 h 10000"/>
                  <a:gd name="connsiteX46" fmla="*/ 3857 w 10001"/>
                  <a:gd name="connsiteY46" fmla="*/ 7186 h 10000"/>
                  <a:gd name="connsiteX47" fmla="*/ 3532 w 10001"/>
                  <a:gd name="connsiteY47" fmla="*/ 7186 h 10000"/>
                  <a:gd name="connsiteX48" fmla="*/ 3206 w 10001"/>
                  <a:gd name="connsiteY48" fmla="*/ 7186 h 10000"/>
                  <a:gd name="connsiteX49" fmla="*/ 2875 w 10001"/>
                  <a:gd name="connsiteY49" fmla="*/ 7117 h 10000"/>
                  <a:gd name="connsiteX50" fmla="*/ 2552 w 10001"/>
                  <a:gd name="connsiteY50" fmla="*/ 7025 h 10000"/>
                  <a:gd name="connsiteX51" fmla="*/ 2232 w 10001"/>
                  <a:gd name="connsiteY51" fmla="*/ 6863 h 10000"/>
                  <a:gd name="connsiteX52" fmla="*/ 1919 w 10001"/>
                  <a:gd name="connsiteY52" fmla="*/ 6679 h 10000"/>
                  <a:gd name="connsiteX53" fmla="*/ 1600 w 10001"/>
                  <a:gd name="connsiteY53" fmla="*/ 6471 h 10000"/>
                  <a:gd name="connsiteX54" fmla="*/ 1298 w 10001"/>
                  <a:gd name="connsiteY54" fmla="*/ 6170 h 10000"/>
                  <a:gd name="connsiteX55" fmla="*/ 993 w 10001"/>
                  <a:gd name="connsiteY55" fmla="*/ 5871 h 10000"/>
                  <a:gd name="connsiteX56" fmla="*/ 700 w 10001"/>
                  <a:gd name="connsiteY56" fmla="*/ 5525 h 10000"/>
                  <a:gd name="connsiteX57" fmla="*/ 405 w 10001"/>
                  <a:gd name="connsiteY57" fmla="*/ 5156 h 10000"/>
                  <a:gd name="connsiteX58" fmla="*/ 111 w 10001"/>
                  <a:gd name="connsiteY58" fmla="*/ 4718 h 10000"/>
                  <a:gd name="connsiteX59" fmla="*/ 111 w 10001"/>
                  <a:gd name="connsiteY59" fmla="*/ 4718 h 10000"/>
                  <a:gd name="connsiteX60" fmla="*/ 68 w 10001"/>
                  <a:gd name="connsiteY60" fmla="*/ 4649 h 10000"/>
                  <a:gd name="connsiteX61" fmla="*/ 32 w 10001"/>
                  <a:gd name="connsiteY61" fmla="*/ 4649 h 10000"/>
                  <a:gd name="connsiteX62" fmla="*/ 0 w 10001"/>
                  <a:gd name="connsiteY62" fmla="*/ 4695 h 10000"/>
                  <a:gd name="connsiteX63" fmla="*/ 0 w 10001"/>
                  <a:gd name="connsiteY63" fmla="*/ 4763 h 10000"/>
                  <a:gd name="connsiteX64" fmla="*/ 11 w 10001"/>
                  <a:gd name="connsiteY64" fmla="*/ 4902 h 10000"/>
                  <a:gd name="connsiteX65" fmla="*/ 43 w 10001"/>
                  <a:gd name="connsiteY65" fmla="*/ 5064 h 10000"/>
                  <a:gd name="connsiteX66" fmla="*/ 111 w 10001"/>
                  <a:gd name="connsiteY66" fmla="*/ 5248 h 10000"/>
                  <a:gd name="connsiteX67" fmla="*/ 203 w 10001"/>
                  <a:gd name="connsiteY67" fmla="*/ 5502 h 10000"/>
                  <a:gd name="connsiteX68" fmla="*/ 203 w 10001"/>
                  <a:gd name="connsiteY68" fmla="*/ 5502 h 10000"/>
                  <a:gd name="connsiteX69" fmla="*/ 472 w 10001"/>
                  <a:gd name="connsiteY69"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420 w 10001"/>
                  <a:gd name="connsiteY9" fmla="*/ 9861 h 10000"/>
                  <a:gd name="connsiteX10" fmla="*/ 4770 w 10001"/>
                  <a:gd name="connsiteY10" fmla="*/ 9953 h 10000"/>
                  <a:gd name="connsiteX11" fmla="*/ 5125 w 10001"/>
                  <a:gd name="connsiteY11" fmla="*/ 10000 h 10000"/>
                  <a:gd name="connsiteX12" fmla="*/ 6161 w 10001"/>
                  <a:gd name="connsiteY12" fmla="*/ 9861 h 10000"/>
                  <a:gd name="connsiteX13" fmla="*/ 6499 w 10001"/>
                  <a:gd name="connsiteY13" fmla="*/ 9746 h 10000"/>
                  <a:gd name="connsiteX14" fmla="*/ 6837 w 10001"/>
                  <a:gd name="connsiteY14" fmla="*/ 9562 h 10000"/>
                  <a:gd name="connsiteX15" fmla="*/ 7166 w 10001"/>
                  <a:gd name="connsiteY15" fmla="*/ 9354 h 10000"/>
                  <a:gd name="connsiteX16" fmla="*/ 7492 w 10001"/>
                  <a:gd name="connsiteY16" fmla="*/ 9147 h 10000"/>
                  <a:gd name="connsiteX17" fmla="*/ 7822 w 10001"/>
                  <a:gd name="connsiteY17" fmla="*/ 8847 h 10000"/>
                  <a:gd name="connsiteX18" fmla="*/ 8136 w 10001"/>
                  <a:gd name="connsiteY18" fmla="*/ 8546 h 10000"/>
                  <a:gd name="connsiteX19" fmla="*/ 8454 w 10001"/>
                  <a:gd name="connsiteY19" fmla="*/ 8201 h 10000"/>
                  <a:gd name="connsiteX20" fmla="*/ 8755 w 10001"/>
                  <a:gd name="connsiteY20" fmla="*/ 7832 h 10000"/>
                  <a:gd name="connsiteX21" fmla="*/ 9062 w 10001"/>
                  <a:gd name="connsiteY21" fmla="*/ 7440 h 10000"/>
                  <a:gd name="connsiteX22" fmla="*/ 9368 w 10001"/>
                  <a:gd name="connsiteY22" fmla="*/ 6978 h 10000"/>
                  <a:gd name="connsiteX23" fmla="*/ 9663 w 10001"/>
                  <a:gd name="connsiteY23" fmla="*/ 6517 h 10000"/>
                  <a:gd name="connsiteX24" fmla="*/ 9979 w 10001"/>
                  <a:gd name="connsiteY24" fmla="*/ 5959 h 10000"/>
                  <a:gd name="connsiteX25" fmla="*/ 9966 w 10001"/>
                  <a:gd name="connsiteY25" fmla="*/ 0 h 10000"/>
                  <a:gd name="connsiteX26" fmla="*/ 9908 w 10001"/>
                  <a:gd name="connsiteY26" fmla="*/ 150 h 10000"/>
                  <a:gd name="connsiteX27" fmla="*/ 9626 w 10001"/>
                  <a:gd name="connsiteY27" fmla="*/ 819 h 10000"/>
                  <a:gd name="connsiteX28" fmla="*/ 9331 w 10001"/>
                  <a:gd name="connsiteY28" fmla="*/ 1465 h 10000"/>
                  <a:gd name="connsiteX29" fmla="*/ 9037 w 10001"/>
                  <a:gd name="connsiteY29" fmla="*/ 2088 h 10000"/>
                  <a:gd name="connsiteX30" fmla="*/ 8738 w 10001"/>
                  <a:gd name="connsiteY30" fmla="*/ 2688 h 10000"/>
                  <a:gd name="connsiteX31" fmla="*/ 8431 w 10001"/>
                  <a:gd name="connsiteY31" fmla="*/ 3242 h 10000"/>
                  <a:gd name="connsiteX32" fmla="*/ 8123 w 10001"/>
                  <a:gd name="connsiteY32" fmla="*/ 3749 h 10000"/>
                  <a:gd name="connsiteX33" fmla="*/ 7811 w 10001"/>
                  <a:gd name="connsiteY33" fmla="*/ 4211 h 10000"/>
                  <a:gd name="connsiteX34" fmla="*/ 7479 w 10001"/>
                  <a:gd name="connsiteY34" fmla="*/ 4649 h 10000"/>
                  <a:gd name="connsiteX35" fmla="*/ 7166 w 10001"/>
                  <a:gd name="connsiteY35" fmla="*/ 5064 h 10000"/>
                  <a:gd name="connsiteX36" fmla="*/ 6837 w 10001"/>
                  <a:gd name="connsiteY36" fmla="*/ 5456 h 10000"/>
                  <a:gd name="connsiteX37" fmla="*/ 6510 w 10001"/>
                  <a:gd name="connsiteY37" fmla="*/ 5802 h 10000"/>
                  <a:gd name="connsiteX38" fmla="*/ 6185 w 10001"/>
                  <a:gd name="connsiteY38" fmla="*/ 6078 h 10000"/>
                  <a:gd name="connsiteX39" fmla="*/ 5856 w 10001"/>
                  <a:gd name="connsiteY39" fmla="*/ 6332 h 10000"/>
                  <a:gd name="connsiteX40" fmla="*/ 5518 w 10001"/>
                  <a:gd name="connsiteY40" fmla="*/ 6587 h 10000"/>
                  <a:gd name="connsiteX41" fmla="*/ 5193 w 10001"/>
                  <a:gd name="connsiteY41" fmla="*/ 6816 h 10000"/>
                  <a:gd name="connsiteX42" fmla="*/ 4850 w 10001"/>
                  <a:gd name="connsiteY42" fmla="*/ 6932 h 10000"/>
                  <a:gd name="connsiteX43" fmla="*/ 4524 w 10001"/>
                  <a:gd name="connsiteY43" fmla="*/ 7070 h 10000"/>
                  <a:gd name="connsiteX44" fmla="*/ 4188 w 10001"/>
                  <a:gd name="connsiteY44" fmla="*/ 7139 h 10000"/>
                  <a:gd name="connsiteX45" fmla="*/ 3857 w 10001"/>
                  <a:gd name="connsiteY45" fmla="*/ 7186 h 10000"/>
                  <a:gd name="connsiteX46" fmla="*/ 3532 w 10001"/>
                  <a:gd name="connsiteY46" fmla="*/ 7186 h 10000"/>
                  <a:gd name="connsiteX47" fmla="*/ 3206 w 10001"/>
                  <a:gd name="connsiteY47" fmla="*/ 7186 h 10000"/>
                  <a:gd name="connsiteX48" fmla="*/ 2875 w 10001"/>
                  <a:gd name="connsiteY48" fmla="*/ 7117 h 10000"/>
                  <a:gd name="connsiteX49" fmla="*/ 2552 w 10001"/>
                  <a:gd name="connsiteY49" fmla="*/ 7025 h 10000"/>
                  <a:gd name="connsiteX50" fmla="*/ 2232 w 10001"/>
                  <a:gd name="connsiteY50" fmla="*/ 6863 h 10000"/>
                  <a:gd name="connsiteX51" fmla="*/ 1919 w 10001"/>
                  <a:gd name="connsiteY51" fmla="*/ 6679 h 10000"/>
                  <a:gd name="connsiteX52" fmla="*/ 1600 w 10001"/>
                  <a:gd name="connsiteY52" fmla="*/ 6471 h 10000"/>
                  <a:gd name="connsiteX53" fmla="*/ 1298 w 10001"/>
                  <a:gd name="connsiteY53" fmla="*/ 6170 h 10000"/>
                  <a:gd name="connsiteX54" fmla="*/ 993 w 10001"/>
                  <a:gd name="connsiteY54" fmla="*/ 5871 h 10000"/>
                  <a:gd name="connsiteX55" fmla="*/ 700 w 10001"/>
                  <a:gd name="connsiteY55" fmla="*/ 5525 h 10000"/>
                  <a:gd name="connsiteX56" fmla="*/ 405 w 10001"/>
                  <a:gd name="connsiteY56" fmla="*/ 5156 h 10000"/>
                  <a:gd name="connsiteX57" fmla="*/ 111 w 10001"/>
                  <a:gd name="connsiteY57" fmla="*/ 4718 h 10000"/>
                  <a:gd name="connsiteX58" fmla="*/ 111 w 10001"/>
                  <a:gd name="connsiteY58" fmla="*/ 4718 h 10000"/>
                  <a:gd name="connsiteX59" fmla="*/ 68 w 10001"/>
                  <a:gd name="connsiteY59" fmla="*/ 4649 h 10000"/>
                  <a:gd name="connsiteX60" fmla="*/ 32 w 10001"/>
                  <a:gd name="connsiteY60" fmla="*/ 4649 h 10000"/>
                  <a:gd name="connsiteX61" fmla="*/ 0 w 10001"/>
                  <a:gd name="connsiteY61" fmla="*/ 4695 h 10000"/>
                  <a:gd name="connsiteX62" fmla="*/ 0 w 10001"/>
                  <a:gd name="connsiteY62" fmla="*/ 4763 h 10000"/>
                  <a:gd name="connsiteX63" fmla="*/ 11 w 10001"/>
                  <a:gd name="connsiteY63" fmla="*/ 4902 h 10000"/>
                  <a:gd name="connsiteX64" fmla="*/ 43 w 10001"/>
                  <a:gd name="connsiteY64" fmla="*/ 5064 h 10000"/>
                  <a:gd name="connsiteX65" fmla="*/ 111 w 10001"/>
                  <a:gd name="connsiteY65" fmla="*/ 5248 h 10000"/>
                  <a:gd name="connsiteX66" fmla="*/ 203 w 10001"/>
                  <a:gd name="connsiteY66" fmla="*/ 5502 h 10000"/>
                  <a:gd name="connsiteX67" fmla="*/ 203 w 10001"/>
                  <a:gd name="connsiteY67" fmla="*/ 5502 h 10000"/>
                  <a:gd name="connsiteX68" fmla="*/ 472 w 10001"/>
                  <a:gd name="connsiteY68"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770 w 10001"/>
                  <a:gd name="connsiteY9" fmla="*/ 9953 h 10000"/>
                  <a:gd name="connsiteX10" fmla="*/ 5125 w 10001"/>
                  <a:gd name="connsiteY10" fmla="*/ 10000 h 10000"/>
                  <a:gd name="connsiteX11" fmla="*/ 6161 w 10001"/>
                  <a:gd name="connsiteY11" fmla="*/ 9861 h 10000"/>
                  <a:gd name="connsiteX12" fmla="*/ 6499 w 10001"/>
                  <a:gd name="connsiteY12" fmla="*/ 9746 h 10000"/>
                  <a:gd name="connsiteX13" fmla="*/ 6837 w 10001"/>
                  <a:gd name="connsiteY13" fmla="*/ 9562 h 10000"/>
                  <a:gd name="connsiteX14" fmla="*/ 7166 w 10001"/>
                  <a:gd name="connsiteY14" fmla="*/ 9354 h 10000"/>
                  <a:gd name="connsiteX15" fmla="*/ 7492 w 10001"/>
                  <a:gd name="connsiteY15" fmla="*/ 9147 h 10000"/>
                  <a:gd name="connsiteX16" fmla="*/ 7822 w 10001"/>
                  <a:gd name="connsiteY16" fmla="*/ 8847 h 10000"/>
                  <a:gd name="connsiteX17" fmla="*/ 8136 w 10001"/>
                  <a:gd name="connsiteY17" fmla="*/ 8546 h 10000"/>
                  <a:gd name="connsiteX18" fmla="*/ 8454 w 10001"/>
                  <a:gd name="connsiteY18" fmla="*/ 8201 h 10000"/>
                  <a:gd name="connsiteX19" fmla="*/ 8755 w 10001"/>
                  <a:gd name="connsiteY19" fmla="*/ 7832 h 10000"/>
                  <a:gd name="connsiteX20" fmla="*/ 9062 w 10001"/>
                  <a:gd name="connsiteY20" fmla="*/ 7440 h 10000"/>
                  <a:gd name="connsiteX21" fmla="*/ 9368 w 10001"/>
                  <a:gd name="connsiteY21" fmla="*/ 6978 h 10000"/>
                  <a:gd name="connsiteX22" fmla="*/ 9663 w 10001"/>
                  <a:gd name="connsiteY22" fmla="*/ 6517 h 10000"/>
                  <a:gd name="connsiteX23" fmla="*/ 9979 w 10001"/>
                  <a:gd name="connsiteY23" fmla="*/ 5959 h 10000"/>
                  <a:gd name="connsiteX24" fmla="*/ 9966 w 10001"/>
                  <a:gd name="connsiteY24" fmla="*/ 0 h 10000"/>
                  <a:gd name="connsiteX25" fmla="*/ 9908 w 10001"/>
                  <a:gd name="connsiteY25" fmla="*/ 150 h 10000"/>
                  <a:gd name="connsiteX26" fmla="*/ 9626 w 10001"/>
                  <a:gd name="connsiteY26" fmla="*/ 819 h 10000"/>
                  <a:gd name="connsiteX27" fmla="*/ 9331 w 10001"/>
                  <a:gd name="connsiteY27" fmla="*/ 1465 h 10000"/>
                  <a:gd name="connsiteX28" fmla="*/ 9037 w 10001"/>
                  <a:gd name="connsiteY28" fmla="*/ 2088 h 10000"/>
                  <a:gd name="connsiteX29" fmla="*/ 8738 w 10001"/>
                  <a:gd name="connsiteY29" fmla="*/ 2688 h 10000"/>
                  <a:gd name="connsiteX30" fmla="*/ 8431 w 10001"/>
                  <a:gd name="connsiteY30" fmla="*/ 3242 h 10000"/>
                  <a:gd name="connsiteX31" fmla="*/ 8123 w 10001"/>
                  <a:gd name="connsiteY31" fmla="*/ 3749 h 10000"/>
                  <a:gd name="connsiteX32" fmla="*/ 7811 w 10001"/>
                  <a:gd name="connsiteY32" fmla="*/ 4211 h 10000"/>
                  <a:gd name="connsiteX33" fmla="*/ 7479 w 10001"/>
                  <a:gd name="connsiteY33" fmla="*/ 4649 h 10000"/>
                  <a:gd name="connsiteX34" fmla="*/ 7166 w 10001"/>
                  <a:gd name="connsiteY34" fmla="*/ 5064 h 10000"/>
                  <a:gd name="connsiteX35" fmla="*/ 6837 w 10001"/>
                  <a:gd name="connsiteY35" fmla="*/ 5456 h 10000"/>
                  <a:gd name="connsiteX36" fmla="*/ 6510 w 10001"/>
                  <a:gd name="connsiteY36" fmla="*/ 5802 h 10000"/>
                  <a:gd name="connsiteX37" fmla="*/ 6185 w 10001"/>
                  <a:gd name="connsiteY37" fmla="*/ 6078 h 10000"/>
                  <a:gd name="connsiteX38" fmla="*/ 5856 w 10001"/>
                  <a:gd name="connsiteY38" fmla="*/ 6332 h 10000"/>
                  <a:gd name="connsiteX39" fmla="*/ 5518 w 10001"/>
                  <a:gd name="connsiteY39" fmla="*/ 6587 h 10000"/>
                  <a:gd name="connsiteX40" fmla="*/ 5193 w 10001"/>
                  <a:gd name="connsiteY40" fmla="*/ 6816 h 10000"/>
                  <a:gd name="connsiteX41" fmla="*/ 4850 w 10001"/>
                  <a:gd name="connsiteY41" fmla="*/ 6932 h 10000"/>
                  <a:gd name="connsiteX42" fmla="*/ 4524 w 10001"/>
                  <a:gd name="connsiteY42" fmla="*/ 7070 h 10000"/>
                  <a:gd name="connsiteX43" fmla="*/ 4188 w 10001"/>
                  <a:gd name="connsiteY43" fmla="*/ 7139 h 10000"/>
                  <a:gd name="connsiteX44" fmla="*/ 3857 w 10001"/>
                  <a:gd name="connsiteY44" fmla="*/ 7186 h 10000"/>
                  <a:gd name="connsiteX45" fmla="*/ 3532 w 10001"/>
                  <a:gd name="connsiteY45" fmla="*/ 7186 h 10000"/>
                  <a:gd name="connsiteX46" fmla="*/ 3206 w 10001"/>
                  <a:gd name="connsiteY46" fmla="*/ 7186 h 10000"/>
                  <a:gd name="connsiteX47" fmla="*/ 2875 w 10001"/>
                  <a:gd name="connsiteY47" fmla="*/ 7117 h 10000"/>
                  <a:gd name="connsiteX48" fmla="*/ 2552 w 10001"/>
                  <a:gd name="connsiteY48" fmla="*/ 7025 h 10000"/>
                  <a:gd name="connsiteX49" fmla="*/ 2232 w 10001"/>
                  <a:gd name="connsiteY49" fmla="*/ 6863 h 10000"/>
                  <a:gd name="connsiteX50" fmla="*/ 1919 w 10001"/>
                  <a:gd name="connsiteY50" fmla="*/ 6679 h 10000"/>
                  <a:gd name="connsiteX51" fmla="*/ 1600 w 10001"/>
                  <a:gd name="connsiteY51" fmla="*/ 6471 h 10000"/>
                  <a:gd name="connsiteX52" fmla="*/ 1298 w 10001"/>
                  <a:gd name="connsiteY52" fmla="*/ 6170 h 10000"/>
                  <a:gd name="connsiteX53" fmla="*/ 993 w 10001"/>
                  <a:gd name="connsiteY53" fmla="*/ 5871 h 10000"/>
                  <a:gd name="connsiteX54" fmla="*/ 700 w 10001"/>
                  <a:gd name="connsiteY54" fmla="*/ 5525 h 10000"/>
                  <a:gd name="connsiteX55" fmla="*/ 405 w 10001"/>
                  <a:gd name="connsiteY55" fmla="*/ 5156 h 10000"/>
                  <a:gd name="connsiteX56" fmla="*/ 111 w 10001"/>
                  <a:gd name="connsiteY56" fmla="*/ 4718 h 10000"/>
                  <a:gd name="connsiteX57" fmla="*/ 111 w 10001"/>
                  <a:gd name="connsiteY57" fmla="*/ 4718 h 10000"/>
                  <a:gd name="connsiteX58" fmla="*/ 68 w 10001"/>
                  <a:gd name="connsiteY58" fmla="*/ 4649 h 10000"/>
                  <a:gd name="connsiteX59" fmla="*/ 32 w 10001"/>
                  <a:gd name="connsiteY59" fmla="*/ 4649 h 10000"/>
                  <a:gd name="connsiteX60" fmla="*/ 0 w 10001"/>
                  <a:gd name="connsiteY60" fmla="*/ 4695 h 10000"/>
                  <a:gd name="connsiteX61" fmla="*/ 0 w 10001"/>
                  <a:gd name="connsiteY61" fmla="*/ 4763 h 10000"/>
                  <a:gd name="connsiteX62" fmla="*/ 11 w 10001"/>
                  <a:gd name="connsiteY62" fmla="*/ 4902 h 10000"/>
                  <a:gd name="connsiteX63" fmla="*/ 43 w 10001"/>
                  <a:gd name="connsiteY63" fmla="*/ 5064 h 10000"/>
                  <a:gd name="connsiteX64" fmla="*/ 111 w 10001"/>
                  <a:gd name="connsiteY64" fmla="*/ 5248 h 10000"/>
                  <a:gd name="connsiteX65" fmla="*/ 203 w 10001"/>
                  <a:gd name="connsiteY65" fmla="*/ 5502 h 10000"/>
                  <a:gd name="connsiteX66" fmla="*/ 203 w 10001"/>
                  <a:gd name="connsiteY66" fmla="*/ 5502 h 10000"/>
                  <a:gd name="connsiteX67" fmla="*/ 472 w 10001"/>
                  <a:gd name="connsiteY67" fmla="*/ 5963 h 10000"/>
                  <a:gd name="connsiteX0" fmla="*/ 5125 w 10001"/>
                  <a:gd name="connsiteY0" fmla="*/ 10000 h 10933"/>
                  <a:gd name="connsiteX1" fmla="*/ 6161 w 10001"/>
                  <a:gd name="connsiteY1" fmla="*/ 9861 h 10933"/>
                  <a:gd name="connsiteX2" fmla="*/ 6499 w 10001"/>
                  <a:gd name="connsiteY2" fmla="*/ 9746 h 10933"/>
                  <a:gd name="connsiteX3" fmla="*/ 6837 w 10001"/>
                  <a:gd name="connsiteY3" fmla="*/ 9562 h 10933"/>
                  <a:gd name="connsiteX4" fmla="*/ 7166 w 10001"/>
                  <a:gd name="connsiteY4" fmla="*/ 9354 h 10933"/>
                  <a:gd name="connsiteX5" fmla="*/ 7492 w 10001"/>
                  <a:gd name="connsiteY5" fmla="*/ 9147 h 10933"/>
                  <a:gd name="connsiteX6" fmla="*/ 7822 w 10001"/>
                  <a:gd name="connsiteY6" fmla="*/ 8847 h 10933"/>
                  <a:gd name="connsiteX7" fmla="*/ 8136 w 10001"/>
                  <a:gd name="connsiteY7" fmla="*/ 8546 h 10933"/>
                  <a:gd name="connsiteX8" fmla="*/ 8454 w 10001"/>
                  <a:gd name="connsiteY8" fmla="*/ 8201 h 10933"/>
                  <a:gd name="connsiteX9" fmla="*/ 8755 w 10001"/>
                  <a:gd name="connsiteY9" fmla="*/ 7832 h 10933"/>
                  <a:gd name="connsiteX10" fmla="*/ 9062 w 10001"/>
                  <a:gd name="connsiteY10" fmla="*/ 7440 h 10933"/>
                  <a:gd name="connsiteX11" fmla="*/ 9368 w 10001"/>
                  <a:gd name="connsiteY11" fmla="*/ 6978 h 10933"/>
                  <a:gd name="connsiteX12" fmla="*/ 9663 w 10001"/>
                  <a:gd name="connsiteY12" fmla="*/ 6517 h 10933"/>
                  <a:gd name="connsiteX13" fmla="*/ 9979 w 10001"/>
                  <a:gd name="connsiteY13" fmla="*/ 5959 h 10933"/>
                  <a:gd name="connsiteX14" fmla="*/ 9966 w 10001"/>
                  <a:gd name="connsiteY14" fmla="*/ 0 h 10933"/>
                  <a:gd name="connsiteX15" fmla="*/ 9908 w 10001"/>
                  <a:gd name="connsiteY15" fmla="*/ 150 h 10933"/>
                  <a:gd name="connsiteX16" fmla="*/ 9626 w 10001"/>
                  <a:gd name="connsiteY16" fmla="*/ 819 h 10933"/>
                  <a:gd name="connsiteX17" fmla="*/ 9331 w 10001"/>
                  <a:gd name="connsiteY17" fmla="*/ 1465 h 10933"/>
                  <a:gd name="connsiteX18" fmla="*/ 9037 w 10001"/>
                  <a:gd name="connsiteY18" fmla="*/ 2088 h 10933"/>
                  <a:gd name="connsiteX19" fmla="*/ 8738 w 10001"/>
                  <a:gd name="connsiteY19" fmla="*/ 2688 h 10933"/>
                  <a:gd name="connsiteX20" fmla="*/ 8431 w 10001"/>
                  <a:gd name="connsiteY20" fmla="*/ 3242 h 10933"/>
                  <a:gd name="connsiteX21" fmla="*/ 8123 w 10001"/>
                  <a:gd name="connsiteY21" fmla="*/ 3749 h 10933"/>
                  <a:gd name="connsiteX22" fmla="*/ 7811 w 10001"/>
                  <a:gd name="connsiteY22" fmla="*/ 4211 h 10933"/>
                  <a:gd name="connsiteX23" fmla="*/ 7479 w 10001"/>
                  <a:gd name="connsiteY23" fmla="*/ 4649 h 10933"/>
                  <a:gd name="connsiteX24" fmla="*/ 7166 w 10001"/>
                  <a:gd name="connsiteY24" fmla="*/ 5064 h 10933"/>
                  <a:gd name="connsiteX25" fmla="*/ 6837 w 10001"/>
                  <a:gd name="connsiteY25" fmla="*/ 5456 h 10933"/>
                  <a:gd name="connsiteX26" fmla="*/ 6510 w 10001"/>
                  <a:gd name="connsiteY26" fmla="*/ 5802 h 10933"/>
                  <a:gd name="connsiteX27" fmla="*/ 6185 w 10001"/>
                  <a:gd name="connsiteY27" fmla="*/ 6078 h 10933"/>
                  <a:gd name="connsiteX28" fmla="*/ 5856 w 10001"/>
                  <a:gd name="connsiteY28" fmla="*/ 6332 h 10933"/>
                  <a:gd name="connsiteX29" fmla="*/ 5518 w 10001"/>
                  <a:gd name="connsiteY29" fmla="*/ 6587 h 10933"/>
                  <a:gd name="connsiteX30" fmla="*/ 5193 w 10001"/>
                  <a:gd name="connsiteY30" fmla="*/ 6816 h 10933"/>
                  <a:gd name="connsiteX31" fmla="*/ 4850 w 10001"/>
                  <a:gd name="connsiteY31" fmla="*/ 6932 h 10933"/>
                  <a:gd name="connsiteX32" fmla="*/ 4524 w 10001"/>
                  <a:gd name="connsiteY32" fmla="*/ 7070 h 10933"/>
                  <a:gd name="connsiteX33" fmla="*/ 4188 w 10001"/>
                  <a:gd name="connsiteY33" fmla="*/ 7139 h 10933"/>
                  <a:gd name="connsiteX34" fmla="*/ 3857 w 10001"/>
                  <a:gd name="connsiteY34" fmla="*/ 7186 h 10933"/>
                  <a:gd name="connsiteX35" fmla="*/ 3532 w 10001"/>
                  <a:gd name="connsiteY35" fmla="*/ 7186 h 10933"/>
                  <a:gd name="connsiteX36" fmla="*/ 3206 w 10001"/>
                  <a:gd name="connsiteY36" fmla="*/ 7186 h 10933"/>
                  <a:gd name="connsiteX37" fmla="*/ 2875 w 10001"/>
                  <a:gd name="connsiteY37" fmla="*/ 7117 h 10933"/>
                  <a:gd name="connsiteX38" fmla="*/ 2552 w 10001"/>
                  <a:gd name="connsiteY38" fmla="*/ 7025 h 10933"/>
                  <a:gd name="connsiteX39" fmla="*/ 2232 w 10001"/>
                  <a:gd name="connsiteY39" fmla="*/ 6863 h 10933"/>
                  <a:gd name="connsiteX40" fmla="*/ 1919 w 10001"/>
                  <a:gd name="connsiteY40" fmla="*/ 6679 h 10933"/>
                  <a:gd name="connsiteX41" fmla="*/ 1600 w 10001"/>
                  <a:gd name="connsiteY41" fmla="*/ 6471 h 10933"/>
                  <a:gd name="connsiteX42" fmla="*/ 1298 w 10001"/>
                  <a:gd name="connsiteY42" fmla="*/ 6170 h 10933"/>
                  <a:gd name="connsiteX43" fmla="*/ 993 w 10001"/>
                  <a:gd name="connsiteY43" fmla="*/ 5871 h 10933"/>
                  <a:gd name="connsiteX44" fmla="*/ 700 w 10001"/>
                  <a:gd name="connsiteY44" fmla="*/ 5525 h 10933"/>
                  <a:gd name="connsiteX45" fmla="*/ 405 w 10001"/>
                  <a:gd name="connsiteY45" fmla="*/ 5156 h 10933"/>
                  <a:gd name="connsiteX46" fmla="*/ 111 w 10001"/>
                  <a:gd name="connsiteY46" fmla="*/ 4718 h 10933"/>
                  <a:gd name="connsiteX47" fmla="*/ 111 w 10001"/>
                  <a:gd name="connsiteY47" fmla="*/ 4718 h 10933"/>
                  <a:gd name="connsiteX48" fmla="*/ 68 w 10001"/>
                  <a:gd name="connsiteY48" fmla="*/ 4649 h 10933"/>
                  <a:gd name="connsiteX49" fmla="*/ 32 w 10001"/>
                  <a:gd name="connsiteY49" fmla="*/ 4649 h 10933"/>
                  <a:gd name="connsiteX50" fmla="*/ 0 w 10001"/>
                  <a:gd name="connsiteY50" fmla="*/ 4695 h 10933"/>
                  <a:gd name="connsiteX51" fmla="*/ 0 w 10001"/>
                  <a:gd name="connsiteY51" fmla="*/ 4763 h 10933"/>
                  <a:gd name="connsiteX52" fmla="*/ 11 w 10001"/>
                  <a:gd name="connsiteY52" fmla="*/ 4902 h 10933"/>
                  <a:gd name="connsiteX53" fmla="*/ 43 w 10001"/>
                  <a:gd name="connsiteY53" fmla="*/ 5064 h 10933"/>
                  <a:gd name="connsiteX54" fmla="*/ 111 w 10001"/>
                  <a:gd name="connsiteY54" fmla="*/ 5248 h 10933"/>
                  <a:gd name="connsiteX55" fmla="*/ 203 w 10001"/>
                  <a:gd name="connsiteY55" fmla="*/ 5502 h 10933"/>
                  <a:gd name="connsiteX56" fmla="*/ 203 w 10001"/>
                  <a:gd name="connsiteY56" fmla="*/ 5502 h 10933"/>
                  <a:gd name="connsiteX57" fmla="*/ 472 w 10001"/>
                  <a:gd name="connsiteY57" fmla="*/ 5963 h 10933"/>
                  <a:gd name="connsiteX58" fmla="*/ 472 w 10001"/>
                  <a:gd name="connsiteY58" fmla="*/ 5963 h 10933"/>
                  <a:gd name="connsiteX59" fmla="*/ 834 w 10001"/>
                  <a:gd name="connsiteY59" fmla="*/ 6563 h 10933"/>
                  <a:gd name="connsiteX60" fmla="*/ 1195 w 10001"/>
                  <a:gd name="connsiteY60" fmla="*/ 7117 h 10933"/>
                  <a:gd name="connsiteX61" fmla="*/ 1557 w 10001"/>
                  <a:gd name="connsiteY61" fmla="*/ 7624 h 10933"/>
                  <a:gd name="connsiteX62" fmla="*/ 1919 w 10001"/>
                  <a:gd name="connsiteY62" fmla="*/ 8039 h 10933"/>
                  <a:gd name="connsiteX63" fmla="*/ 2280 w 10001"/>
                  <a:gd name="connsiteY63" fmla="*/ 8478 h 10933"/>
                  <a:gd name="connsiteX64" fmla="*/ 2643 w 10001"/>
                  <a:gd name="connsiteY64" fmla="*/ 8800 h 10933"/>
                  <a:gd name="connsiteX65" fmla="*/ 2998 w 10001"/>
                  <a:gd name="connsiteY65" fmla="*/ 9100 h 10933"/>
                  <a:gd name="connsiteX66" fmla="*/ 5030 w 10001"/>
                  <a:gd name="connsiteY66" fmla="*/ 10933 h 10933"/>
                  <a:gd name="connsiteX0" fmla="*/ 5125 w 10001"/>
                  <a:gd name="connsiteY0" fmla="*/ 10000 h 10933"/>
                  <a:gd name="connsiteX1" fmla="*/ 6161 w 10001"/>
                  <a:gd name="connsiteY1" fmla="*/ 9861 h 10933"/>
                  <a:gd name="connsiteX2" fmla="*/ 6499 w 10001"/>
                  <a:gd name="connsiteY2" fmla="*/ 9746 h 10933"/>
                  <a:gd name="connsiteX3" fmla="*/ 6837 w 10001"/>
                  <a:gd name="connsiteY3" fmla="*/ 9562 h 10933"/>
                  <a:gd name="connsiteX4" fmla="*/ 7166 w 10001"/>
                  <a:gd name="connsiteY4" fmla="*/ 9354 h 10933"/>
                  <a:gd name="connsiteX5" fmla="*/ 7492 w 10001"/>
                  <a:gd name="connsiteY5" fmla="*/ 9147 h 10933"/>
                  <a:gd name="connsiteX6" fmla="*/ 7822 w 10001"/>
                  <a:gd name="connsiteY6" fmla="*/ 8847 h 10933"/>
                  <a:gd name="connsiteX7" fmla="*/ 8136 w 10001"/>
                  <a:gd name="connsiteY7" fmla="*/ 8546 h 10933"/>
                  <a:gd name="connsiteX8" fmla="*/ 8454 w 10001"/>
                  <a:gd name="connsiteY8" fmla="*/ 8201 h 10933"/>
                  <a:gd name="connsiteX9" fmla="*/ 8755 w 10001"/>
                  <a:gd name="connsiteY9" fmla="*/ 7832 h 10933"/>
                  <a:gd name="connsiteX10" fmla="*/ 9062 w 10001"/>
                  <a:gd name="connsiteY10" fmla="*/ 7440 h 10933"/>
                  <a:gd name="connsiteX11" fmla="*/ 9368 w 10001"/>
                  <a:gd name="connsiteY11" fmla="*/ 6978 h 10933"/>
                  <a:gd name="connsiteX12" fmla="*/ 9663 w 10001"/>
                  <a:gd name="connsiteY12" fmla="*/ 6517 h 10933"/>
                  <a:gd name="connsiteX13" fmla="*/ 9979 w 10001"/>
                  <a:gd name="connsiteY13" fmla="*/ 5959 h 10933"/>
                  <a:gd name="connsiteX14" fmla="*/ 9966 w 10001"/>
                  <a:gd name="connsiteY14" fmla="*/ 0 h 10933"/>
                  <a:gd name="connsiteX15" fmla="*/ 9908 w 10001"/>
                  <a:gd name="connsiteY15" fmla="*/ 150 h 10933"/>
                  <a:gd name="connsiteX16" fmla="*/ 9626 w 10001"/>
                  <a:gd name="connsiteY16" fmla="*/ 819 h 10933"/>
                  <a:gd name="connsiteX17" fmla="*/ 9331 w 10001"/>
                  <a:gd name="connsiteY17" fmla="*/ 1465 h 10933"/>
                  <a:gd name="connsiteX18" fmla="*/ 9037 w 10001"/>
                  <a:gd name="connsiteY18" fmla="*/ 2088 h 10933"/>
                  <a:gd name="connsiteX19" fmla="*/ 8738 w 10001"/>
                  <a:gd name="connsiteY19" fmla="*/ 2688 h 10933"/>
                  <a:gd name="connsiteX20" fmla="*/ 8431 w 10001"/>
                  <a:gd name="connsiteY20" fmla="*/ 3242 h 10933"/>
                  <a:gd name="connsiteX21" fmla="*/ 8123 w 10001"/>
                  <a:gd name="connsiteY21" fmla="*/ 3749 h 10933"/>
                  <a:gd name="connsiteX22" fmla="*/ 7811 w 10001"/>
                  <a:gd name="connsiteY22" fmla="*/ 4211 h 10933"/>
                  <a:gd name="connsiteX23" fmla="*/ 7479 w 10001"/>
                  <a:gd name="connsiteY23" fmla="*/ 4649 h 10933"/>
                  <a:gd name="connsiteX24" fmla="*/ 7166 w 10001"/>
                  <a:gd name="connsiteY24" fmla="*/ 5064 h 10933"/>
                  <a:gd name="connsiteX25" fmla="*/ 6837 w 10001"/>
                  <a:gd name="connsiteY25" fmla="*/ 5456 h 10933"/>
                  <a:gd name="connsiteX26" fmla="*/ 6510 w 10001"/>
                  <a:gd name="connsiteY26" fmla="*/ 5802 h 10933"/>
                  <a:gd name="connsiteX27" fmla="*/ 6185 w 10001"/>
                  <a:gd name="connsiteY27" fmla="*/ 6078 h 10933"/>
                  <a:gd name="connsiteX28" fmla="*/ 5856 w 10001"/>
                  <a:gd name="connsiteY28" fmla="*/ 6332 h 10933"/>
                  <a:gd name="connsiteX29" fmla="*/ 5518 w 10001"/>
                  <a:gd name="connsiteY29" fmla="*/ 6587 h 10933"/>
                  <a:gd name="connsiteX30" fmla="*/ 5193 w 10001"/>
                  <a:gd name="connsiteY30" fmla="*/ 6816 h 10933"/>
                  <a:gd name="connsiteX31" fmla="*/ 4850 w 10001"/>
                  <a:gd name="connsiteY31" fmla="*/ 6932 h 10933"/>
                  <a:gd name="connsiteX32" fmla="*/ 4524 w 10001"/>
                  <a:gd name="connsiteY32" fmla="*/ 7070 h 10933"/>
                  <a:gd name="connsiteX33" fmla="*/ 4188 w 10001"/>
                  <a:gd name="connsiteY33" fmla="*/ 7139 h 10933"/>
                  <a:gd name="connsiteX34" fmla="*/ 3857 w 10001"/>
                  <a:gd name="connsiteY34" fmla="*/ 7186 h 10933"/>
                  <a:gd name="connsiteX35" fmla="*/ 3532 w 10001"/>
                  <a:gd name="connsiteY35" fmla="*/ 7186 h 10933"/>
                  <a:gd name="connsiteX36" fmla="*/ 3206 w 10001"/>
                  <a:gd name="connsiteY36" fmla="*/ 7186 h 10933"/>
                  <a:gd name="connsiteX37" fmla="*/ 2875 w 10001"/>
                  <a:gd name="connsiteY37" fmla="*/ 7117 h 10933"/>
                  <a:gd name="connsiteX38" fmla="*/ 2552 w 10001"/>
                  <a:gd name="connsiteY38" fmla="*/ 7025 h 10933"/>
                  <a:gd name="connsiteX39" fmla="*/ 2232 w 10001"/>
                  <a:gd name="connsiteY39" fmla="*/ 6863 h 10933"/>
                  <a:gd name="connsiteX40" fmla="*/ 1919 w 10001"/>
                  <a:gd name="connsiteY40" fmla="*/ 6679 h 10933"/>
                  <a:gd name="connsiteX41" fmla="*/ 1600 w 10001"/>
                  <a:gd name="connsiteY41" fmla="*/ 6471 h 10933"/>
                  <a:gd name="connsiteX42" fmla="*/ 1298 w 10001"/>
                  <a:gd name="connsiteY42" fmla="*/ 6170 h 10933"/>
                  <a:gd name="connsiteX43" fmla="*/ 993 w 10001"/>
                  <a:gd name="connsiteY43" fmla="*/ 5871 h 10933"/>
                  <a:gd name="connsiteX44" fmla="*/ 700 w 10001"/>
                  <a:gd name="connsiteY44" fmla="*/ 5525 h 10933"/>
                  <a:gd name="connsiteX45" fmla="*/ 405 w 10001"/>
                  <a:gd name="connsiteY45" fmla="*/ 5156 h 10933"/>
                  <a:gd name="connsiteX46" fmla="*/ 111 w 10001"/>
                  <a:gd name="connsiteY46" fmla="*/ 4718 h 10933"/>
                  <a:gd name="connsiteX47" fmla="*/ 111 w 10001"/>
                  <a:gd name="connsiteY47" fmla="*/ 4718 h 10933"/>
                  <a:gd name="connsiteX48" fmla="*/ 68 w 10001"/>
                  <a:gd name="connsiteY48" fmla="*/ 4649 h 10933"/>
                  <a:gd name="connsiteX49" fmla="*/ 32 w 10001"/>
                  <a:gd name="connsiteY49" fmla="*/ 4649 h 10933"/>
                  <a:gd name="connsiteX50" fmla="*/ 0 w 10001"/>
                  <a:gd name="connsiteY50" fmla="*/ 4695 h 10933"/>
                  <a:gd name="connsiteX51" fmla="*/ 0 w 10001"/>
                  <a:gd name="connsiteY51" fmla="*/ 4763 h 10933"/>
                  <a:gd name="connsiteX52" fmla="*/ 11 w 10001"/>
                  <a:gd name="connsiteY52" fmla="*/ 4902 h 10933"/>
                  <a:gd name="connsiteX53" fmla="*/ 43 w 10001"/>
                  <a:gd name="connsiteY53" fmla="*/ 5064 h 10933"/>
                  <a:gd name="connsiteX54" fmla="*/ 111 w 10001"/>
                  <a:gd name="connsiteY54" fmla="*/ 5248 h 10933"/>
                  <a:gd name="connsiteX55" fmla="*/ 203 w 10001"/>
                  <a:gd name="connsiteY55" fmla="*/ 5502 h 10933"/>
                  <a:gd name="connsiteX56" fmla="*/ 203 w 10001"/>
                  <a:gd name="connsiteY56" fmla="*/ 5502 h 10933"/>
                  <a:gd name="connsiteX57" fmla="*/ 472 w 10001"/>
                  <a:gd name="connsiteY57" fmla="*/ 5963 h 10933"/>
                  <a:gd name="connsiteX58" fmla="*/ 472 w 10001"/>
                  <a:gd name="connsiteY58" fmla="*/ 5963 h 10933"/>
                  <a:gd name="connsiteX59" fmla="*/ 834 w 10001"/>
                  <a:gd name="connsiteY59" fmla="*/ 6563 h 10933"/>
                  <a:gd name="connsiteX60" fmla="*/ 1195 w 10001"/>
                  <a:gd name="connsiteY60" fmla="*/ 7117 h 10933"/>
                  <a:gd name="connsiteX61" fmla="*/ 1557 w 10001"/>
                  <a:gd name="connsiteY61" fmla="*/ 7624 h 10933"/>
                  <a:gd name="connsiteX62" fmla="*/ 1919 w 10001"/>
                  <a:gd name="connsiteY62" fmla="*/ 8039 h 10933"/>
                  <a:gd name="connsiteX63" fmla="*/ 2280 w 10001"/>
                  <a:gd name="connsiteY63" fmla="*/ 8478 h 10933"/>
                  <a:gd name="connsiteX64" fmla="*/ 2643 w 10001"/>
                  <a:gd name="connsiteY64" fmla="*/ 8800 h 10933"/>
                  <a:gd name="connsiteX65" fmla="*/ 2998 w 10001"/>
                  <a:gd name="connsiteY65" fmla="*/ 9100 h 10933"/>
                  <a:gd name="connsiteX66" fmla="*/ 5030 w 10001"/>
                  <a:gd name="connsiteY66" fmla="*/ 10933 h 10933"/>
                  <a:gd name="connsiteX67" fmla="*/ 5125 w 10001"/>
                  <a:gd name="connsiteY67" fmla="*/ 10000 h 10933"/>
                  <a:gd name="connsiteX0" fmla="*/ 5030 w 10001"/>
                  <a:gd name="connsiteY0" fmla="*/ 10933 h 10944"/>
                  <a:gd name="connsiteX1" fmla="*/ 6161 w 10001"/>
                  <a:gd name="connsiteY1" fmla="*/ 9861 h 10944"/>
                  <a:gd name="connsiteX2" fmla="*/ 6499 w 10001"/>
                  <a:gd name="connsiteY2" fmla="*/ 9746 h 10944"/>
                  <a:gd name="connsiteX3" fmla="*/ 6837 w 10001"/>
                  <a:gd name="connsiteY3" fmla="*/ 9562 h 10944"/>
                  <a:gd name="connsiteX4" fmla="*/ 7166 w 10001"/>
                  <a:gd name="connsiteY4" fmla="*/ 9354 h 10944"/>
                  <a:gd name="connsiteX5" fmla="*/ 7492 w 10001"/>
                  <a:gd name="connsiteY5" fmla="*/ 9147 h 10944"/>
                  <a:gd name="connsiteX6" fmla="*/ 7822 w 10001"/>
                  <a:gd name="connsiteY6" fmla="*/ 8847 h 10944"/>
                  <a:gd name="connsiteX7" fmla="*/ 8136 w 10001"/>
                  <a:gd name="connsiteY7" fmla="*/ 8546 h 10944"/>
                  <a:gd name="connsiteX8" fmla="*/ 8454 w 10001"/>
                  <a:gd name="connsiteY8" fmla="*/ 8201 h 10944"/>
                  <a:gd name="connsiteX9" fmla="*/ 8755 w 10001"/>
                  <a:gd name="connsiteY9" fmla="*/ 7832 h 10944"/>
                  <a:gd name="connsiteX10" fmla="*/ 9062 w 10001"/>
                  <a:gd name="connsiteY10" fmla="*/ 7440 h 10944"/>
                  <a:gd name="connsiteX11" fmla="*/ 9368 w 10001"/>
                  <a:gd name="connsiteY11" fmla="*/ 6978 h 10944"/>
                  <a:gd name="connsiteX12" fmla="*/ 9663 w 10001"/>
                  <a:gd name="connsiteY12" fmla="*/ 6517 h 10944"/>
                  <a:gd name="connsiteX13" fmla="*/ 9979 w 10001"/>
                  <a:gd name="connsiteY13" fmla="*/ 5959 h 10944"/>
                  <a:gd name="connsiteX14" fmla="*/ 9966 w 10001"/>
                  <a:gd name="connsiteY14" fmla="*/ 0 h 10944"/>
                  <a:gd name="connsiteX15" fmla="*/ 9908 w 10001"/>
                  <a:gd name="connsiteY15" fmla="*/ 150 h 10944"/>
                  <a:gd name="connsiteX16" fmla="*/ 9626 w 10001"/>
                  <a:gd name="connsiteY16" fmla="*/ 819 h 10944"/>
                  <a:gd name="connsiteX17" fmla="*/ 9331 w 10001"/>
                  <a:gd name="connsiteY17" fmla="*/ 1465 h 10944"/>
                  <a:gd name="connsiteX18" fmla="*/ 9037 w 10001"/>
                  <a:gd name="connsiteY18" fmla="*/ 2088 h 10944"/>
                  <a:gd name="connsiteX19" fmla="*/ 8738 w 10001"/>
                  <a:gd name="connsiteY19" fmla="*/ 2688 h 10944"/>
                  <a:gd name="connsiteX20" fmla="*/ 8431 w 10001"/>
                  <a:gd name="connsiteY20" fmla="*/ 3242 h 10944"/>
                  <a:gd name="connsiteX21" fmla="*/ 8123 w 10001"/>
                  <a:gd name="connsiteY21" fmla="*/ 3749 h 10944"/>
                  <a:gd name="connsiteX22" fmla="*/ 7811 w 10001"/>
                  <a:gd name="connsiteY22" fmla="*/ 4211 h 10944"/>
                  <a:gd name="connsiteX23" fmla="*/ 7479 w 10001"/>
                  <a:gd name="connsiteY23" fmla="*/ 4649 h 10944"/>
                  <a:gd name="connsiteX24" fmla="*/ 7166 w 10001"/>
                  <a:gd name="connsiteY24" fmla="*/ 5064 h 10944"/>
                  <a:gd name="connsiteX25" fmla="*/ 6837 w 10001"/>
                  <a:gd name="connsiteY25" fmla="*/ 5456 h 10944"/>
                  <a:gd name="connsiteX26" fmla="*/ 6510 w 10001"/>
                  <a:gd name="connsiteY26" fmla="*/ 5802 h 10944"/>
                  <a:gd name="connsiteX27" fmla="*/ 6185 w 10001"/>
                  <a:gd name="connsiteY27" fmla="*/ 6078 h 10944"/>
                  <a:gd name="connsiteX28" fmla="*/ 5856 w 10001"/>
                  <a:gd name="connsiteY28" fmla="*/ 6332 h 10944"/>
                  <a:gd name="connsiteX29" fmla="*/ 5518 w 10001"/>
                  <a:gd name="connsiteY29" fmla="*/ 6587 h 10944"/>
                  <a:gd name="connsiteX30" fmla="*/ 5193 w 10001"/>
                  <a:gd name="connsiteY30" fmla="*/ 6816 h 10944"/>
                  <a:gd name="connsiteX31" fmla="*/ 4850 w 10001"/>
                  <a:gd name="connsiteY31" fmla="*/ 6932 h 10944"/>
                  <a:gd name="connsiteX32" fmla="*/ 4524 w 10001"/>
                  <a:gd name="connsiteY32" fmla="*/ 7070 h 10944"/>
                  <a:gd name="connsiteX33" fmla="*/ 4188 w 10001"/>
                  <a:gd name="connsiteY33" fmla="*/ 7139 h 10944"/>
                  <a:gd name="connsiteX34" fmla="*/ 3857 w 10001"/>
                  <a:gd name="connsiteY34" fmla="*/ 7186 h 10944"/>
                  <a:gd name="connsiteX35" fmla="*/ 3532 w 10001"/>
                  <a:gd name="connsiteY35" fmla="*/ 7186 h 10944"/>
                  <a:gd name="connsiteX36" fmla="*/ 3206 w 10001"/>
                  <a:gd name="connsiteY36" fmla="*/ 7186 h 10944"/>
                  <a:gd name="connsiteX37" fmla="*/ 2875 w 10001"/>
                  <a:gd name="connsiteY37" fmla="*/ 7117 h 10944"/>
                  <a:gd name="connsiteX38" fmla="*/ 2552 w 10001"/>
                  <a:gd name="connsiteY38" fmla="*/ 7025 h 10944"/>
                  <a:gd name="connsiteX39" fmla="*/ 2232 w 10001"/>
                  <a:gd name="connsiteY39" fmla="*/ 6863 h 10944"/>
                  <a:gd name="connsiteX40" fmla="*/ 1919 w 10001"/>
                  <a:gd name="connsiteY40" fmla="*/ 6679 h 10944"/>
                  <a:gd name="connsiteX41" fmla="*/ 1600 w 10001"/>
                  <a:gd name="connsiteY41" fmla="*/ 6471 h 10944"/>
                  <a:gd name="connsiteX42" fmla="*/ 1298 w 10001"/>
                  <a:gd name="connsiteY42" fmla="*/ 6170 h 10944"/>
                  <a:gd name="connsiteX43" fmla="*/ 993 w 10001"/>
                  <a:gd name="connsiteY43" fmla="*/ 5871 h 10944"/>
                  <a:gd name="connsiteX44" fmla="*/ 700 w 10001"/>
                  <a:gd name="connsiteY44" fmla="*/ 5525 h 10944"/>
                  <a:gd name="connsiteX45" fmla="*/ 405 w 10001"/>
                  <a:gd name="connsiteY45" fmla="*/ 5156 h 10944"/>
                  <a:gd name="connsiteX46" fmla="*/ 111 w 10001"/>
                  <a:gd name="connsiteY46" fmla="*/ 4718 h 10944"/>
                  <a:gd name="connsiteX47" fmla="*/ 111 w 10001"/>
                  <a:gd name="connsiteY47" fmla="*/ 4718 h 10944"/>
                  <a:gd name="connsiteX48" fmla="*/ 68 w 10001"/>
                  <a:gd name="connsiteY48" fmla="*/ 4649 h 10944"/>
                  <a:gd name="connsiteX49" fmla="*/ 32 w 10001"/>
                  <a:gd name="connsiteY49" fmla="*/ 4649 h 10944"/>
                  <a:gd name="connsiteX50" fmla="*/ 0 w 10001"/>
                  <a:gd name="connsiteY50" fmla="*/ 4695 h 10944"/>
                  <a:gd name="connsiteX51" fmla="*/ 0 w 10001"/>
                  <a:gd name="connsiteY51" fmla="*/ 4763 h 10944"/>
                  <a:gd name="connsiteX52" fmla="*/ 11 w 10001"/>
                  <a:gd name="connsiteY52" fmla="*/ 4902 h 10944"/>
                  <a:gd name="connsiteX53" fmla="*/ 43 w 10001"/>
                  <a:gd name="connsiteY53" fmla="*/ 5064 h 10944"/>
                  <a:gd name="connsiteX54" fmla="*/ 111 w 10001"/>
                  <a:gd name="connsiteY54" fmla="*/ 5248 h 10944"/>
                  <a:gd name="connsiteX55" fmla="*/ 203 w 10001"/>
                  <a:gd name="connsiteY55" fmla="*/ 5502 h 10944"/>
                  <a:gd name="connsiteX56" fmla="*/ 203 w 10001"/>
                  <a:gd name="connsiteY56" fmla="*/ 5502 h 10944"/>
                  <a:gd name="connsiteX57" fmla="*/ 472 w 10001"/>
                  <a:gd name="connsiteY57" fmla="*/ 5963 h 10944"/>
                  <a:gd name="connsiteX58" fmla="*/ 472 w 10001"/>
                  <a:gd name="connsiteY58" fmla="*/ 5963 h 10944"/>
                  <a:gd name="connsiteX59" fmla="*/ 834 w 10001"/>
                  <a:gd name="connsiteY59" fmla="*/ 6563 h 10944"/>
                  <a:gd name="connsiteX60" fmla="*/ 1195 w 10001"/>
                  <a:gd name="connsiteY60" fmla="*/ 7117 h 10944"/>
                  <a:gd name="connsiteX61" fmla="*/ 1557 w 10001"/>
                  <a:gd name="connsiteY61" fmla="*/ 7624 h 10944"/>
                  <a:gd name="connsiteX62" fmla="*/ 1919 w 10001"/>
                  <a:gd name="connsiteY62" fmla="*/ 8039 h 10944"/>
                  <a:gd name="connsiteX63" fmla="*/ 2280 w 10001"/>
                  <a:gd name="connsiteY63" fmla="*/ 8478 h 10944"/>
                  <a:gd name="connsiteX64" fmla="*/ 2643 w 10001"/>
                  <a:gd name="connsiteY64" fmla="*/ 8800 h 10944"/>
                  <a:gd name="connsiteX65" fmla="*/ 2998 w 10001"/>
                  <a:gd name="connsiteY65" fmla="*/ 9100 h 10944"/>
                  <a:gd name="connsiteX66" fmla="*/ 5030 w 10001"/>
                  <a:gd name="connsiteY66" fmla="*/ 10933 h 10944"/>
                  <a:gd name="connsiteX0" fmla="*/ 5030 w 10001"/>
                  <a:gd name="connsiteY0" fmla="*/ 10933 h 10940"/>
                  <a:gd name="connsiteX1" fmla="*/ 6499 w 10001"/>
                  <a:gd name="connsiteY1" fmla="*/ 9746 h 10940"/>
                  <a:gd name="connsiteX2" fmla="*/ 6837 w 10001"/>
                  <a:gd name="connsiteY2" fmla="*/ 9562 h 10940"/>
                  <a:gd name="connsiteX3" fmla="*/ 7166 w 10001"/>
                  <a:gd name="connsiteY3" fmla="*/ 9354 h 10940"/>
                  <a:gd name="connsiteX4" fmla="*/ 7492 w 10001"/>
                  <a:gd name="connsiteY4" fmla="*/ 9147 h 10940"/>
                  <a:gd name="connsiteX5" fmla="*/ 7822 w 10001"/>
                  <a:gd name="connsiteY5" fmla="*/ 8847 h 10940"/>
                  <a:gd name="connsiteX6" fmla="*/ 8136 w 10001"/>
                  <a:gd name="connsiteY6" fmla="*/ 8546 h 10940"/>
                  <a:gd name="connsiteX7" fmla="*/ 8454 w 10001"/>
                  <a:gd name="connsiteY7" fmla="*/ 8201 h 10940"/>
                  <a:gd name="connsiteX8" fmla="*/ 8755 w 10001"/>
                  <a:gd name="connsiteY8" fmla="*/ 7832 h 10940"/>
                  <a:gd name="connsiteX9" fmla="*/ 9062 w 10001"/>
                  <a:gd name="connsiteY9" fmla="*/ 7440 h 10940"/>
                  <a:gd name="connsiteX10" fmla="*/ 9368 w 10001"/>
                  <a:gd name="connsiteY10" fmla="*/ 6978 h 10940"/>
                  <a:gd name="connsiteX11" fmla="*/ 9663 w 10001"/>
                  <a:gd name="connsiteY11" fmla="*/ 6517 h 10940"/>
                  <a:gd name="connsiteX12" fmla="*/ 9979 w 10001"/>
                  <a:gd name="connsiteY12" fmla="*/ 5959 h 10940"/>
                  <a:gd name="connsiteX13" fmla="*/ 9966 w 10001"/>
                  <a:gd name="connsiteY13" fmla="*/ 0 h 10940"/>
                  <a:gd name="connsiteX14" fmla="*/ 9908 w 10001"/>
                  <a:gd name="connsiteY14" fmla="*/ 150 h 10940"/>
                  <a:gd name="connsiteX15" fmla="*/ 9626 w 10001"/>
                  <a:gd name="connsiteY15" fmla="*/ 819 h 10940"/>
                  <a:gd name="connsiteX16" fmla="*/ 9331 w 10001"/>
                  <a:gd name="connsiteY16" fmla="*/ 1465 h 10940"/>
                  <a:gd name="connsiteX17" fmla="*/ 9037 w 10001"/>
                  <a:gd name="connsiteY17" fmla="*/ 2088 h 10940"/>
                  <a:gd name="connsiteX18" fmla="*/ 8738 w 10001"/>
                  <a:gd name="connsiteY18" fmla="*/ 2688 h 10940"/>
                  <a:gd name="connsiteX19" fmla="*/ 8431 w 10001"/>
                  <a:gd name="connsiteY19" fmla="*/ 3242 h 10940"/>
                  <a:gd name="connsiteX20" fmla="*/ 8123 w 10001"/>
                  <a:gd name="connsiteY20" fmla="*/ 3749 h 10940"/>
                  <a:gd name="connsiteX21" fmla="*/ 7811 w 10001"/>
                  <a:gd name="connsiteY21" fmla="*/ 4211 h 10940"/>
                  <a:gd name="connsiteX22" fmla="*/ 7479 w 10001"/>
                  <a:gd name="connsiteY22" fmla="*/ 4649 h 10940"/>
                  <a:gd name="connsiteX23" fmla="*/ 7166 w 10001"/>
                  <a:gd name="connsiteY23" fmla="*/ 5064 h 10940"/>
                  <a:gd name="connsiteX24" fmla="*/ 6837 w 10001"/>
                  <a:gd name="connsiteY24" fmla="*/ 5456 h 10940"/>
                  <a:gd name="connsiteX25" fmla="*/ 6510 w 10001"/>
                  <a:gd name="connsiteY25" fmla="*/ 5802 h 10940"/>
                  <a:gd name="connsiteX26" fmla="*/ 6185 w 10001"/>
                  <a:gd name="connsiteY26" fmla="*/ 6078 h 10940"/>
                  <a:gd name="connsiteX27" fmla="*/ 5856 w 10001"/>
                  <a:gd name="connsiteY27" fmla="*/ 6332 h 10940"/>
                  <a:gd name="connsiteX28" fmla="*/ 5518 w 10001"/>
                  <a:gd name="connsiteY28" fmla="*/ 6587 h 10940"/>
                  <a:gd name="connsiteX29" fmla="*/ 5193 w 10001"/>
                  <a:gd name="connsiteY29" fmla="*/ 6816 h 10940"/>
                  <a:gd name="connsiteX30" fmla="*/ 4850 w 10001"/>
                  <a:gd name="connsiteY30" fmla="*/ 6932 h 10940"/>
                  <a:gd name="connsiteX31" fmla="*/ 4524 w 10001"/>
                  <a:gd name="connsiteY31" fmla="*/ 7070 h 10940"/>
                  <a:gd name="connsiteX32" fmla="*/ 4188 w 10001"/>
                  <a:gd name="connsiteY32" fmla="*/ 7139 h 10940"/>
                  <a:gd name="connsiteX33" fmla="*/ 3857 w 10001"/>
                  <a:gd name="connsiteY33" fmla="*/ 7186 h 10940"/>
                  <a:gd name="connsiteX34" fmla="*/ 3532 w 10001"/>
                  <a:gd name="connsiteY34" fmla="*/ 7186 h 10940"/>
                  <a:gd name="connsiteX35" fmla="*/ 3206 w 10001"/>
                  <a:gd name="connsiteY35" fmla="*/ 7186 h 10940"/>
                  <a:gd name="connsiteX36" fmla="*/ 2875 w 10001"/>
                  <a:gd name="connsiteY36" fmla="*/ 7117 h 10940"/>
                  <a:gd name="connsiteX37" fmla="*/ 2552 w 10001"/>
                  <a:gd name="connsiteY37" fmla="*/ 7025 h 10940"/>
                  <a:gd name="connsiteX38" fmla="*/ 2232 w 10001"/>
                  <a:gd name="connsiteY38" fmla="*/ 6863 h 10940"/>
                  <a:gd name="connsiteX39" fmla="*/ 1919 w 10001"/>
                  <a:gd name="connsiteY39" fmla="*/ 6679 h 10940"/>
                  <a:gd name="connsiteX40" fmla="*/ 1600 w 10001"/>
                  <a:gd name="connsiteY40" fmla="*/ 6471 h 10940"/>
                  <a:gd name="connsiteX41" fmla="*/ 1298 w 10001"/>
                  <a:gd name="connsiteY41" fmla="*/ 6170 h 10940"/>
                  <a:gd name="connsiteX42" fmla="*/ 993 w 10001"/>
                  <a:gd name="connsiteY42" fmla="*/ 5871 h 10940"/>
                  <a:gd name="connsiteX43" fmla="*/ 700 w 10001"/>
                  <a:gd name="connsiteY43" fmla="*/ 5525 h 10940"/>
                  <a:gd name="connsiteX44" fmla="*/ 405 w 10001"/>
                  <a:gd name="connsiteY44" fmla="*/ 5156 h 10940"/>
                  <a:gd name="connsiteX45" fmla="*/ 111 w 10001"/>
                  <a:gd name="connsiteY45" fmla="*/ 4718 h 10940"/>
                  <a:gd name="connsiteX46" fmla="*/ 111 w 10001"/>
                  <a:gd name="connsiteY46" fmla="*/ 4718 h 10940"/>
                  <a:gd name="connsiteX47" fmla="*/ 68 w 10001"/>
                  <a:gd name="connsiteY47" fmla="*/ 4649 h 10940"/>
                  <a:gd name="connsiteX48" fmla="*/ 32 w 10001"/>
                  <a:gd name="connsiteY48" fmla="*/ 4649 h 10940"/>
                  <a:gd name="connsiteX49" fmla="*/ 0 w 10001"/>
                  <a:gd name="connsiteY49" fmla="*/ 4695 h 10940"/>
                  <a:gd name="connsiteX50" fmla="*/ 0 w 10001"/>
                  <a:gd name="connsiteY50" fmla="*/ 4763 h 10940"/>
                  <a:gd name="connsiteX51" fmla="*/ 11 w 10001"/>
                  <a:gd name="connsiteY51" fmla="*/ 4902 h 10940"/>
                  <a:gd name="connsiteX52" fmla="*/ 43 w 10001"/>
                  <a:gd name="connsiteY52" fmla="*/ 5064 h 10940"/>
                  <a:gd name="connsiteX53" fmla="*/ 111 w 10001"/>
                  <a:gd name="connsiteY53" fmla="*/ 5248 h 10940"/>
                  <a:gd name="connsiteX54" fmla="*/ 203 w 10001"/>
                  <a:gd name="connsiteY54" fmla="*/ 5502 h 10940"/>
                  <a:gd name="connsiteX55" fmla="*/ 203 w 10001"/>
                  <a:gd name="connsiteY55" fmla="*/ 5502 h 10940"/>
                  <a:gd name="connsiteX56" fmla="*/ 472 w 10001"/>
                  <a:gd name="connsiteY56" fmla="*/ 5963 h 10940"/>
                  <a:gd name="connsiteX57" fmla="*/ 472 w 10001"/>
                  <a:gd name="connsiteY57" fmla="*/ 5963 h 10940"/>
                  <a:gd name="connsiteX58" fmla="*/ 834 w 10001"/>
                  <a:gd name="connsiteY58" fmla="*/ 6563 h 10940"/>
                  <a:gd name="connsiteX59" fmla="*/ 1195 w 10001"/>
                  <a:gd name="connsiteY59" fmla="*/ 7117 h 10940"/>
                  <a:gd name="connsiteX60" fmla="*/ 1557 w 10001"/>
                  <a:gd name="connsiteY60" fmla="*/ 7624 h 10940"/>
                  <a:gd name="connsiteX61" fmla="*/ 1919 w 10001"/>
                  <a:gd name="connsiteY61" fmla="*/ 8039 h 10940"/>
                  <a:gd name="connsiteX62" fmla="*/ 2280 w 10001"/>
                  <a:gd name="connsiteY62" fmla="*/ 8478 h 10940"/>
                  <a:gd name="connsiteX63" fmla="*/ 2643 w 10001"/>
                  <a:gd name="connsiteY63" fmla="*/ 8800 h 10940"/>
                  <a:gd name="connsiteX64" fmla="*/ 2998 w 10001"/>
                  <a:gd name="connsiteY64" fmla="*/ 9100 h 10940"/>
                  <a:gd name="connsiteX65" fmla="*/ 5030 w 10001"/>
                  <a:gd name="connsiteY65" fmla="*/ 10933 h 10940"/>
                  <a:gd name="connsiteX0" fmla="*/ 2998 w 10001"/>
                  <a:gd name="connsiteY0" fmla="*/ 9100 h 9746"/>
                  <a:gd name="connsiteX1" fmla="*/ 6499 w 10001"/>
                  <a:gd name="connsiteY1" fmla="*/ 9746 h 9746"/>
                  <a:gd name="connsiteX2" fmla="*/ 6837 w 10001"/>
                  <a:gd name="connsiteY2" fmla="*/ 9562 h 9746"/>
                  <a:gd name="connsiteX3" fmla="*/ 7166 w 10001"/>
                  <a:gd name="connsiteY3" fmla="*/ 9354 h 9746"/>
                  <a:gd name="connsiteX4" fmla="*/ 7492 w 10001"/>
                  <a:gd name="connsiteY4" fmla="*/ 9147 h 9746"/>
                  <a:gd name="connsiteX5" fmla="*/ 7822 w 10001"/>
                  <a:gd name="connsiteY5" fmla="*/ 8847 h 9746"/>
                  <a:gd name="connsiteX6" fmla="*/ 8136 w 10001"/>
                  <a:gd name="connsiteY6" fmla="*/ 8546 h 9746"/>
                  <a:gd name="connsiteX7" fmla="*/ 8454 w 10001"/>
                  <a:gd name="connsiteY7" fmla="*/ 8201 h 9746"/>
                  <a:gd name="connsiteX8" fmla="*/ 8755 w 10001"/>
                  <a:gd name="connsiteY8" fmla="*/ 7832 h 9746"/>
                  <a:gd name="connsiteX9" fmla="*/ 9062 w 10001"/>
                  <a:gd name="connsiteY9" fmla="*/ 7440 h 9746"/>
                  <a:gd name="connsiteX10" fmla="*/ 9368 w 10001"/>
                  <a:gd name="connsiteY10" fmla="*/ 6978 h 9746"/>
                  <a:gd name="connsiteX11" fmla="*/ 9663 w 10001"/>
                  <a:gd name="connsiteY11" fmla="*/ 6517 h 9746"/>
                  <a:gd name="connsiteX12" fmla="*/ 9979 w 10001"/>
                  <a:gd name="connsiteY12" fmla="*/ 5959 h 9746"/>
                  <a:gd name="connsiteX13" fmla="*/ 9966 w 10001"/>
                  <a:gd name="connsiteY13" fmla="*/ 0 h 9746"/>
                  <a:gd name="connsiteX14" fmla="*/ 9908 w 10001"/>
                  <a:gd name="connsiteY14" fmla="*/ 150 h 9746"/>
                  <a:gd name="connsiteX15" fmla="*/ 9626 w 10001"/>
                  <a:gd name="connsiteY15" fmla="*/ 819 h 9746"/>
                  <a:gd name="connsiteX16" fmla="*/ 9331 w 10001"/>
                  <a:gd name="connsiteY16" fmla="*/ 1465 h 9746"/>
                  <a:gd name="connsiteX17" fmla="*/ 9037 w 10001"/>
                  <a:gd name="connsiteY17" fmla="*/ 2088 h 9746"/>
                  <a:gd name="connsiteX18" fmla="*/ 8738 w 10001"/>
                  <a:gd name="connsiteY18" fmla="*/ 2688 h 9746"/>
                  <a:gd name="connsiteX19" fmla="*/ 8431 w 10001"/>
                  <a:gd name="connsiteY19" fmla="*/ 3242 h 9746"/>
                  <a:gd name="connsiteX20" fmla="*/ 8123 w 10001"/>
                  <a:gd name="connsiteY20" fmla="*/ 3749 h 9746"/>
                  <a:gd name="connsiteX21" fmla="*/ 7811 w 10001"/>
                  <a:gd name="connsiteY21" fmla="*/ 4211 h 9746"/>
                  <a:gd name="connsiteX22" fmla="*/ 7479 w 10001"/>
                  <a:gd name="connsiteY22" fmla="*/ 4649 h 9746"/>
                  <a:gd name="connsiteX23" fmla="*/ 7166 w 10001"/>
                  <a:gd name="connsiteY23" fmla="*/ 5064 h 9746"/>
                  <a:gd name="connsiteX24" fmla="*/ 6837 w 10001"/>
                  <a:gd name="connsiteY24" fmla="*/ 5456 h 9746"/>
                  <a:gd name="connsiteX25" fmla="*/ 6510 w 10001"/>
                  <a:gd name="connsiteY25" fmla="*/ 5802 h 9746"/>
                  <a:gd name="connsiteX26" fmla="*/ 6185 w 10001"/>
                  <a:gd name="connsiteY26" fmla="*/ 6078 h 9746"/>
                  <a:gd name="connsiteX27" fmla="*/ 5856 w 10001"/>
                  <a:gd name="connsiteY27" fmla="*/ 6332 h 9746"/>
                  <a:gd name="connsiteX28" fmla="*/ 5518 w 10001"/>
                  <a:gd name="connsiteY28" fmla="*/ 6587 h 9746"/>
                  <a:gd name="connsiteX29" fmla="*/ 5193 w 10001"/>
                  <a:gd name="connsiteY29" fmla="*/ 6816 h 9746"/>
                  <a:gd name="connsiteX30" fmla="*/ 4850 w 10001"/>
                  <a:gd name="connsiteY30" fmla="*/ 6932 h 9746"/>
                  <a:gd name="connsiteX31" fmla="*/ 4524 w 10001"/>
                  <a:gd name="connsiteY31" fmla="*/ 7070 h 9746"/>
                  <a:gd name="connsiteX32" fmla="*/ 4188 w 10001"/>
                  <a:gd name="connsiteY32" fmla="*/ 7139 h 9746"/>
                  <a:gd name="connsiteX33" fmla="*/ 3857 w 10001"/>
                  <a:gd name="connsiteY33" fmla="*/ 7186 h 9746"/>
                  <a:gd name="connsiteX34" fmla="*/ 3532 w 10001"/>
                  <a:gd name="connsiteY34" fmla="*/ 7186 h 9746"/>
                  <a:gd name="connsiteX35" fmla="*/ 3206 w 10001"/>
                  <a:gd name="connsiteY35" fmla="*/ 7186 h 9746"/>
                  <a:gd name="connsiteX36" fmla="*/ 2875 w 10001"/>
                  <a:gd name="connsiteY36" fmla="*/ 7117 h 9746"/>
                  <a:gd name="connsiteX37" fmla="*/ 2552 w 10001"/>
                  <a:gd name="connsiteY37" fmla="*/ 7025 h 9746"/>
                  <a:gd name="connsiteX38" fmla="*/ 2232 w 10001"/>
                  <a:gd name="connsiteY38" fmla="*/ 6863 h 9746"/>
                  <a:gd name="connsiteX39" fmla="*/ 1919 w 10001"/>
                  <a:gd name="connsiteY39" fmla="*/ 6679 h 9746"/>
                  <a:gd name="connsiteX40" fmla="*/ 1600 w 10001"/>
                  <a:gd name="connsiteY40" fmla="*/ 6471 h 9746"/>
                  <a:gd name="connsiteX41" fmla="*/ 1298 w 10001"/>
                  <a:gd name="connsiteY41" fmla="*/ 6170 h 9746"/>
                  <a:gd name="connsiteX42" fmla="*/ 993 w 10001"/>
                  <a:gd name="connsiteY42" fmla="*/ 5871 h 9746"/>
                  <a:gd name="connsiteX43" fmla="*/ 700 w 10001"/>
                  <a:gd name="connsiteY43" fmla="*/ 5525 h 9746"/>
                  <a:gd name="connsiteX44" fmla="*/ 405 w 10001"/>
                  <a:gd name="connsiteY44" fmla="*/ 5156 h 9746"/>
                  <a:gd name="connsiteX45" fmla="*/ 111 w 10001"/>
                  <a:gd name="connsiteY45" fmla="*/ 4718 h 9746"/>
                  <a:gd name="connsiteX46" fmla="*/ 111 w 10001"/>
                  <a:gd name="connsiteY46" fmla="*/ 4718 h 9746"/>
                  <a:gd name="connsiteX47" fmla="*/ 68 w 10001"/>
                  <a:gd name="connsiteY47" fmla="*/ 4649 h 9746"/>
                  <a:gd name="connsiteX48" fmla="*/ 32 w 10001"/>
                  <a:gd name="connsiteY48" fmla="*/ 4649 h 9746"/>
                  <a:gd name="connsiteX49" fmla="*/ 0 w 10001"/>
                  <a:gd name="connsiteY49" fmla="*/ 4695 h 9746"/>
                  <a:gd name="connsiteX50" fmla="*/ 0 w 10001"/>
                  <a:gd name="connsiteY50" fmla="*/ 4763 h 9746"/>
                  <a:gd name="connsiteX51" fmla="*/ 11 w 10001"/>
                  <a:gd name="connsiteY51" fmla="*/ 4902 h 9746"/>
                  <a:gd name="connsiteX52" fmla="*/ 43 w 10001"/>
                  <a:gd name="connsiteY52" fmla="*/ 5064 h 9746"/>
                  <a:gd name="connsiteX53" fmla="*/ 111 w 10001"/>
                  <a:gd name="connsiteY53" fmla="*/ 5248 h 9746"/>
                  <a:gd name="connsiteX54" fmla="*/ 203 w 10001"/>
                  <a:gd name="connsiteY54" fmla="*/ 5502 h 9746"/>
                  <a:gd name="connsiteX55" fmla="*/ 203 w 10001"/>
                  <a:gd name="connsiteY55" fmla="*/ 5502 h 9746"/>
                  <a:gd name="connsiteX56" fmla="*/ 472 w 10001"/>
                  <a:gd name="connsiteY56" fmla="*/ 5963 h 9746"/>
                  <a:gd name="connsiteX57" fmla="*/ 472 w 10001"/>
                  <a:gd name="connsiteY57" fmla="*/ 5963 h 9746"/>
                  <a:gd name="connsiteX58" fmla="*/ 834 w 10001"/>
                  <a:gd name="connsiteY58" fmla="*/ 6563 h 9746"/>
                  <a:gd name="connsiteX59" fmla="*/ 1195 w 10001"/>
                  <a:gd name="connsiteY59" fmla="*/ 7117 h 9746"/>
                  <a:gd name="connsiteX60" fmla="*/ 1557 w 10001"/>
                  <a:gd name="connsiteY60" fmla="*/ 7624 h 9746"/>
                  <a:gd name="connsiteX61" fmla="*/ 1919 w 10001"/>
                  <a:gd name="connsiteY61" fmla="*/ 8039 h 9746"/>
                  <a:gd name="connsiteX62" fmla="*/ 2280 w 10001"/>
                  <a:gd name="connsiteY62" fmla="*/ 8478 h 9746"/>
                  <a:gd name="connsiteX63" fmla="*/ 2643 w 10001"/>
                  <a:gd name="connsiteY63" fmla="*/ 8800 h 9746"/>
                  <a:gd name="connsiteX64" fmla="*/ 2998 w 10001"/>
                  <a:gd name="connsiteY64" fmla="*/ 9100 h 9746"/>
                  <a:gd name="connsiteX0" fmla="*/ 2998 w 10000"/>
                  <a:gd name="connsiteY0" fmla="*/ 9337 h 9817"/>
                  <a:gd name="connsiteX1" fmla="*/ 6836 w 10000"/>
                  <a:gd name="connsiteY1" fmla="*/ 9811 h 9817"/>
                  <a:gd name="connsiteX2" fmla="*/ 7165 w 10000"/>
                  <a:gd name="connsiteY2" fmla="*/ 9598 h 9817"/>
                  <a:gd name="connsiteX3" fmla="*/ 7491 w 10000"/>
                  <a:gd name="connsiteY3" fmla="*/ 9385 h 9817"/>
                  <a:gd name="connsiteX4" fmla="*/ 7821 w 10000"/>
                  <a:gd name="connsiteY4" fmla="*/ 9078 h 9817"/>
                  <a:gd name="connsiteX5" fmla="*/ 8135 w 10000"/>
                  <a:gd name="connsiteY5" fmla="*/ 8769 h 9817"/>
                  <a:gd name="connsiteX6" fmla="*/ 8453 w 10000"/>
                  <a:gd name="connsiteY6" fmla="*/ 8415 h 9817"/>
                  <a:gd name="connsiteX7" fmla="*/ 8754 w 10000"/>
                  <a:gd name="connsiteY7" fmla="*/ 8036 h 9817"/>
                  <a:gd name="connsiteX8" fmla="*/ 9061 w 10000"/>
                  <a:gd name="connsiteY8" fmla="*/ 7634 h 9817"/>
                  <a:gd name="connsiteX9" fmla="*/ 9367 w 10000"/>
                  <a:gd name="connsiteY9" fmla="*/ 7160 h 9817"/>
                  <a:gd name="connsiteX10" fmla="*/ 9662 w 10000"/>
                  <a:gd name="connsiteY10" fmla="*/ 6687 h 9817"/>
                  <a:gd name="connsiteX11" fmla="*/ 9978 w 10000"/>
                  <a:gd name="connsiteY11" fmla="*/ 6114 h 9817"/>
                  <a:gd name="connsiteX12" fmla="*/ 9965 w 10000"/>
                  <a:gd name="connsiteY12" fmla="*/ 0 h 9817"/>
                  <a:gd name="connsiteX13" fmla="*/ 9907 w 10000"/>
                  <a:gd name="connsiteY13" fmla="*/ 154 h 9817"/>
                  <a:gd name="connsiteX14" fmla="*/ 9625 w 10000"/>
                  <a:gd name="connsiteY14" fmla="*/ 840 h 9817"/>
                  <a:gd name="connsiteX15" fmla="*/ 9330 w 10000"/>
                  <a:gd name="connsiteY15" fmla="*/ 1503 h 9817"/>
                  <a:gd name="connsiteX16" fmla="*/ 9036 w 10000"/>
                  <a:gd name="connsiteY16" fmla="*/ 2142 h 9817"/>
                  <a:gd name="connsiteX17" fmla="*/ 8737 w 10000"/>
                  <a:gd name="connsiteY17" fmla="*/ 2758 h 9817"/>
                  <a:gd name="connsiteX18" fmla="*/ 8430 w 10000"/>
                  <a:gd name="connsiteY18" fmla="*/ 3326 h 9817"/>
                  <a:gd name="connsiteX19" fmla="*/ 8122 w 10000"/>
                  <a:gd name="connsiteY19" fmla="*/ 3847 h 9817"/>
                  <a:gd name="connsiteX20" fmla="*/ 7810 w 10000"/>
                  <a:gd name="connsiteY20" fmla="*/ 4321 h 9817"/>
                  <a:gd name="connsiteX21" fmla="*/ 7478 w 10000"/>
                  <a:gd name="connsiteY21" fmla="*/ 4770 h 9817"/>
                  <a:gd name="connsiteX22" fmla="*/ 7165 w 10000"/>
                  <a:gd name="connsiteY22" fmla="*/ 5196 h 9817"/>
                  <a:gd name="connsiteX23" fmla="*/ 6836 w 10000"/>
                  <a:gd name="connsiteY23" fmla="*/ 5598 h 9817"/>
                  <a:gd name="connsiteX24" fmla="*/ 6509 w 10000"/>
                  <a:gd name="connsiteY24" fmla="*/ 5953 h 9817"/>
                  <a:gd name="connsiteX25" fmla="*/ 6184 w 10000"/>
                  <a:gd name="connsiteY25" fmla="*/ 6236 h 9817"/>
                  <a:gd name="connsiteX26" fmla="*/ 5855 w 10000"/>
                  <a:gd name="connsiteY26" fmla="*/ 6497 h 9817"/>
                  <a:gd name="connsiteX27" fmla="*/ 5517 w 10000"/>
                  <a:gd name="connsiteY27" fmla="*/ 6759 h 9817"/>
                  <a:gd name="connsiteX28" fmla="*/ 5192 w 10000"/>
                  <a:gd name="connsiteY28" fmla="*/ 6994 h 9817"/>
                  <a:gd name="connsiteX29" fmla="*/ 4850 w 10000"/>
                  <a:gd name="connsiteY29" fmla="*/ 7113 h 9817"/>
                  <a:gd name="connsiteX30" fmla="*/ 4524 w 10000"/>
                  <a:gd name="connsiteY30" fmla="*/ 7254 h 9817"/>
                  <a:gd name="connsiteX31" fmla="*/ 4188 w 10000"/>
                  <a:gd name="connsiteY31" fmla="*/ 7325 h 9817"/>
                  <a:gd name="connsiteX32" fmla="*/ 3857 w 10000"/>
                  <a:gd name="connsiteY32" fmla="*/ 7373 h 9817"/>
                  <a:gd name="connsiteX33" fmla="*/ 3532 w 10000"/>
                  <a:gd name="connsiteY33" fmla="*/ 7373 h 9817"/>
                  <a:gd name="connsiteX34" fmla="*/ 3206 w 10000"/>
                  <a:gd name="connsiteY34" fmla="*/ 7373 h 9817"/>
                  <a:gd name="connsiteX35" fmla="*/ 2875 w 10000"/>
                  <a:gd name="connsiteY35" fmla="*/ 7302 h 9817"/>
                  <a:gd name="connsiteX36" fmla="*/ 2552 w 10000"/>
                  <a:gd name="connsiteY36" fmla="*/ 7208 h 9817"/>
                  <a:gd name="connsiteX37" fmla="*/ 2232 w 10000"/>
                  <a:gd name="connsiteY37" fmla="*/ 7042 h 9817"/>
                  <a:gd name="connsiteX38" fmla="*/ 1919 w 10000"/>
                  <a:gd name="connsiteY38" fmla="*/ 6853 h 9817"/>
                  <a:gd name="connsiteX39" fmla="*/ 1600 w 10000"/>
                  <a:gd name="connsiteY39" fmla="*/ 6640 h 9817"/>
                  <a:gd name="connsiteX40" fmla="*/ 1298 w 10000"/>
                  <a:gd name="connsiteY40" fmla="*/ 6331 h 9817"/>
                  <a:gd name="connsiteX41" fmla="*/ 993 w 10000"/>
                  <a:gd name="connsiteY41" fmla="*/ 6024 h 9817"/>
                  <a:gd name="connsiteX42" fmla="*/ 700 w 10000"/>
                  <a:gd name="connsiteY42" fmla="*/ 5669 h 9817"/>
                  <a:gd name="connsiteX43" fmla="*/ 405 w 10000"/>
                  <a:gd name="connsiteY43" fmla="*/ 5290 h 9817"/>
                  <a:gd name="connsiteX44" fmla="*/ 111 w 10000"/>
                  <a:gd name="connsiteY44" fmla="*/ 4841 h 9817"/>
                  <a:gd name="connsiteX45" fmla="*/ 111 w 10000"/>
                  <a:gd name="connsiteY45" fmla="*/ 4841 h 9817"/>
                  <a:gd name="connsiteX46" fmla="*/ 68 w 10000"/>
                  <a:gd name="connsiteY46" fmla="*/ 4770 h 9817"/>
                  <a:gd name="connsiteX47" fmla="*/ 32 w 10000"/>
                  <a:gd name="connsiteY47" fmla="*/ 4770 h 9817"/>
                  <a:gd name="connsiteX48" fmla="*/ 0 w 10000"/>
                  <a:gd name="connsiteY48" fmla="*/ 4817 h 9817"/>
                  <a:gd name="connsiteX49" fmla="*/ 0 w 10000"/>
                  <a:gd name="connsiteY49" fmla="*/ 4887 h 9817"/>
                  <a:gd name="connsiteX50" fmla="*/ 11 w 10000"/>
                  <a:gd name="connsiteY50" fmla="*/ 5030 h 9817"/>
                  <a:gd name="connsiteX51" fmla="*/ 43 w 10000"/>
                  <a:gd name="connsiteY51" fmla="*/ 5196 h 9817"/>
                  <a:gd name="connsiteX52" fmla="*/ 111 w 10000"/>
                  <a:gd name="connsiteY52" fmla="*/ 5385 h 9817"/>
                  <a:gd name="connsiteX53" fmla="*/ 203 w 10000"/>
                  <a:gd name="connsiteY53" fmla="*/ 5645 h 9817"/>
                  <a:gd name="connsiteX54" fmla="*/ 203 w 10000"/>
                  <a:gd name="connsiteY54" fmla="*/ 5645 h 9817"/>
                  <a:gd name="connsiteX55" fmla="*/ 472 w 10000"/>
                  <a:gd name="connsiteY55" fmla="*/ 6118 h 9817"/>
                  <a:gd name="connsiteX56" fmla="*/ 472 w 10000"/>
                  <a:gd name="connsiteY56" fmla="*/ 6118 h 9817"/>
                  <a:gd name="connsiteX57" fmla="*/ 834 w 10000"/>
                  <a:gd name="connsiteY57" fmla="*/ 6734 h 9817"/>
                  <a:gd name="connsiteX58" fmla="*/ 1195 w 10000"/>
                  <a:gd name="connsiteY58" fmla="*/ 7302 h 9817"/>
                  <a:gd name="connsiteX59" fmla="*/ 1557 w 10000"/>
                  <a:gd name="connsiteY59" fmla="*/ 7823 h 9817"/>
                  <a:gd name="connsiteX60" fmla="*/ 1919 w 10000"/>
                  <a:gd name="connsiteY60" fmla="*/ 8249 h 9817"/>
                  <a:gd name="connsiteX61" fmla="*/ 2280 w 10000"/>
                  <a:gd name="connsiteY61" fmla="*/ 8699 h 9817"/>
                  <a:gd name="connsiteX62" fmla="*/ 2643 w 10000"/>
                  <a:gd name="connsiteY62" fmla="*/ 9029 h 9817"/>
                  <a:gd name="connsiteX63" fmla="*/ 2998 w 10000"/>
                  <a:gd name="connsiteY63" fmla="*/ 9337 h 9817"/>
                  <a:gd name="connsiteX0" fmla="*/ 2998 w 10000"/>
                  <a:gd name="connsiteY0" fmla="*/ 9511 h 9777"/>
                  <a:gd name="connsiteX1" fmla="*/ 7165 w 10000"/>
                  <a:gd name="connsiteY1" fmla="*/ 9777 h 9777"/>
                  <a:gd name="connsiteX2" fmla="*/ 7491 w 10000"/>
                  <a:gd name="connsiteY2" fmla="*/ 9560 h 9777"/>
                  <a:gd name="connsiteX3" fmla="*/ 7821 w 10000"/>
                  <a:gd name="connsiteY3" fmla="*/ 9247 h 9777"/>
                  <a:gd name="connsiteX4" fmla="*/ 8135 w 10000"/>
                  <a:gd name="connsiteY4" fmla="*/ 8932 h 9777"/>
                  <a:gd name="connsiteX5" fmla="*/ 8453 w 10000"/>
                  <a:gd name="connsiteY5" fmla="*/ 8572 h 9777"/>
                  <a:gd name="connsiteX6" fmla="*/ 8754 w 10000"/>
                  <a:gd name="connsiteY6" fmla="*/ 8186 h 9777"/>
                  <a:gd name="connsiteX7" fmla="*/ 9061 w 10000"/>
                  <a:gd name="connsiteY7" fmla="*/ 7776 h 9777"/>
                  <a:gd name="connsiteX8" fmla="*/ 9367 w 10000"/>
                  <a:gd name="connsiteY8" fmla="*/ 7293 h 9777"/>
                  <a:gd name="connsiteX9" fmla="*/ 9662 w 10000"/>
                  <a:gd name="connsiteY9" fmla="*/ 6812 h 9777"/>
                  <a:gd name="connsiteX10" fmla="*/ 9978 w 10000"/>
                  <a:gd name="connsiteY10" fmla="*/ 6228 h 9777"/>
                  <a:gd name="connsiteX11" fmla="*/ 9965 w 10000"/>
                  <a:gd name="connsiteY11" fmla="*/ 0 h 9777"/>
                  <a:gd name="connsiteX12" fmla="*/ 9907 w 10000"/>
                  <a:gd name="connsiteY12" fmla="*/ 157 h 9777"/>
                  <a:gd name="connsiteX13" fmla="*/ 9625 w 10000"/>
                  <a:gd name="connsiteY13" fmla="*/ 856 h 9777"/>
                  <a:gd name="connsiteX14" fmla="*/ 9330 w 10000"/>
                  <a:gd name="connsiteY14" fmla="*/ 1531 h 9777"/>
                  <a:gd name="connsiteX15" fmla="*/ 9036 w 10000"/>
                  <a:gd name="connsiteY15" fmla="*/ 2182 h 9777"/>
                  <a:gd name="connsiteX16" fmla="*/ 8737 w 10000"/>
                  <a:gd name="connsiteY16" fmla="*/ 2809 h 9777"/>
                  <a:gd name="connsiteX17" fmla="*/ 8430 w 10000"/>
                  <a:gd name="connsiteY17" fmla="*/ 3388 h 9777"/>
                  <a:gd name="connsiteX18" fmla="*/ 8122 w 10000"/>
                  <a:gd name="connsiteY18" fmla="*/ 3919 h 9777"/>
                  <a:gd name="connsiteX19" fmla="*/ 7810 w 10000"/>
                  <a:gd name="connsiteY19" fmla="*/ 4402 h 9777"/>
                  <a:gd name="connsiteX20" fmla="*/ 7478 w 10000"/>
                  <a:gd name="connsiteY20" fmla="*/ 4859 h 9777"/>
                  <a:gd name="connsiteX21" fmla="*/ 7165 w 10000"/>
                  <a:gd name="connsiteY21" fmla="*/ 5293 h 9777"/>
                  <a:gd name="connsiteX22" fmla="*/ 6836 w 10000"/>
                  <a:gd name="connsiteY22" fmla="*/ 5702 h 9777"/>
                  <a:gd name="connsiteX23" fmla="*/ 6509 w 10000"/>
                  <a:gd name="connsiteY23" fmla="*/ 6064 h 9777"/>
                  <a:gd name="connsiteX24" fmla="*/ 6184 w 10000"/>
                  <a:gd name="connsiteY24" fmla="*/ 6352 h 9777"/>
                  <a:gd name="connsiteX25" fmla="*/ 5855 w 10000"/>
                  <a:gd name="connsiteY25" fmla="*/ 6618 h 9777"/>
                  <a:gd name="connsiteX26" fmla="*/ 5517 w 10000"/>
                  <a:gd name="connsiteY26" fmla="*/ 6885 h 9777"/>
                  <a:gd name="connsiteX27" fmla="*/ 5192 w 10000"/>
                  <a:gd name="connsiteY27" fmla="*/ 7124 h 9777"/>
                  <a:gd name="connsiteX28" fmla="*/ 4850 w 10000"/>
                  <a:gd name="connsiteY28" fmla="*/ 7246 h 9777"/>
                  <a:gd name="connsiteX29" fmla="*/ 4524 w 10000"/>
                  <a:gd name="connsiteY29" fmla="*/ 7389 h 9777"/>
                  <a:gd name="connsiteX30" fmla="*/ 4188 w 10000"/>
                  <a:gd name="connsiteY30" fmla="*/ 7462 h 9777"/>
                  <a:gd name="connsiteX31" fmla="*/ 3857 w 10000"/>
                  <a:gd name="connsiteY31" fmla="*/ 7510 h 9777"/>
                  <a:gd name="connsiteX32" fmla="*/ 3532 w 10000"/>
                  <a:gd name="connsiteY32" fmla="*/ 7510 h 9777"/>
                  <a:gd name="connsiteX33" fmla="*/ 3206 w 10000"/>
                  <a:gd name="connsiteY33" fmla="*/ 7510 h 9777"/>
                  <a:gd name="connsiteX34" fmla="*/ 2875 w 10000"/>
                  <a:gd name="connsiteY34" fmla="*/ 7438 h 9777"/>
                  <a:gd name="connsiteX35" fmla="*/ 2552 w 10000"/>
                  <a:gd name="connsiteY35" fmla="*/ 7342 h 9777"/>
                  <a:gd name="connsiteX36" fmla="*/ 2232 w 10000"/>
                  <a:gd name="connsiteY36" fmla="*/ 7173 h 9777"/>
                  <a:gd name="connsiteX37" fmla="*/ 1919 w 10000"/>
                  <a:gd name="connsiteY37" fmla="*/ 6981 h 9777"/>
                  <a:gd name="connsiteX38" fmla="*/ 1600 w 10000"/>
                  <a:gd name="connsiteY38" fmla="*/ 6764 h 9777"/>
                  <a:gd name="connsiteX39" fmla="*/ 1298 w 10000"/>
                  <a:gd name="connsiteY39" fmla="*/ 6449 h 9777"/>
                  <a:gd name="connsiteX40" fmla="*/ 993 w 10000"/>
                  <a:gd name="connsiteY40" fmla="*/ 6136 h 9777"/>
                  <a:gd name="connsiteX41" fmla="*/ 700 w 10000"/>
                  <a:gd name="connsiteY41" fmla="*/ 5775 h 9777"/>
                  <a:gd name="connsiteX42" fmla="*/ 405 w 10000"/>
                  <a:gd name="connsiteY42" fmla="*/ 5389 h 9777"/>
                  <a:gd name="connsiteX43" fmla="*/ 111 w 10000"/>
                  <a:gd name="connsiteY43" fmla="*/ 4931 h 9777"/>
                  <a:gd name="connsiteX44" fmla="*/ 111 w 10000"/>
                  <a:gd name="connsiteY44" fmla="*/ 4931 h 9777"/>
                  <a:gd name="connsiteX45" fmla="*/ 68 w 10000"/>
                  <a:gd name="connsiteY45" fmla="*/ 4859 h 9777"/>
                  <a:gd name="connsiteX46" fmla="*/ 32 w 10000"/>
                  <a:gd name="connsiteY46" fmla="*/ 4859 h 9777"/>
                  <a:gd name="connsiteX47" fmla="*/ 0 w 10000"/>
                  <a:gd name="connsiteY47" fmla="*/ 4907 h 9777"/>
                  <a:gd name="connsiteX48" fmla="*/ 0 w 10000"/>
                  <a:gd name="connsiteY48" fmla="*/ 4978 h 9777"/>
                  <a:gd name="connsiteX49" fmla="*/ 11 w 10000"/>
                  <a:gd name="connsiteY49" fmla="*/ 5124 h 9777"/>
                  <a:gd name="connsiteX50" fmla="*/ 43 w 10000"/>
                  <a:gd name="connsiteY50" fmla="*/ 5293 h 9777"/>
                  <a:gd name="connsiteX51" fmla="*/ 111 w 10000"/>
                  <a:gd name="connsiteY51" fmla="*/ 5485 h 9777"/>
                  <a:gd name="connsiteX52" fmla="*/ 203 w 10000"/>
                  <a:gd name="connsiteY52" fmla="*/ 5750 h 9777"/>
                  <a:gd name="connsiteX53" fmla="*/ 203 w 10000"/>
                  <a:gd name="connsiteY53" fmla="*/ 5750 h 9777"/>
                  <a:gd name="connsiteX54" fmla="*/ 472 w 10000"/>
                  <a:gd name="connsiteY54" fmla="*/ 6232 h 9777"/>
                  <a:gd name="connsiteX55" fmla="*/ 472 w 10000"/>
                  <a:gd name="connsiteY55" fmla="*/ 6232 h 9777"/>
                  <a:gd name="connsiteX56" fmla="*/ 834 w 10000"/>
                  <a:gd name="connsiteY56" fmla="*/ 6860 h 9777"/>
                  <a:gd name="connsiteX57" fmla="*/ 1195 w 10000"/>
                  <a:gd name="connsiteY57" fmla="*/ 7438 h 9777"/>
                  <a:gd name="connsiteX58" fmla="*/ 1557 w 10000"/>
                  <a:gd name="connsiteY58" fmla="*/ 7969 h 9777"/>
                  <a:gd name="connsiteX59" fmla="*/ 1919 w 10000"/>
                  <a:gd name="connsiteY59" fmla="*/ 8403 h 9777"/>
                  <a:gd name="connsiteX60" fmla="*/ 2280 w 10000"/>
                  <a:gd name="connsiteY60" fmla="*/ 8861 h 9777"/>
                  <a:gd name="connsiteX61" fmla="*/ 2643 w 10000"/>
                  <a:gd name="connsiteY61" fmla="*/ 9197 h 9777"/>
                  <a:gd name="connsiteX62" fmla="*/ 2998 w 10000"/>
                  <a:gd name="connsiteY62" fmla="*/ 9511 h 9777"/>
                  <a:gd name="connsiteX0" fmla="*/ 2998 w 10000"/>
                  <a:gd name="connsiteY0" fmla="*/ 9728 h 9798"/>
                  <a:gd name="connsiteX1" fmla="*/ 7491 w 10000"/>
                  <a:gd name="connsiteY1" fmla="*/ 9778 h 9798"/>
                  <a:gd name="connsiteX2" fmla="*/ 7821 w 10000"/>
                  <a:gd name="connsiteY2" fmla="*/ 9458 h 9798"/>
                  <a:gd name="connsiteX3" fmla="*/ 8135 w 10000"/>
                  <a:gd name="connsiteY3" fmla="*/ 9136 h 9798"/>
                  <a:gd name="connsiteX4" fmla="*/ 8453 w 10000"/>
                  <a:gd name="connsiteY4" fmla="*/ 8768 h 9798"/>
                  <a:gd name="connsiteX5" fmla="*/ 8754 w 10000"/>
                  <a:gd name="connsiteY5" fmla="*/ 8373 h 9798"/>
                  <a:gd name="connsiteX6" fmla="*/ 9061 w 10000"/>
                  <a:gd name="connsiteY6" fmla="*/ 7953 h 9798"/>
                  <a:gd name="connsiteX7" fmla="*/ 9367 w 10000"/>
                  <a:gd name="connsiteY7" fmla="*/ 7459 h 9798"/>
                  <a:gd name="connsiteX8" fmla="*/ 9662 w 10000"/>
                  <a:gd name="connsiteY8" fmla="*/ 6967 h 9798"/>
                  <a:gd name="connsiteX9" fmla="*/ 9978 w 10000"/>
                  <a:gd name="connsiteY9" fmla="*/ 6370 h 9798"/>
                  <a:gd name="connsiteX10" fmla="*/ 9965 w 10000"/>
                  <a:gd name="connsiteY10" fmla="*/ 0 h 9798"/>
                  <a:gd name="connsiteX11" fmla="*/ 9907 w 10000"/>
                  <a:gd name="connsiteY11" fmla="*/ 161 h 9798"/>
                  <a:gd name="connsiteX12" fmla="*/ 9625 w 10000"/>
                  <a:gd name="connsiteY12" fmla="*/ 876 h 9798"/>
                  <a:gd name="connsiteX13" fmla="*/ 9330 w 10000"/>
                  <a:gd name="connsiteY13" fmla="*/ 1566 h 9798"/>
                  <a:gd name="connsiteX14" fmla="*/ 9036 w 10000"/>
                  <a:gd name="connsiteY14" fmla="*/ 2232 h 9798"/>
                  <a:gd name="connsiteX15" fmla="*/ 8737 w 10000"/>
                  <a:gd name="connsiteY15" fmla="*/ 2873 h 9798"/>
                  <a:gd name="connsiteX16" fmla="*/ 8430 w 10000"/>
                  <a:gd name="connsiteY16" fmla="*/ 3465 h 9798"/>
                  <a:gd name="connsiteX17" fmla="*/ 8122 w 10000"/>
                  <a:gd name="connsiteY17" fmla="*/ 4008 h 9798"/>
                  <a:gd name="connsiteX18" fmla="*/ 7810 w 10000"/>
                  <a:gd name="connsiteY18" fmla="*/ 4502 h 9798"/>
                  <a:gd name="connsiteX19" fmla="*/ 7478 w 10000"/>
                  <a:gd name="connsiteY19" fmla="*/ 4970 h 9798"/>
                  <a:gd name="connsiteX20" fmla="*/ 7165 w 10000"/>
                  <a:gd name="connsiteY20" fmla="*/ 5414 h 9798"/>
                  <a:gd name="connsiteX21" fmla="*/ 6836 w 10000"/>
                  <a:gd name="connsiteY21" fmla="*/ 5832 h 9798"/>
                  <a:gd name="connsiteX22" fmla="*/ 6509 w 10000"/>
                  <a:gd name="connsiteY22" fmla="*/ 6202 h 9798"/>
                  <a:gd name="connsiteX23" fmla="*/ 6184 w 10000"/>
                  <a:gd name="connsiteY23" fmla="*/ 6497 h 9798"/>
                  <a:gd name="connsiteX24" fmla="*/ 5855 w 10000"/>
                  <a:gd name="connsiteY24" fmla="*/ 6769 h 9798"/>
                  <a:gd name="connsiteX25" fmla="*/ 5517 w 10000"/>
                  <a:gd name="connsiteY25" fmla="*/ 7042 h 9798"/>
                  <a:gd name="connsiteX26" fmla="*/ 5192 w 10000"/>
                  <a:gd name="connsiteY26" fmla="*/ 7286 h 9798"/>
                  <a:gd name="connsiteX27" fmla="*/ 4850 w 10000"/>
                  <a:gd name="connsiteY27" fmla="*/ 7411 h 9798"/>
                  <a:gd name="connsiteX28" fmla="*/ 4524 w 10000"/>
                  <a:gd name="connsiteY28" fmla="*/ 7558 h 9798"/>
                  <a:gd name="connsiteX29" fmla="*/ 4188 w 10000"/>
                  <a:gd name="connsiteY29" fmla="*/ 7632 h 9798"/>
                  <a:gd name="connsiteX30" fmla="*/ 3857 w 10000"/>
                  <a:gd name="connsiteY30" fmla="*/ 7681 h 9798"/>
                  <a:gd name="connsiteX31" fmla="*/ 3532 w 10000"/>
                  <a:gd name="connsiteY31" fmla="*/ 7681 h 9798"/>
                  <a:gd name="connsiteX32" fmla="*/ 3206 w 10000"/>
                  <a:gd name="connsiteY32" fmla="*/ 7681 h 9798"/>
                  <a:gd name="connsiteX33" fmla="*/ 2875 w 10000"/>
                  <a:gd name="connsiteY33" fmla="*/ 7608 h 9798"/>
                  <a:gd name="connsiteX34" fmla="*/ 2552 w 10000"/>
                  <a:gd name="connsiteY34" fmla="*/ 7509 h 9798"/>
                  <a:gd name="connsiteX35" fmla="*/ 2232 w 10000"/>
                  <a:gd name="connsiteY35" fmla="*/ 7337 h 9798"/>
                  <a:gd name="connsiteX36" fmla="*/ 1919 w 10000"/>
                  <a:gd name="connsiteY36" fmla="*/ 7140 h 9798"/>
                  <a:gd name="connsiteX37" fmla="*/ 1600 w 10000"/>
                  <a:gd name="connsiteY37" fmla="*/ 6918 h 9798"/>
                  <a:gd name="connsiteX38" fmla="*/ 1298 w 10000"/>
                  <a:gd name="connsiteY38" fmla="*/ 6596 h 9798"/>
                  <a:gd name="connsiteX39" fmla="*/ 993 w 10000"/>
                  <a:gd name="connsiteY39" fmla="*/ 6276 h 9798"/>
                  <a:gd name="connsiteX40" fmla="*/ 700 w 10000"/>
                  <a:gd name="connsiteY40" fmla="*/ 5907 h 9798"/>
                  <a:gd name="connsiteX41" fmla="*/ 405 w 10000"/>
                  <a:gd name="connsiteY41" fmla="*/ 5512 h 9798"/>
                  <a:gd name="connsiteX42" fmla="*/ 111 w 10000"/>
                  <a:gd name="connsiteY42" fmla="*/ 5043 h 9798"/>
                  <a:gd name="connsiteX43" fmla="*/ 111 w 10000"/>
                  <a:gd name="connsiteY43" fmla="*/ 5043 h 9798"/>
                  <a:gd name="connsiteX44" fmla="*/ 68 w 10000"/>
                  <a:gd name="connsiteY44" fmla="*/ 4970 h 9798"/>
                  <a:gd name="connsiteX45" fmla="*/ 32 w 10000"/>
                  <a:gd name="connsiteY45" fmla="*/ 4970 h 9798"/>
                  <a:gd name="connsiteX46" fmla="*/ 0 w 10000"/>
                  <a:gd name="connsiteY46" fmla="*/ 5019 h 9798"/>
                  <a:gd name="connsiteX47" fmla="*/ 0 w 10000"/>
                  <a:gd name="connsiteY47" fmla="*/ 5092 h 9798"/>
                  <a:gd name="connsiteX48" fmla="*/ 11 w 10000"/>
                  <a:gd name="connsiteY48" fmla="*/ 5241 h 9798"/>
                  <a:gd name="connsiteX49" fmla="*/ 43 w 10000"/>
                  <a:gd name="connsiteY49" fmla="*/ 5414 h 9798"/>
                  <a:gd name="connsiteX50" fmla="*/ 111 w 10000"/>
                  <a:gd name="connsiteY50" fmla="*/ 5610 h 9798"/>
                  <a:gd name="connsiteX51" fmla="*/ 203 w 10000"/>
                  <a:gd name="connsiteY51" fmla="*/ 5881 h 9798"/>
                  <a:gd name="connsiteX52" fmla="*/ 203 w 10000"/>
                  <a:gd name="connsiteY52" fmla="*/ 5881 h 9798"/>
                  <a:gd name="connsiteX53" fmla="*/ 472 w 10000"/>
                  <a:gd name="connsiteY53" fmla="*/ 6374 h 9798"/>
                  <a:gd name="connsiteX54" fmla="*/ 472 w 10000"/>
                  <a:gd name="connsiteY54" fmla="*/ 6374 h 9798"/>
                  <a:gd name="connsiteX55" fmla="*/ 834 w 10000"/>
                  <a:gd name="connsiteY55" fmla="*/ 7016 h 9798"/>
                  <a:gd name="connsiteX56" fmla="*/ 1195 w 10000"/>
                  <a:gd name="connsiteY56" fmla="*/ 7608 h 9798"/>
                  <a:gd name="connsiteX57" fmla="*/ 1557 w 10000"/>
                  <a:gd name="connsiteY57" fmla="*/ 8151 h 9798"/>
                  <a:gd name="connsiteX58" fmla="*/ 1919 w 10000"/>
                  <a:gd name="connsiteY58" fmla="*/ 8595 h 9798"/>
                  <a:gd name="connsiteX59" fmla="*/ 2280 w 10000"/>
                  <a:gd name="connsiteY59" fmla="*/ 9063 h 9798"/>
                  <a:gd name="connsiteX60" fmla="*/ 2643 w 10000"/>
                  <a:gd name="connsiteY60" fmla="*/ 9407 h 9798"/>
                  <a:gd name="connsiteX61" fmla="*/ 2998 w 10000"/>
                  <a:gd name="connsiteY61" fmla="*/ 9728 h 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0000" h="9798">
                    <a:moveTo>
                      <a:pt x="2998" y="9728"/>
                    </a:moveTo>
                    <a:cubicBezTo>
                      <a:pt x="3806" y="9790"/>
                      <a:pt x="6687" y="9823"/>
                      <a:pt x="7491" y="9778"/>
                    </a:cubicBezTo>
                    <a:lnTo>
                      <a:pt x="7821" y="9458"/>
                    </a:lnTo>
                    <a:lnTo>
                      <a:pt x="8135" y="9136"/>
                    </a:lnTo>
                    <a:lnTo>
                      <a:pt x="8453" y="8768"/>
                    </a:lnTo>
                    <a:lnTo>
                      <a:pt x="8754" y="8373"/>
                    </a:lnTo>
                    <a:lnTo>
                      <a:pt x="9061" y="7953"/>
                    </a:lnTo>
                    <a:lnTo>
                      <a:pt x="9367" y="7459"/>
                    </a:lnTo>
                    <a:lnTo>
                      <a:pt x="9662" y="6967"/>
                    </a:lnTo>
                    <a:lnTo>
                      <a:pt x="9978" y="6370"/>
                    </a:lnTo>
                    <a:cubicBezTo>
                      <a:pt x="10029" y="5208"/>
                      <a:pt x="9978" y="1035"/>
                      <a:pt x="9965" y="0"/>
                    </a:cubicBezTo>
                    <a:cubicBezTo>
                      <a:pt x="9946" y="53"/>
                      <a:pt x="9927" y="108"/>
                      <a:pt x="9907" y="161"/>
                    </a:cubicBezTo>
                    <a:cubicBezTo>
                      <a:pt x="9814" y="400"/>
                      <a:pt x="9719" y="637"/>
                      <a:pt x="9625" y="876"/>
                    </a:cubicBezTo>
                    <a:cubicBezTo>
                      <a:pt x="9526" y="1106"/>
                      <a:pt x="9428" y="1337"/>
                      <a:pt x="9330" y="1566"/>
                    </a:cubicBezTo>
                    <a:lnTo>
                      <a:pt x="9036" y="2232"/>
                    </a:lnTo>
                    <a:lnTo>
                      <a:pt x="8737" y="2873"/>
                    </a:lnTo>
                    <a:cubicBezTo>
                      <a:pt x="8633" y="3070"/>
                      <a:pt x="8531" y="3269"/>
                      <a:pt x="8430" y="3465"/>
                    </a:cubicBezTo>
                    <a:lnTo>
                      <a:pt x="8122" y="4008"/>
                    </a:lnTo>
                    <a:lnTo>
                      <a:pt x="7810" y="4502"/>
                    </a:lnTo>
                    <a:lnTo>
                      <a:pt x="7478" y="4970"/>
                    </a:lnTo>
                    <a:lnTo>
                      <a:pt x="7165" y="5414"/>
                    </a:lnTo>
                    <a:lnTo>
                      <a:pt x="6836" y="5832"/>
                    </a:lnTo>
                    <a:lnTo>
                      <a:pt x="6509" y="6202"/>
                    </a:lnTo>
                    <a:lnTo>
                      <a:pt x="6184" y="6497"/>
                    </a:lnTo>
                    <a:lnTo>
                      <a:pt x="5855" y="6769"/>
                    </a:lnTo>
                    <a:lnTo>
                      <a:pt x="5517" y="7042"/>
                    </a:lnTo>
                    <a:lnTo>
                      <a:pt x="5192" y="7286"/>
                    </a:lnTo>
                    <a:lnTo>
                      <a:pt x="4850" y="7411"/>
                    </a:lnTo>
                    <a:lnTo>
                      <a:pt x="4524" y="7558"/>
                    </a:lnTo>
                    <a:lnTo>
                      <a:pt x="4188" y="7632"/>
                    </a:lnTo>
                    <a:lnTo>
                      <a:pt x="3857" y="7681"/>
                    </a:lnTo>
                    <a:lnTo>
                      <a:pt x="3532" y="7681"/>
                    </a:lnTo>
                    <a:lnTo>
                      <a:pt x="3206" y="7681"/>
                    </a:lnTo>
                    <a:lnTo>
                      <a:pt x="2875" y="7608"/>
                    </a:lnTo>
                    <a:lnTo>
                      <a:pt x="2552" y="7509"/>
                    </a:lnTo>
                    <a:lnTo>
                      <a:pt x="2232" y="7337"/>
                    </a:lnTo>
                    <a:lnTo>
                      <a:pt x="1919" y="7140"/>
                    </a:lnTo>
                    <a:lnTo>
                      <a:pt x="1600" y="6918"/>
                    </a:lnTo>
                    <a:lnTo>
                      <a:pt x="1298" y="6596"/>
                    </a:lnTo>
                    <a:lnTo>
                      <a:pt x="993" y="6276"/>
                    </a:lnTo>
                    <a:lnTo>
                      <a:pt x="700" y="5907"/>
                    </a:lnTo>
                    <a:lnTo>
                      <a:pt x="405" y="5512"/>
                    </a:lnTo>
                    <a:lnTo>
                      <a:pt x="111" y="5043"/>
                    </a:lnTo>
                    <a:lnTo>
                      <a:pt x="111" y="5043"/>
                    </a:lnTo>
                    <a:cubicBezTo>
                      <a:pt x="95" y="5019"/>
                      <a:pt x="82" y="4994"/>
                      <a:pt x="68" y="4970"/>
                    </a:cubicBezTo>
                    <a:lnTo>
                      <a:pt x="32" y="4970"/>
                    </a:lnTo>
                    <a:cubicBezTo>
                      <a:pt x="20" y="4986"/>
                      <a:pt x="9" y="5004"/>
                      <a:pt x="0" y="5019"/>
                    </a:cubicBezTo>
                    <a:lnTo>
                      <a:pt x="0" y="5092"/>
                    </a:lnTo>
                    <a:cubicBezTo>
                      <a:pt x="4" y="5142"/>
                      <a:pt x="7" y="5191"/>
                      <a:pt x="11" y="5241"/>
                    </a:cubicBezTo>
                    <a:cubicBezTo>
                      <a:pt x="23" y="5298"/>
                      <a:pt x="34" y="5356"/>
                      <a:pt x="43" y="5414"/>
                    </a:cubicBezTo>
                    <a:cubicBezTo>
                      <a:pt x="65" y="5479"/>
                      <a:pt x="88" y="5545"/>
                      <a:pt x="111" y="5610"/>
                    </a:cubicBezTo>
                    <a:cubicBezTo>
                      <a:pt x="142" y="5701"/>
                      <a:pt x="171" y="5792"/>
                      <a:pt x="203" y="5881"/>
                    </a:cubicBezTo>
                    <a:lnTo>
                      <a:pt x="203" y="5881"/>
                    </a:lnTo>
                    <a:cubicBezTo>
                      <a:pt x="293" y="6045"/>
                      <a:pt x="382" y="6210"/>
                      <a:pt x="472" y="6374"/>
                    </a:cubicBezTo>
                    <a:lnTo>
                      <a:pt x="472" y="6374"/>
                    </a:lnTo>
                    <a:lnTo>
                      <a:pt x="834" y="7016"/>
                    </a:lnTo>
                    <a:lnTo>
                      <a:pt x="1195" y="7608"/>
                    </a:lnTo>
                    <a:lnTo>
                      <a:pt x="1557" y="8151"/>
                    </a:lnTo>
                    <a:lnTo>
                      <a:pt x="1919" y="8595"/>
                    </a:lnTo>
                    <a:lnTo>
                      <a:pt x="2280" y="9063"/>
                    </a:lnTo>
                    <a:lnTo>
                      <a:pt x="2643" y="9407"/>
                    </a:lnTo>
                    <a:lnTo>
                      <a:pt x="2998" y="9728"/>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75" name="Freeform 32"/>
              <p:cNvSpPr>
                <a:spLocks/>
              </p:cNvSpPr>
              <p:nvPr/>
            </p:nvSpPr>
            <p:spPr bwMode="auto">
              <a:xfrm>
                <a:off x="5047118" y="4489341"/>
                <a:ext cx="3356031" cy="1544601"/>
              </a:xfrm>
              <a:custGeom>
                <a:avLst/>
                <a:gdLst>
                  <a:gd name="T0" fmla="*/ 73 w 1557"/>
                  <a:gd name="T1" fmla="*/ 688 h 716"/>
                  <a:gd name="T2" fmla="*/ 149 w 1557"/>
                  <a:gd name="T3" fmla="*/ 703 h 716"/>
                  <a:gd name="T4" fmla="*/ 226 w 1557"/>
                  <a:gd name="T5" fmla="*/ 712 h 716"/>
                  <a:gd name="T6" fmla="*/ 309 w 1557"/>
                  <a:gd name="T7" fmla="*/ 716 h 716"/>
                  <a:gd name="T8" fmla="*/ 393 w 1557"/>
                  <a:gd name="T9" fmla="*/ 714 h 716"/>
                  <a:gd name="T10" fmla="*/ 482 w 1557"/>
                  <a:gd name="T11" fmla="*/ 707 h 716"/>
                  <a:gd name="T12" fmla="*/ 572 w 1557"/>
                  <a:gd name="T13" fmla="*/ 694 h 716"/>
                  <a:gd name="T14" fmla="*/ 666 w 1557"/>
                  <a:gd name="T15" fmla="*/ 676 h 716"/>
                  <a:gd name="T16" fmla="*/ 760 w 1557"/>
                  <a:gd name="T17" fmla="*/ 650 h 716"/>
                  <a:gd name="T18" fmla="*/ 857 w 1557"/>
                  <a:gd name="T19" fmla="*/ 617 h 716"/>
                  <a:gd name="T20" fmla="*/ 955 w 1557"/>
                  <a:gd name="T21" fmla="*/ 578 h 716"/>
                  <a:gd name="T22" fmla="*/ 1054 w 1557"/>
                  <a:gd name="T23" fmla="*/ 532 h 716"/>
                  <a:gd name="T24" fmla="*/ 1156 w 1557"/>
                  <a:gd name="T25" fmla="*/ 479 h 716"/>
                  <a:gd name="T26" fmla="*/ 1255 w 1557"/>
                  <a:gd name="T27" fmla="*/ 416 h 716"/>
                  <a:gd name="T28" fmla="*/ 1356 w 1557"/>
                  <a:gd name="T29" fmla="*/ 346 h 716"/>
                  <a:gd name="T30" fmla="*/ 1456 w 1557"/>
                  <a:gd name="T31" fmla="*/ 269 h 716"/>
                  <a:gd name="T32" fmla="*/ 1557 w 1557"/>
                  <a:gd name="T33" fmla="*/ 184 h 716"/>
                  <a:gd name="T34" fmla="*/ 1417 w 1557"/>
                  <a:gd name="T35" fmla="*/ 0 h 716"/>
                  <a:gd name="T36" fmla="*/ 1332 w 1557"/>
                  <a:gd name="T37" fmla="*/ 77 h 716"/>
                  <a:gd name="T38" fmla="*/ 1244 w 1557"/>
                  <a:gd name="T39" fmla="*/ 153 h 716"/>
                  <a:gd name="T40" fmla="*/ 1156 w 1557"/>
                  <a:gd name="T41" fmla="*/ 223 h 716"/>
                  <a:gd name="T42" fmla="*/ 1064 w 1557"/>
                  <a:gd name="T43" fmla="*/ 289 h 716"/>
                  <a:gd name="T44" fmla="*/ 972 w 1557"/>
                  <a:gd name="T45" fmla="*/ 350 h 716"/>
                  <a:gd name="T46" fmla="*/ 878 w 1557"/>
                  <a:gd name="T47" fmla="*/ 407 h 716"/>
                  <a:gd name="T48" fmla="*/ 784 w 1557"/>
                  <a:gd name="T49" fmla="*/ 458 h 716"/>
                  <a:gd name="T50" fmla="*/ 692 w 1557"/>
                  <a:gd name="T51" fmla="*/ 504 h 716"/>
                  <a:gd name="T52" fmla="*/ 598 w 1557"/>
                  <a:gd name="T53" fmla="*/ 545 h 716"/>
                  <a:gd name="T54" fmla="*/ 508 w 1557"/>
                  <a:gd name="T55" fmla="*/ 580 h 716"/>
                  <a:gd name="T56" fmla="*/ 417 w 1557"/>
                  <a:gd name="T57" fmla="*/ 609 h 716"/>
                  <a:gd name="T58" fmla="*/ 331 w 1557"/>
                  <a:gd name="T59" fmla="*/ 631 h 716"/>
                  <a:gd name="T60" fmla="*/ 244 w 1557"/>
                  <a:gd name="T61" fmla="*/ 648 h 716"/>
                  <a:gd name="T62" fmla="*/ 163 w 1557"/>
                  <a:gd name="T63" fmla="*/ 657 h 716"/>
                  <a:gd name="T64" fmla="*/ 84 w 1557"/>
                  <a:gd name="T65" fmla="*/ 661 h 716"/>
                  <a:gd name="T66" fmla="*/ 11 w 1557"/>
                  <a:gd name="T67" fmla="*/ 657 h 716"/>
                  <a:gd name="T68" fmla="*/ 5 w 1557"/>
                  <a:gd name="T69" fmla="*/ 655 h 716"/>
                  <a:gd name="T70" fmla="*/ 0 w 1557"/>
                  <a:gd name="T71" fmla="*/ 659 h 716"/>
                  <a:gd name="T72" fmla="*/ 3 w 1557"/>
                  <a:gd name="T73" fmla="*/ 666 h 716"/>
                  <a:gd name="T74" fmla="*/ 20 w 1557"/>
                  <a:gd name="T75" fmla="*/ 674 h 716"/>
                  <a:gd name="T76" fmla="*/ 33 w 1557"/>
                  <a:gd name="T77" fmla="*/ 677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7" h="716">
                    <a:moveTo>
                      <a:pt x="73" y="688"/>
                    </a:moveTo>
                    <a:lnTo>
                      <a:pt x="73" y="688"/>
                    </a:lnTo>
                    <a:lnTo>
                      <a:pt x="110" y="696"/>
                    </a:lnTo>
                    <a:lnTo>
                      <a:pt x="149" y="703"/>
                    </a:lnTo>
                    <a:lnTo>
                      <a:pt x="187" y="709"/>
                    </a:lnTo>
                    <a:lnTo>
                      <a:pt x="226" y="712"/>
                    </a:lnTo>
                    <a:lnTo>
                      <a:pt x="266" y="714"/>
                    </a:lnTo>
                    <a:lnTo>
                      <a:pt x="309" y="716"/>
                    </a:lnTo>
                    <a:lnTo>
                      <a:pt x="349" y="716"/>
                    </a:lnTo>
                    <a:lnTo>
                      <a:pt x="393" y="714"/>
                    </a:lnTo>
                    <a:lnTo>
                      <a:pt x="438" y="712"/>
                    </a:lnTo>
                    <a:lnTo>
                      <a:pt x="482" y="707"/>
                    </a:lnTo>
                    <a:lnTo>
                      <a:pt x="526" y="701"/>
                    </a:lnTo>
                    <a:lnTo>
                      <a:pt x="572" y="694"/>
                    </a:lnTo>
                    <a:lnTo>
                      <a:pt x="618" y="687"/>
                    </a:lnTo>
                    <a:lnTo>
                      <a:pt x="666" y="676"/>
                    </a:lnTo>
                    <a:lnTo>
                      <a:pt x="712" y="663"/>
                    </a:lnTo>
                    <a:lnTo>
                      <a:pt x="760" y="650"/>
                    </a:lnTo>
                    <a:lnTo>
                      <a:pt x="810" y="635"/>
                    </a:lnTo>
                    <a:lnTo>
                      <a:pt x="857" y="617"/>
                    </a:lnTo>
                    <a:lnTo>
                      <a:pt x="907" y="598"/>
                    </a:lnTo>
                    <a:lnTo>
                      <a:pt x="955" y="578"/>
                    </a:lnTo>
                    <a:lnTo>
                      <a:pt x="1005" y="556"/>
                    </a:lnTo>
                    <a:lnTo>
                      <a:pt x="1054" y="532"/>
                    </a:lnTo>
                    <a:lnTo>
                      <a:pt x="1104" y="506"/>
                    </a:lnTo>
                    <a:lnTo>
                      <a:pt x="1156" y="479"/>
                    </a:lnTo>
                    <a:lnTo>
                      <a:pt x="1205" y="447"/>
                    </a:lnTo>
                    <a:lnTo>
                      <a:pt x="1255" y="416"/>
                    </a:lnTo>
                    <a:lnTo>
                      <a:pt x="1307" y="383"/>
                    </a:lnTo>
                    <a:lnTo>
                      <a:pt x="1356" y="346"/>
                    </a:lnTo>
                    <a:lnTo>
                      <a:pt x="1406" y="309"/>
                    </a:lnTo>
                    <a:lnTo>
                      <a:pt x="1456" y="269"/>
                    </a:lnTo>
                    <a:lnTo>
                      <a:pt x="1507" y="226"/>
                    </a:lnTo>
                    <a:lnTo>
                      <a:pt x="1557" y="184"/>
                    </a:lnTo>
                    <a:lnTo>
                      <a:pt x="1417" y="0"/>
                    </a:lnTo>
                    <a:lnTo>
                      <a:pt x="1417" y="0"/>
                    </a:lnTo>
                    <a:lnTo>
                      <a:pt x="1375" y="38"/>
                    </a:lnTo>
                    <a:lnTo>
                      <a:pt x="1332" y="77"/>
                    </a:lnTo>
                    <a:lnTo>
                      <a:pt x="1288" y="116"/>
                    </a:lnTo>
                    <a:lnTo>
                      <a:pt x="1244" y="153"/>
                    </a:lnTo>
                    <a:lnTo>
                      <a:pt x="1200" y="188"/>
                    </a:lnTo>
                    <a:lnTo>
                      <a:pt x="1156" y="223"/>
                    </a:lnTo>
                    <a:lnTo>
                      <a:pt x="1110" y="256"/>
                    </a:lnTo>
                    <a:lnTo>
                      <a:pt x="1064" y="289"/>
                    </a:lnTo>
                    <a:lnTo>
                      <a:pt x="1018" y="320"/>
                    </a:lnTo>
                    <a:lnTo>
                      <a:pt x="972" y="350"/>
                    </a:lnTo>
                    <a:lnTo>
                      <a:pt x="924" y="379"/>
                    </a:lnTo>
                    <a:lnTo>
                      <a:pt x="878" y="407"/>
                    </a:lnTo>
                    <a:lnTo>
                      <a:pt x="832" y="434"/>
                    </a:lnTo>
                    <a:lnTo>
                      <a:pt x="784" y="458"/>
                    </a:lnTo>
                    <a:lnTo>
                      <a:pt x="738" y="482"/>
                    </a:lnTo>
                    <a:lnTo>
                      <a:pt x="692" y="504"/>
                    </a:lnTo>
                    <a:lnTo>
                      <a:pt x="646" y="526"/>
                    </a:lnTo>
                    <a:lnTo>
                      <a:pt x="598" y="545"/>
                    </a:lnTo>
                    <a:lnTo>
                      <a:pt x="554" y="563"/>
                    </a:lnTo>
                    <a:lnTo>
                      <a:pt x="508" y="580"/>
                    </a:lnTo>
                    <a:lnTo>
                      <a:pt x="462" y="595"/>
                    </a:lnTo>
                    <a:lnTo>
                      <a:pt x="417" y="609"/>
                    </a:lnTo>
                    <a:lnTo>
                      <a:pt x="373" y="620"/>
                    </a:lnTo>
                    <a:lnTo>
                      <a:pt x="331" y="631"/>
                    </a:lnTo>
                    <a:lnTo>
                      <a:pt x="287" y="641"/>
                    </a:lnTo>
                    <a:lnTo>
                      <a:pt x="244" y="648"/>
                    </a:lnTo>
                    <a:lnTo>
                      <a:pt x="204" y="653"/>
                    </a:lnTo>
                    <a:lnTo>
                      <a:pt x="163" y="657"/>
                    </a:lnTo>
                    <a:lnTo>
                      <a:pt x="123" y="661"/>
                    </a:lnTo>
                    <a:lnTo>
                      <a:pt x="84" y="661"/>
                    </a:lnTo>
                    <a:lnTo>
                      <a:pt x="47" y="659"/>
                    </a:lnTo>
                    <a:lnTo>
                      <a:pt x="11" y="657"/>
                    </a:lnTo>
                    <a:lnTo>
                      <a:pt x="11" y="657"/>
                    </a:lnTo>
                    <a:lnTo>
                      <a:pt x="5" y="655"/>
                    </a:lnTo>
                    <a:lnTo>
                      <a:pt x="1" y="657"/>
                    </a:lnTo>
                    <a:lnTo>
                      <a:pt x="0" y="659"/>
                    </a:lnTo>
                    <a:lnTo>
                      <a:pt x="0" y="663"/>
                    </a:lnTo>
                    <a:lnTo>
                      <a:pt x="3" y="666"/>
                    </a:lnTo>
                    <a:lnTo>
                      <a:pt x="11" y="670"/>
                    </a:lnTo>
                    <a:lnTo>
                      <a:pt x="20" y="674"/>
                    </a:lnTo>
                    <a:lnTo>
                      <a:pt x="33" y="677"/>
                    </a:lnTo>
                    <a:lnTo>
                      <a:pt x="33" y="677"/>
                    </a:lnTo>
                    <a:lnTo>
                      <a:pt x="73" y="688"/>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80" name="Freeform 34"/>
              <p:cNvSpPr>
                <a:spLocks/>
              </p:cNvSpPr>
              <p:nvPr userDrawn="1"/>
            </p:nvSpPr>
            <p:spPr bwMode="auto">
              <a:xfrm>
                <a:off x="5944070" y="34924"/>
                <a:ext cx="3195692" cy="1552537"/>
              </a:xfrm>
              <a:custGeom>
                <a:avLst/>
                <a:gdLst>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425841 w 3832525"/>
                  <a:gd name="connsiteY6" fmla="*/ 75467 h 1552473"/>
                  <a:gd name="connsiteX7" fmla="*/ 3538023 w 3832525"/>
                  <a:gd name="connsiteY7" fmla="*/ 103498 h 1552473"/>
                  <a:gd name="connsiteX8" fmla="*/ 3643732 w 3832525"/>
                  <a:gd name="connsiteY8" fmla="*/ 131529 h 1552473"/>
                  <a:gd name="connsiteX9" fmla="*/ 3751598 w 3832525"/>
                  <a:gd name="connsiteY9" fmla="*/ 168185 h 1552473"/>
                  <a:gd name="connsiteX10" fmla="*/ 3832525 w 3832525"/>
                  <a:gd name="connsiteY10" fmla="*/ 199835 h 1552473"/>
                  <a:gd name="connsiteX11" fmla="*/ 3832525 w 3832525"/>
                  <a:gd name="connsiteY11" fmla="*/ 283571 h 1552473"/>
                  <a:gd name="connsiteX12" fmla="*/ 3742969 w 3832525"/>
                  <a:gd name="connsiteY12" fmla="*/ 263058 h 1552473"/>
                  <a:gd name="connsiteX13" fmla="*/ 3641575 w 3832525"/>
                  <a:gd name="connsiteY13" fmla="*/ 247964 h 1552473"/>
                  <a:gd name="connsiteX14" fmla="*/ 3533708 w 3832525"/>
                  <a:gd name="connsiteY14" fmla="*/ 230715 h 1552473"/>
                  <a:gd name="connsiteX15" fmla="*/ 3425841 w 3832525"/>
                  <a:gd name="connsiteY15" fmla="*/ 224246 h 1552473"/>
                  <a:gd name="connsiteX16" fmla="*/ 3311503 w 3832525"/>
                  <a:gd name="connsiteY16" fmla="*/ 215621 h 1552473"/>
                  <a:gd name="connsiteX17" fmla="*/ 3195007 w 3832525"/>
                  <a:gd name="connsiteY17" fmla="*/ 215621 h 1552473"/>
                  <a:gd name="connsiteX18" fmla="*/ 3080669 w 3832525"/>
                  <a:gd name="connsiteY18" fmla="*/ 219934 h 1552473"/>
                  <a:gd name="connsiteX19" fmla="*/ 2962015 w 3832525"/>
                  <a:gd name="connsiteY19" fmla="*/ 226402 h 1552473"/>
                  <a:gd name="connsiteX20" fmla="*/ 2839047 w 3832525"/>
                  <a:gd name="connsiteY20" fmla="*/ 239340 h 1552473"/>
                  <a:gd name="connsiteX21" fmla="*/ 2716080 w 3832525"/>
                  <a:gd name="connsiteY21" fmla="*/ 258746 h 1552473"/>
                  <a:gd name="connsiteX22" fmla="*/ 2593112 w 3832525"/>
                  <a:gd name="connsiteY22" fmla="*/ 278151 h 1552473"/>
                  <a:gd name="connsiteX23" fmla="*/ 2465829 w 3832525"/>
                  <a:gd name="connsiteY23" fmla="*/ 306182 h 1552473"/>
                  <a:gd name="connsiteX24" fmla="*/ 2338547 w 3832525"/>
                  <a:gd name="connsiteY24" fmla="*/ 338525 h 1552473"/>
                  <a:gd name="connsiteX25" fmla="*/ 2206950 w 3832525"/>
                  <a:gd name="connsiteY25" fmla="*/ 377337 h 1552473"/>
                  <a:gd name="connsiteX26" fmla="*/ 2079667 w 3832525"/>
                  <a:gd name="connsiteY26" fmla="*/ 418305 h 1552473"/>
                  <a:gd name="connsiteX27" fmla="*/ 1948070 w 3832525"/>
                  <a:gd name="connsiteY27" fmla="*/ 465742 h 1552473"/>
                  <a:gd name="connsiteX28" fmla="*/ 1822945 w 3832525"/>
                  <a:gd name="connsiteY28" fmla="*/ 517491 h 1552473"/>
                  <a:gd name="connsiteX29" fmla="*/ 1691348 w 3832525"/>
                  <a:gd name="connsiteY29" fmla="*/ 573553 h 1552473"/>
                  <a:gd name="connsiteX30" fmla="*/ 1559750 w 3832525"/>
                  <a:gd name="connsiteY30" fmla="*/ 636083 h 1552473"/>
                  <a:gd name="connsiteX31" fmla="*/ 1428153 w 3832525"/>
                  <a:gd name="connsiteY31" fmla="*/ 702925 h 1552473"/>
                  <a:gd name="connsiteX32" fmla="*/ 1300871 w 3832525"/>
                  <a:gd name="connsiteY32" fmla="*/ 776236 h 1552473"/>
                  <a:gd name="connsiteX33" fmla="*/ 1171431 w 3832525"/>
                  <a:gd name="connsiteY33" fmla="*/ 853860 h 1552473"/>
                  <a:gd name="connsiteX34" fmla="*/ 1044148 w 3832525"/>
                  <a:gd name="connsiteY34" fmla="*/ 937952 h 1552473"/>
                  <a:gd name="connsiteX35" fmla="*/ 916866 w 3832525"/>
                  <a:gd name="connsiteY35" fmla="*/ 1026357 h 1552473"/>
                  <a:gd name="connsiteX36" fmla="*/ 789583 w 3832525"/>
                  <a:gd name="connsiteY36" fmla="*/ 1121231 h 1552473"/>
                  <a:gd name="connsiteX37" fmla="*/ 666615 w 3832525"/>
                  <a:gd name="connsiteY37" fmla="*/ 1220416 h 1552473"/>
                  <a:gd name="connsiteX38" fmla="*/ 543648 w 3832525"/>
                  <a:gd name="connsiteY38" fmla="*/ 1323914 h 1552473"/>
                  <a:gd name="connsiteX39" fmla="*/ 420680 w 3832525"/>
                  <a:gd name="connsiteY39" fmla="*/ 1433881 h 1552473"/>
                  <a:gd name="connsiteX40" fmla="*/ 299869 w 3832525"/>
                  <a:gd name="connsiteY40" fmla="*/ 1552473 h 1552473"/>
                  <a:gd name="connsiteX41" fmla="*/ 0 w 3832525"/>
                  <a:gd name="connsiteY41" fmla="*/ 1136324 h 1552473"/>
                  <a:gd name="connsiteX42" fmla="*/ 118653 w 3832525"/>
                  <a:gd name="connsiteY42" fmla="*/ 1026357 h 1552473"/>
                  <a:gd name="connsiteX43" fmla="*/ 237307 w 3832525"/>
                  <a:gd name="connsiteY43" fmla="*/ 918547 h 1552473"/>
                  <a:gd name="connsiteX44" fmla="*/ 360274 w 3832525"/>
                  <a:gd name="connsiteY44" fmla="*/ 819361 h 1552473"/>
                  <a:gd name="connsiteX45" fmla="*/ 487557 w 3832525"/>
                  <a:gd name="connsiteY45" fmla="*/ 724487 h 1552473"/>
                  <a:gd name="connsiteX46" fmla="*/ 614839 w 3832525"/>
                  <a:gd name="connsiteY46" fmla="*/ 636083 h 1552473"/>
                  <a:gd name="connsiteX47" fmla="*/ 742122 w 3832525"/>
                  <a:gd name="connsiteY47" fmla="*/ 556303 h 1552473"/>
                  <a:gd name="connsiteX48" fmla="*/ 873719 w 3832525"/>
                  <a:gd name="connsiteY48" fmla="*/ 480835 h 1552473"/>
                  <a:gd name="connsiteX49" fmla="*/ 998844 w 3832525"/>
                  <a:gd name="connsiteY49" fmla="*/ 409680 h 1552473"/>
                  <a:gd name="connsiteX50" fmla="*/ 1130442 w 3832525"/>
                  <a:gd name="connsiteY50" fmla="*/ 347150 h 1552473"/>
                  <a:gd name="connsiteX51" fmla="*/ 1266353 w 3832525"/>
                  <a:gd name="connsiteY51" fmla="*/ 291089 h 1552473"/>
                  <a:gd name="connsiteX52" fmla="*/ 1397951 w 3832525"/>
                  <a:gd name="connsiteY52" fmla="*/ 239340 h 1552473"/>
                  <a:gd name="connsiteX53" fmla="*/ 1527390 w 3832525"/>
                  <a:gd name="connsiteY53" fmla="*/ 191903 h 1552473"/>
                  <a:gd name="connsiteX54" fmla="*/ 1663302 w 3832525"/>
                  <a:gd name="connsiteY54" fmla="*/ 148779 h 1552473"/>
                  <a:gd name="connsiteX55" fmla="*/ 1794899 w 3832525"/>
                  <a:gd name="connsiteY55" fmla="*/ 112123 h 1552473"/>
                  <a:gd name="connsiteX56" fmla="*/ 1928654 w 3832525"/>
                  <a:gd name="connsiteY56" fmla="*/ 79780 h 1552473"/>
                  <a:gd name="connsiteX57" fmla="*/ 2060251 w 3832525"/>
                  <a:gd name="connsiteY57" fmla="*/ 56062 h 1552473"/>
                  <a:gd name="connsiteX58" fmla="*/ 2191848 w 3832525"/>
                  <a:gd name="connsiteY58" fmla="*/ 36656 h 1552473"/>
                  <a:gd name="connsiteX59" fmla="*/ 2321288 w 3832525"/>
                  <a:gd name="connsiteY59" fmla="*/ 21562 h 1552473"/>
                  <a:gd name="connsiteX60" fmla="*/ 2448571 w 3832525"/>
                  <a:gd name="connsiteY60" fmla="*/ 8625 h 1552473"/>
                  <a:gd name="connsiteX61" fmla="*/ 2580168 w 3832525"/>
                  <a:gd name="connsiteY61"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538023 w 3832525"/>
                  <a:gd name="connsiteY6" fmla="*/ 103498 h 1552473"/>
                  <a:gd name="connsiteX7" fmla="*/ 3643732 w 3832525"/>
                  <a:gd name="connsiteY7" fmla="*/ 131529 h 1552473"/>
                  <a:gd name="connsiteX8" fmla="*/ 3751598 w 3832525"/>
                  <a:gd name="connsiteY8" fmla="*/ 168185 h 1552473"/>
                  <a:gd name="connsiteX9" fmla="*/ 3832525 w 3832525"/>
                  <a:gd name="connsiteY9" fmla="*/ 199835 h 1552473"/>
                  <a:gd name="connsiteX10" fmla="*/ 3832525 w 3832525"/>
                  <a:gd name="connsiteY10" fmla="*/ 283571 h 1552473"/>
                  <a:gd name="connsiteX11" fmla="*/ 3742969 w 3832525"/>
                  <a:gd name="connsiteY11" fmla="*/ 263058 h 1552473"/>
                  <a:gd name="connsiteX12" fmla="*/ 3641575 w 3832525"/>
                  <a:gd name="connsiteY12" fmla="*/ 247964 h 1552473"/>
                  <a:gd name="connsiteX13" fmla="*/ 3533708 w 3832525"/>
                  <a:gd name="connsiteY13" fmla="*/ 230715 h 1552473"/>
                  <a:gd name="connsiteX14" fmla="*/ 3425841 w 3832525"/>
                  <a:gd name="connsiteY14" fmla="*/ 224246 h 1552473"/>
                  <a:gd name="connsiteX15" fmla="*/ 3311503 w 3832525"/>
                  <a:gd name="connsiteY15" fmla="*/ 215621 h 1552473"/>
                  <a:gd name="connsiteX16" fmla="*/ 3195007 w 3832525"/>
                  <a:gd name="connsiteY16" fmla="*/ 215621 h 1552473"/>
                  <a:gd name="connsiteX17" fmla="*/ 3080669 w 3832525"/>
                  <a:gd name="connsiteY17" fmla="*/ 219934 h 1552473"/>
                  <a:gd name="connsiteX18" fmla="*/ 2962015 w 3832525"/>
                  <a:gd name="connsiteY18" fmla="*/ 226402 h 1552473"/>
                  <a:gd name="connsiteX19" fmla="*/ 2839047 w 3832525"/>
                  <a:gd name="connsiteY19" fmla="*/ 239340 h 1552473"/>
                  <a:gd name="connsiteX20" fmla="*/ 2716080 w 3832525"/>
                  <a:gd name="connsiteY20" fmla="*/ 258746 h 1552473"/>
                  <a:gd name="connsiteX21" fmla="*/ 2593112 w 3832525"/>
                  <a:gd name="connsiteY21" fmla="*/ 278151 h 1552473"/>
                  <a:gd name="connsiteX22" fmla="*/ 2465829 w 3832525"/>
                  <a:gd name="connsiteY22" fmla="*/ 306182 h 1552473"/>
                  <a:gd name="connsiteX23" fmla="*/ 2338547 w 3832525"/>
                  <a:gd name="connsiteY23" fmla="*/ 338525 h 1552473"/>
                  <a:gd name="connsiteX24" fmla="*/ 2206950 w 3832525"/>
                  <a:gd name="connsiteY24" fmla="*/ 377337 h 1552473"/>
                  <a:gd name="connsiteX25" fmla="*/ 2079667 w 3832525"/>
                  <a:gd name="connsiteY25" fmla="*/ 418305 h 1552473"/>
                  <a:gd name="connsiteX26" fmla="*/ 1948070 w 3832525"/>
                  <a:gd name="connsiteY26" fmla="*/ 465742 h 1552473"/>
                  <a:gd name="connsiteX27" fmla="*/ 1822945 w 3832525"/>
                  <a:gd name="connsiteY27" fmla="*/ 517491 h 1552473"/>
                  <a:gd name="connsiteX28" fmla="*/ 1691348 w 3832525"/>
                  <a:gd name="connsiteY28" fmla="*/ 573553 h 1552473"/>
                  <a:gd name="connsiteX29" fmla="*/ 1559750 w 3832525"/>
                  <a:gd name="connsiteY29" fmla="*/ 636083 h 1552473"/>
                  <a:gd name="connsiteX30" fmla="*/ 1428153 w 3832525"/>
                  <a:gd name="connsiteY30" fmla="*/ 702925 h 1552473"/>
                  <a:gd name="connsiteX31" fmla="*/ 1300871 w 3832525"/>
                  <a:gd name="connsiteY31" fmla="*/ 776236 h 1552473"/>
                  <a:gd name="connsiteX32" fmla="*/ 1171431 w 3832525"/>
                  <a:gd name="connsiteY32" fmla="*/ 853860 h 1552473"/>
                  <a:gd name="connsiteX33" fmla="*/ 1044148 w 3832525"/>
                  <a:gd name="connsiteY33" fmla="*/ 937952 h 1552473"/>
                  <a:gd name="connsiteX34" fmla="*/ 916866 w 3832525"/>
                  <a:gd name="connsiteY34" fmla="*/ 1026357 h 1552473"/>
                  <a:gd name="connsiteX35" fmla="*/ 789583 w 3832525"/>
                  <a:gd name="connsiteY35" fmla="*/ 1121231 h 1552473"/>
                  <a:gd name="connsiteX36" fmla="*/ 666615 w 3832525"/>
                  <a:gd name="connsiteY36" fmla="*/ 1220416 h 1552473"/>
                  <a:gd name="connsiteX37" fmla="*/ 543648 w 3832525"/>
                  <a:gd name="connsiteY37" fmla="*/ 1323914 h 1552473"/>
                  <a:gd name="connsiteX38" fmla="*/ 420680 w 3832525"/>
                  <a:gd name="connsiteY38" fmla="*/ 1433881 h 1552473"/>
                  <a:gd name="connsiteX39" fmla="*/ 299869 w 3832525"/>
                  <a:gd name="connsiteY39" fmla="*/ 1552473 h 1552473"/>
                  <a:gd name="connsiteX40" fmla="*/ 0 w 3832525"/>
                  <a:gd name="connsiteY40" fmla="*/ 1136324 h 1552473"/>
                  <a:gd name="connsiteX41" fmla="*/ 118653 w 3832525"/>
                  <a:gd name="connsiteY41" fmla="*/ 1026357 h 1552473"/>
                  <a:gd name="connsiteX42" fmla="*/ 237307 w 3832525"/>
                  <a:gd name="connsiteY42" fmla="*/ 918547 h 1552473"/>
                  <a:gd name="connsiteX43" fmla="*/ 360274 w 3832525"/>
                  <a:gd name="connsiteY43" fmla="*/ 819361 h 1552473"/>
                  <a:gd name="connsiteX44" fmla="*/ 487557 w 3832525"/>
                  <a:gd name="connsiteY44" fmla="*/ 724487 h 1552473"/>
                  <a:gd name="connsiteX45" fmla="*/ 614839 w 3832525"/>
                  <a:gd name="connsiteY45" fmla="*/ 636083 h 1552473"/>
                  <a:gd name="connsiteX46" fmla="*/ 742122 w 3832525"/>
                  <a:gd name="connsiteY46" fmla="*/ 556303 h 1552473"/>
                  <a:gd name="connsiteX47" fmla="*/ 873719 w 3832525"/>
                  <a:gd name="connsiteY47" fmla="*/ 480835 h 1552473"/>
                  <a:gd name="connsiteX48" fmla="*/ 998844 w 3832525"/>
                  <a:gd name="connsiteY48" fmla="*/ 409680 h 1552473"/>
                  <a:gd name="connsiteX49" fmla="*/ 1130442 w 3832525"/>
                  <a:gd name="connsiteY49" fmla="*/ 347150 h 1552473"/>
                  <a:gd name="connsiteX50" fmla="*/ 1266353 w 3832525"/>
                  <a:gd name="connsiteY50" fmla="*/ 291089 h 1552473"/>
                  <a:gd name="connsiteX51" fmla="*/ 1397951 w 3832525"/>
                  <a:gd name="connsiteY51" fmla="*/ 239340 h 1552473"/>
                  <a:gd name="connsiteX52" fmla="*/ 1527390 w 3832525"/>
                  <a:gd name="connsiteY52" fmla="*/ 191903 h 1552473"/>
                  <a:gd name="connsiteX53" fmla="*/ 1663302 w 3832525"/>
                  <a:gd name="connsiteY53" fmla="*/ 148779 h 1552473"/>
                  <a:gd name="connsiteX54" fmla="*/ 1794899 w 3832525"/>
                  <a:gd name="connsiteY54" fmla="*/ 112123 h 1552473"/>
                  <a:gd name="connsiteX55" fmla="*/ 1928654 w 3832525"/>
                  <a:gd name="connsiteY55" fmla="*/ 79780 h 1552473"/>
                  <a:gd name="connsiteX56" fmla="*/ 2060251 w 3832525"/>
                  <a:gd name="connsiteY56" fmla="*/ 56062 h 1552473"/>
                  <a:gd name="connsiteX57" fmla="*/ 2191848 w 3832525"/>
                  <a:gd name="connsiteY57" fmla="*/ 36656 h 1552473"/>
                  <a:gd name="connsiteX58" fmla="*/ 2321288 w 3832525"/>
                  <a:gd name="connsiteY58" fmla="*/ 21562 h 1552473"/>
                  <a:gd name="connsiteX59" fmla="*/ 2448571 w 3832525"/>
                  <a:gd name="connsiteY59" fmla="*/ 8625 h 1552473"/>
                  <a:gd name="connsiteX60" fmla="*/ 2580168 w 3832525"/>
                  <a:gd name="connsiteY60"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643732 w 3832525"/>
                  <a:gd name="connsiteY6" fmla="*/ 131529 h 1552473"/>
                  <a:gd name="connsiteX7" fmla="*/ 3751598 w 3832525"/>
                  <a:gd name="connsiteY7" fmla="*/ 168185 h 1552473"/>
                  <a:gd name="connsiteX8" fmla="*/ 3832525 w 3832525"/>
                  <a:gd name="connsiteY8" fmla="*/ 199835 h 1552473"/>
                  <a:gd name="connsiteX9" fmla="*/ 3832525 w 3832525"/>
                  <a:gd name="connsiteY9" fmla="*/ 283571 h 1552473"/>
                  <a:gd name="connsiteX10" fmla="*/ 3742969 w 3832525"/>
                  <a:gd name="connsiteY10" fmla="*/ 263058 h 1552473"/>
                  <a:gd name="connsiteX11" fmla="*/ 3641575 w 3832525"/>
                  <a:gd name="connsiteY11" fmla="*/ 247964 h 1552473"/>
                  <a:gd name="connsiteX12" fmla="*/ 3533708 w 3832525"/>
                  <a:gd name="connsiteY12" fmla="*/ 230715 h 1552473"/>
                  <a:gd name="connsiteX13" fmla="*/ 3425841 w 3832525"/>
                  <a:gd name="connsiteY13" fmla="*/ 224246 h 1552473"/>
                  <a:gd name="connsiteX14" fmla="*/ 3311503 w 3832525"/>
                  <a:gd name="connsiteY14" fmla="*/ 215621 h 1552473"/>
                  <a:gd name="connsiteX15" fmla="*/ 3195007 w 3832525"/>
                  <a:gd name="connsiteY15" fmla="*/ 215621 h 1552473"/>
                  <a:gd name="connsiteX16" fmla="*/ 3080669 w 3832525"/>
                  <a:gd name="connsiteY16" fmla="*/ 219934 h 1552473"/>
                  <a:gd name="connsiteX17" fmla="*/ 2962015 w 3832525"/>
                  <a:gd name="connsiteY17" fmla="*/ 226402 h 1552473"/>
                  <a:gd name="connsiteX18" fmla="*/ 2839047 w 3832525"/>
                  <a:gd name="connsiteY18" fmla="*/ 239340 h 1552473"/>
                  <a:gd name="connsiteX19" fmla="*/ 2716080 w 3832525"/>
                  <a:gd name="connsiteY19" fmla="*/ 258746 h 1552473"/>
                  <a:gd name="connsiteX20" fmla="*/ 2593112 w 3832525"/>
                  <a:gd name="connsiteY20" fmla="*/ 278151 h 1552473"/>
                  <a:gd name="connsiteX21" fmla="*/ 2465829 w 3832525"/>
                  <a:gd name="connsiteY21" fmla="*/ 306182 h 1552473"/>
                  <a:gd name="connsiteX22" fmla="*/ 2338547 w 3832525"/>
                  <a:gd name="connsiteY22" fmla="*/ 338525 h 1552473"/>
                  <a:gd name="connsiteX23" fmla="*/ 2206950 w 3832525"/>
                  <a:gd name="connsiteY23" fmla="*/ 377337 h 1552473"/>
                  <a:gd name="connsiteX24" fmla="*/ 2079667 w 3832525"/>
                  <a:gd name="connsiteY24" fmla="*/ 418305 h 1552473"/>
                  <a:gd name="connsiteX25" fmla="*/ 1948070 w 3832525"/>
                  <a:gd name="connsiteY25" fmla="*/ 465742 h 1552473"/>
                  <a:gd name="connsiteX26" fmla="*/ 1822945 w 3832525"/>
                  <a:gd name="connsiteY26" fmla="*/ 517491 h 1552473"/>
                  <a:gd name="connsiteX27" fmla="*/ 1691348 w 3832525"/>
                  <a:gd name="connsiteY27" fmla="*/ 573553 h 1552473"/>
                  <a:gd name="connsiteX28" fmla="*/ 1559750 w 3832525"/>
                  <a:gd name="connsiteY28" fmla="*/ 636083 h 1552473"/>
                  <a:gd name="connsiteX29" fmla="*/ 1428153 w 3832525"/>
                  <a:gd name="connsiteY29" fmla="*/ 702925 h 1552473"/>
                  <a:gd name="connsiteX30" fmla="*/ 1300871 w 3832525"/>
                  <a:gd name="connsiteY30" fmla="*/ 776236 h 1552473"/>
                  <a:gd name="connsiteX31" fmla="*/ 1171431 w 3832525"/>
                  <a:gd name="connsiteY31" fmla="*/ 853860 h 1552473"/>
                  <a:gd name="connsiteX32" fmla="*/ 1044148 w 3832525"/>
                  <a:gd name="connsiteY32" fmla="*/ 937952 h 1552473"/>
                  <a:gd name="connsiteX33" fmla="*/ 916866 w 3832525"/>
                  <a:gd name="connsiteY33" fmla="*/ 1026357 h 1552473"/>
                  <a:gd name="connsiteX34" fmla="*/ 789583 w 3832525"/>
                  <a:gd name="connsiteY34" fmla="*/ 1121231 h 1552473"/>
                  <a:gd name="connsiteX35" fmla="*/ 666615 w 3832525"/>
                  <a:gd name="connsiteY35" fmla="*/ 1220416 h 1552473"/>
                  <a:gd name="connsiteX36" fmla="*/ 543648 w 3832525"/>
                  <a:gd name="connsiteY36" fmla="*/ 1323914 h 1552473"/>
                  <a:gd name="connsiteX37" fmla="*/ 420680 w 3832525"/>
                  <a:gd name="connsiteY37" fmla="*/ 1433881 h 1552473"/>
                  <a:gd name="connsiteX38" fmla="*/ 299869 w 3832525"/>
                  <a:gd name="connsiteY38" fmla="*/ 1552473 h 1552473"/>
                  <a:gd name="connsiteX39" fmla="*/ 0 w 3832525"/>
                  <a:gd name="connsiteY39" fmla="*/ 1136324 h 1552473"/>
                  <a:gd name="connsiteX40" fmla="*/ 118653 w 3832525"/>
                  <a:gd name="connsiteY40" fmla="*/ 1026357 h 1552473"/>
                  <a:gd name="connsiteX41" fmla="*/ 237307 w 3832525"/>
                  <a:gd name="connsiteY41" fmla="*/ 918547 h 1552473"/>
                  <a:gd name="connsiteX42" fmla="*/ 360274 w 3832525"/>
                  <a:gd name="connsiteY42" fmla="*/ 819361 h 1552473"/>
                  <a:gd name="connsiteX43" fmla="*/ 487557 w 3832525"/>
                  <a:gd name="connsiteY43" fmla="*/ 724487 h 1552473"/>
                  <a:gd name="connsiteX44" fmla="*/ 614839 w 3832525"/>
                  <a:gd name="connsiteY44" fmla="*/ 636083 h 1552473"/>
                  <a:gd name="connsiteX45" fmla="*/ 742122 w 3832525"/>
                  <a:gd name="connsiteY45" fmla="*/ 556303 h 1552473"/>
                  <a:gd name="connsiteX46" fmla="*/ 873719 w 3832525"/>
                  <a:gd name="connsiteY46" fmla="*/ 480835 h 1552473"/>
                  <a:gd name="connsiteX47" fmla="*/ 998844 w 3832525"/>
                  <a:gd name="connsiteY47" fmla="*/ 409680 h 1552473"/>
                  <a:gd name="connsiteX48" fmla="*/ 1130442 w 3832525"/>
                  <a:gd name="connsiteY48" fmla="*/ 347150 h 1552473"/>
                  <a:gd name="connsiteX49" fmla="*/ 1266353 w 3832525"/>
                  <a:gd name="connsiteY49" fmla="*/ 291089 h 1552473"/>
                  <a:gd name="connsiteX50" fmla="*/ 1397951 w 3832525"/>
                  <a:gd name="connsiteY50" fmla="*/ 239340 h 1552473"/>
                  <a:gd name="connsiteX51" fmla="*/ 1527390 w 3832525"/>
                  <a:gd name="connsiteY51" fmla="*/ 191903 h 1552473"/>
                  <a:gd name="connsiteX52" fmla="*/ 1663302 w 3832525"/>
                  <a:gd name="connsiteY52" fmla="*/ 148779 h 1552473"/>
                  <a:gd name="connsiteX53" fmla="*/ 1794899 w 3832525"/>
                  <a:gd name="connsiteY53" fmla="*/ 112123 h 1552473"/>
                  <a:gd name="connsiteX54" fmla="*/ 1928654 w 3832525"/>
                  <a:gd name="connsiteY54" fmla="*/ 79780 h 1552473"/>
                  <a:gd name="connsiteX55" fmla="*/ 2060251 w 3832525"/>
                  <a:gd name="connsiteY55" fmla="*/ 56062 h 1552473"/>
                  <a:gd name="connsiteX56" fmla="*/ 2191848 w 3832525"/>
                  <a:gd name="connsiteY56" fmla="*/ 36656 h 1552473"/>
                  <a:gd name="connsiteX57" fmla="*/ 2321288 w 3832525"/>
                  <a:gd name="connsiteY57" fmla="*/ 21562 h 1552473"/>
                  <a:gd name="connsiteX58" fmla="*/ 2448571 w 3832525"/>
                  <a:gd name="connsiteY58" fmla="*/ 8625 h 1552473"/>
                  <a:gd name="connsiteX59" fmla="*/ 2580168 w 3832525"/>
                  <a:gd name="connsiteY59"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751598 w 3832525"/>
                  <a:gd name="connsiteY6" fmla="*/ 168185 h 1552473"/>
                  <a:gd name="connsiteX7" fmla="*/ 3832525 w 3832525"/>
                  <a:gd name="connsiteY7" fmla="*/ 199835 h 1552473"/>
                  <a:gd name="connsiteX8" fmla="*/ 3832525 w 3832525"/>
                  <a:gd name="connsiteY8" fmla="*/ 283571 h 1552473"/>
                  <a:gd name="connsiteX9" fmla="*/ 3742969 w 3832525"/>
                  <a:gd name="connsiteY9" fmla="*/ 263058 h 1552473"/>
                  <a:gd name="connsiteX10" fmla="*/ 3641575 w 3832525"/>
                  <a:gd name="connsiteY10" fmla="*/ 247964 h 1552473"/>
                  <a:gd name="connsiteX11" fmla="*/ 3533708 w 3832525"/>
                  <a:gd name="connsiteY11" fmla="*/ 230715 h 1552473"/>
                  <a:gd name="connsiteX12" fmla="*/ 3425841 w 3832525"/>
                  <a:gd name="connsiteY12" fmla="*/ 224246 h 1552473"/>
                  <a:gd name="connsiteX13" fmla="*/ 3311503 w 3832525"/>
                  <a:gd name="connsiteY13" fmla="*/ 215621 h 1552473"/>
                  <a:gd name="connsiteX14" fmla="*/ 3195007 w 3832525"/>
                  <a:gd name="connsiteY14" fmla="*/ 215621 h 1552473"/>
                  <a:gd name="connsiteX15" fmla="*/ 3080669 w 3832525"/>
                  <a:gd name="connsiteY15" fmla="*/ 219934 h 1552473"/>
                  <a:gd name="connsiteX16" fmla="*/ 2962015 w 3832525"/>
                  <a:gd name="connsiteY16" fmla="*/ 226402 h 1552473"/>
                  <a:gd name="connsiteX17" fmla="*/ 2839047 w 3832525"/>
                  <a:gd name="connsiteY17" fmla="*/ 239340 h 1552473"/>
                  <a:gd name="connsiteX18" fmla="*/ 2716080 w 3832525"/>
                  <a:gd name="connsiteY18" fmla="*/ 258746 h 1552473"/>
                  <a:gd name="connsiteX19" fmla="*/ 2593112 w 3832525"/>
                  <a:gd name="connsiteY19" fmla="*/ 278151 h 1552473"/>
                  <a:gd name="connsiteX20" fmla="*/ 2465829 w 3832525"/>
                  <a:gd name="connsiteY20" fmla="*/ 306182 h 1552473"/>
                  <a:gd name="connsiteX21" fmla="*/ 2338547 w 3832525"/>
                  <a:gd name="connsiteY21" fmla="*/ 338525 h 1552473"/>
                  <a:gd name="connsiteX22" fmla="*/ 2206950 w 3832525"/>
                  <a:gd name="connsiteY22" fmla="*/ 377337 h 1552473"/>
                  <a:gd name="connsiteX23" fmla="*/ 2079667 w 3832525"/>
                  <a:gd name="connsiteY23" fmla="*/ 418305 h 1552473"/>
                  <a:gd name="connsiteX24" fmla="*/ 1948070 w 3832525"/>
                  <a:gd name="connsiteY24" fmla="*/ 465742 h 1552473"/>
                  <a:gd name="connsiteX25" fmla="*/ 1822945 w 3832525"/>
                  <a:gd name="connsiteY25" fmla="*/ 517491 h 1552473"/>
                  <a:gd name="connsiteX26" fmla="*/ 1691348 w 3832525"/>
                  <a:gd name="connsiteY26" fmla="*/ 573553 h 1552473"/>
                  <a:gd name="connsiteX27" fmla="*/ 1559750 w 3832525"/>
                  <a:gd name="connsiteY27" fmla="*/ 636083 h 1552473"/>
                  <a:gd name="connsiteX28" fmla="*/ 1428153 w 3832525"/>
                  <a:gd name="connsiteY28" fmla="*/ 702925 h 1552473"/>
                  <a:gd name="connsiteX29" fmla="*/ 1300871 w 3832525"/>
                  <a:gd name="connsiteY29" fmla="*/ 776236 h 1552473"/>
                  <a:gd name="connsiteX30" fmla="*/ 1171431 w 3832525"/>
                  <a:gd name="connsiteY30" fmla="*/ 853860 h 1552473"/>
                  <a:gd name="connsiteX31" fmla="*/ 1044148 w 3832525"/>
                  <a:gd name="connsiteY31" fmla="*/ 937952 h 1552473"/>
                  <a:gd name="connsiteX32" fmla="*/ 916866 w 3832525"/>
                  <a:gd name="connsiteY32" fmla="*/ 1026357 h 1552473"/>
                  <a:gd name="connsiteX33" fmla="*/ 789583 w 3832525"/>
                  <a:gd name="connsiteY33" fmla="*/ 1121231 h 1552473"/>
                  <a:gd name="connsiteX34" fmla="*/ 666615 w 3832525"/>
                  <a:gd name="connsiteY34" fmla="*/ 1220416 h 1552473"/>
                  <a:gd name="connsiteX35" fmla="*/ 543648 w 3832525"/>
                  <a:gd name="connsiteY35" fmla="*/ 1323914 h 1552473"/>
                  <a:gd name="connsiteX36" fmla="*/ 420680 w 3832525"/>
                  <a:gd name="connsiteY36" fmla="*/ 1433881 h 1552473"/>
                  <a:gd name="connsiteX37" fmla="*/ 299869 w 3832525"/>
                  <a:gd name="connsiteY37" fmla="*/ 1552473 h 1552473"/>
                  <a:gd name="connsiteX38" fmla="*/ 0 w 3832525"/>
                  <a:gd name="connsiteY38" fmla="*/ 1136324 h 1552473"/>
                  <a:gd name="connsiteX39" fmla="*/ 118653 w 3832525"/>
                  <a:gd name="connsiteY39" fmla="*/ 1026357 h 1552473"/>
                  <a:gd name="connsiteX40" fmla="*/ 237307 w 3832525"/>
                  <a:gd name="connsiteY40" fmla="*/ 918547 h 1552473"/>
                  <a:gd name="connsiteX41" fmla="*/ 360274 w 3832525"/>
                  <a:gd name="connsiteY41" fmla="*/ 819361 h 1552473"/>
                  <a:gd name="connsiteX42" fmla="*/ 487557 w 3832525"/>
                  <a:gd name="connsiteY42" fmla="*/ 724487 h 1552473"/>
                  <a:gd name="connsiteX43" fmla="*/ 614839 w 3832525"/>
                  <a:gd name="connsiteY43" fmla="*/ 636083 h 1552473"/>
                  <a:gd name="connsiteX44" fmla="*/ 742122 w 3832525"/>
                  <a:gd name="connsiteY44" fmla="*/ 556303 h 1552473"/>
                  <a:gd name="connsiteX45" fmla="*/ 873719 w 3832525"/>
                  <a:gd name="connsiteY45" fmla="*/ 480835 h 1552473"/>
                  <a:gd name="connsiteX46" fmla="*/ 998844 w 3832525"/>
                  <a:gd name="connsiteY46" fmla="*/ 409680 h 1552473"/>
                  <a:gd name="connsiteX47" fmla="*/ 1130442 w 3832525"/>
                  <a:gd name="connsiteY47" fmla="*/ 347150 h 1552473"/>
                  <a:gd name="connsiteX48" fmla="*/ 1266353 w 3832525"/>
                  <a:gd name="connsiteY48" fmla="*/ 291089 h 1552473"/>
                  <a:gd name="connsiteX49" fmla="*/ 1397951 w 3832525"/>
                  <a:gd name="connsiteY49" fmla="*/ 239340 h 1552473"/>
                  <a:gd name="connsiteX50" fmla="*/ 1527390 w 3832525"/>
                  <a:gd name="connsiteY50" fmla="*/ 191903 h 1552473"/>
                  <a:gd name="connsiteX51" fmla="*/ 1663302 w 3832525"/>
                  <a:gd name="connsiteY51" fmla="*/ 148779 h 1552473"/>
                  <a:gd name="connsiteX52" fmla="*/ 1794899 w 3832525"/>
                  <a:gd name="connsiteY52" fmla="*/ 112123 h 1552473"/>
                  <a:gd name="connsiteX53" fmla="*/ 1928654 w 3832525"/>
                  <a:gd name="connsiteY53" fmla="*/ 79780 h 1552473"/>
                  <a:gd name="connsiteX54" fmla="*/ 2060251 w 3832525"/>
                  <a:gd name="connsiteY54" fmla="*/ 56062 h 1552473"/>
                  <a:gd name="connsiteX55" fmla="*/ 2191848 w 3832525"/>
                  <a:gd name="connsiteY55" fmla="*/ 36656 h 1552473"/>
                  <a:gd name="connsiteX56" fmla="*/ 2321288 w 3832525"/>
                  <a:gd name="connsiteY56" fmla="*/ 21562 h 1552473"/>
                  <a:gd name="connsiteX57" fmla="*/ 2448571 w 3832525"/>
                  <a:gd name="connsiteY57" fmla="*/ 8625 h 1552473"/>
                  <a:gd name="connsiteX58" fmla="*/ 2580168 w 3832525"/>
                  <a:gd name="connsiteY58"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832525 w 3832525"/>
                  <a:gd name="connsiteY6" fmla="*/ 199835 h 1552473"/>
                  <a:gd name="connsiteX7" fmla="*/ 3832525 w 3832525"/>
                  <a:gd name="connsiteY7" fmla="*/ 283571 h 1552473"/>
                  <a:gd name="connsiteX8" fmla="*/ 3742969 w 3832525"/>
                  <a:gd name="connsiteY8" fmla="*/ 263058 h 1552473"/>
                  <a:gd name="connsiteX9" fmla="*/ 3641575 w 3832525"/>
                  <a:gd name="connsiteY9" fmla="*/ 247964 h 1552473"/>
                  <a:gd name="connsiteX10" fmla="*/ 3533708 w 3832525"/>
                  <a:gd name="connsiteY10" fmla="*/ 230715 h 1552473"/>
                  <a:gd name="connsiteX11" fmla="*/ 3425841 w 3832525"/>
                  <a:gd name="connsiteY11" fmla="*/ 224246 h 1552473"/>
                  <a:gd name="connsiteX12" fmla="*/ 3311503 w 3832525"/>
                  <a:gd name="connsiteY12" fmla="*/ 215621 h 1552473"/>
                  <a:gd name="connsiteX13" fmla="*/ 3195007 w 3832525"/>
                  <a:gd name="connsiteY13" fmla="*/ 215621 h 1552473"/>
                  <a:gd name="connsiteX14" fmla="*/ 3080669 w 3832525"/>
                  <a:gd name="connsiteY14" fmla="*/ 219934 h 1552473"/>
                  <a:gd name="connsiteX15" fmla="*/ 2962015 w 3832525"/>
                  <a:gd name="connsiteY15" fmla="*/ 226402 h 1552473"/>
                  <a:gd name="connsiteX16" fmla="*/ 2839047 w 3832525"/>
                  <a:gd name="connsiteY16" fmla="*/ 239340 h 1552473"/>
                  <a:gd name="connsiteX17" fmla="*/ 2716080 w 3832525"/>
                  <a:gd name="connsiteY17" fmla="*/ 258746 h 1552473"/>
                  <a:gd name="connsiteX18" fmla="*/ 2593112 w 3832525"/>
                  <a:gd name="connsiteY18" fmla="*/ 278151 h 1552473"/>
                  <a:gd name="connsiteX19" fmla="*/ 2465829 w 3832525"/>
                  <a:gd name="connsiteY19" fmla="*/ 306182 h 1552473"/>
                  <a:gd name="connsiteX20" fmla="*/ 2338547 w 3832525"/>
                  <a:gd name="connsiteY20" fmla="*/ 338525 h 1552473"/>
                  <a:gd name="connsiteX21" fmla="*/ 2206950 w 3832525"/>
                  <a:gd name="connsiteY21" fmla="*/ 377337 h 1552473"/>
                  <a:gd name="connsiteX22" fmla="*/ 2079667 w 3832525"/>
                  <a:gd name="connsiteY22" fmla="*/ 418305 h 1552473"/>
                  <a:gd name="connsiteX23" fmla="*/ 1948070 w 3832525"/>
                  <a:gd name="connsiteY23" fmla="*/ 465742 h 1552473"/>
                  <a:gd name="connsiteX24" fmla="*/ 1822945 w 3832525"/>
                  <a:gd name="connsiteY24" fmla="*/ 517491 h 1552473"/>
                  <a:gd name="connsiteX25" fmla="*/ 1691348 w 3832525"/>
                  <a:gd name="connsiteY25" fmla="*/ 573553 h 1552473"/>
                  <a:gd name="connsiteX26" fmla="*/ 1559750 w 3832525"/>
                  <a:gd name="connsiteY26" fmla="*/ 636083 h 1552473"/>
                  <a:gd name="connsiteX27" fmla="*/ 1428153 w 3832525"/>
                  <a:gd name="connsiteY27" fmla="*/ 702925 h 1552473"/>
                  <a:gd name="connsiteX28" fmla="*/ 1300871 w 3832525"/>
                  <a:gd name="connsiteY28" fmla="*/ 776236 h 1552473"/>
                  <a:gd name="connsiteX29" fmla="*/ 1171431 w 3832525"/>
                  <a:gd name="connsiteY29" fmla="*/ 853860 h 1552473"/>
                  <a:gd name="connsiteX30" fmla="*/ 1044148 w 3832525"/>
                  <a:gd name="connsiteY30" fmla="*/ 937952 h 1552473"/>
                  <a:gd name="connsiteX31" fmla="*/ 916866 w 3832525"/>
                  <a:gd name="connsiteY31" fmla="*/ 1026357 h 1552473"/>
                  <a:gd name="connsiteX32" fmla="*/ 789583 w 3832525"/>
                  <a:gd name="connsiteY32" fmla="*/ 1121231 h 1552473"/>
                  <a:gd name="connsiteX33" fmla="*/ 666615 w 3832525"/>
                  <a:gd name="connsiteY33" fmla="*/ 1220416 h 1552473"/>
                  <a:gd name="connsiteX34" fmla="*/ 543648 w 3832525"/>
                  <a:gd name="connsiteY34" fmla="*/ 1323914 h 1552473"/>
                  <a:gd name="connsiteX35" fmla="*/ 420680 w 3832525"/>
                  <a:gd name="connsiteY35" fmla="*/ 1433881 h 1552473"/>
                  <a:gd name="connsiteX36" fmla="*/ 299869 w 3832525"/>
                  <a:gd name="connsiteY36" fmla="*/ 1552473 h 1552473"/>
                  <a:gd name="connsiteX37" fmla="*/ 0 w 3832525"/>
                  <a:gd name="connsiteY37" fmla="*/ 1136324 h 1552473"/>
                  <a:gd name="connsiteX38" fmla="*/ 118653 w 3832525"/>
                  <a:gd name="connsiteY38" fmla="*/ 1026357 h 1552473"/>
                  <a:gd name="connsiteX39" fmla="*/ 237307 w 3832525"/>
                  <a:gd name="connsiteY39" fmla="*/ 918547 h 1552473"/>
                  <a:gd name="connsiteX40" fmla="*/ 360274 w 3832525"/>
                  <a:gd name="connsiteY40" fmla="*/ 819361 h 1552473"/>
                  <a:gd name="connsiteX41" fmla="*/ 487557 w 3832525"/>
                  <a:gd name="connsiteY41" fmla="*/ 724487 h 1552473"/>
                  <a:gd name="connsiteX42" fmla="*/ 614839 w 3832525"/>
                  <a:gd name="connsiteY42" fmla="*/ 636083 h 1552473"/>
                  <a:gd name="connsiteX43" fmla="*/ 742122 w 3832525"/>
                  <a:gd name="connsiteY43" fmla="*/ 556303 h 1552473"/>
                  <a:gd name="connsiteX44" fmla="*/ 873719 w 3832525"/>
                  <a:gd name="connsiteY44" fmla="*/ 480835 h 1552473"/>
                  <a:gd name="connsiteX45" fmla="*/ 998844 w 3832525"/>
                  <a:gd name="connsiteY45" fmla="*/ 409680 h 1552473"/>
                  <a:gd name="connsiteX46" fmla="*/ 1130442 w 3832525"/>
                  <a:gd name="connsiteY46" fmla="*/ 347150 h 1552473"/>
                  <a:gd name="connsiteX47" fmla="*/ 1266353 w 3832525"/>
                  <a:gd name="connsiteY47" fmla="*/ 291089 h 1552473"/>
                  <a:gd name="connsiteX48" fmla="*/ 1397951 w 3832525"/>
                  <a:gd name="connsiteY48" fmla="*/ 239340 h 1552473"/>
                  <a:gd name="connsiteX49" fmla="*/ 1527390 w 3832525"/>
                  <a:gd name="connsiteY49" fmla="*/ 191903 h 1552473"/>
                  <a:gd name="connsiteX50" fmla="*/ 1663302 w 3832525"/>
                  <a:gd name="connsiteY50" fmla="*/ 148779 h 1552473"/>
                  <a:gd name="connsiteX51" fmla="*/ 1794899 w 3832525"/>
                  <a:gd name="connsiteY51" fmla="*/ 112123 h 1552473"/>
                  <a:gd name="connsiteX52" fmla="*/ 1928654 w 3832525"/>
                  <a:gd name="connsiteY52" fmla="*/ 79780 h 1552473"/>
                  <a:gd name="connsiteX53" fmla="*/ 2060251 w 3832525"/>
                  <a:gd name="connsiteY53" fmla="*/ 56062 h 1552473"/>
                  <a:gd name="connsiteX54" fmla="*/ 2191848 w 3832525"/>
                  <a:gd name="connsiteY54" fmla="*/ 36656 h 1552473"/>
                  <a:gd name="connsiteX55" fmla="*/ 2321288 w 3832525"/>
                  <a:gd name="connsiteY55" fmla="*/ 21562 h 1552473"/>
                  <a:gd name="connsiteX56" fmla="*/ 2448571 w 3832525"/>
                  <a:gd name="connsiteY56" fmla="*/ 8625 h 1552473"/>
                  <a:gd name="connsiteX57" fmla="*/ 2580168 w 3832525"/>
                  <a:gd name="connsiteY57"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832525 w 3832525"/>
                  <a:gd name="connsiteY6" fmla="*/ 283571 h 1552473"/>
                  <a:gd name="connsiteX7" fmla="*/ 3742969 w 3832525"/>
                  <a:gd name="connsiteY7" fmla="*/ 263058 h 1552473"/>
                  <a:gd name="connsiteX8" fmla="*/ 3641575 w 3832525"/>
                  <a:gd name="connsiteY8" fmla="*/ 247964 h 1552473"/>
                  <a:gd name="connsiteX9" fmla="*/ 3533708 w 3832525"/>
                  <a:gd name="connsiteY9" fmla="*/ 230715 h 1552473"/>
                  <a:gd name="connsiteX10" fmla="*/ 3425841 w 3832525"/>
                  <a:gd name="connsiteY10" fmla="*/ 224246 h 1552473"/>
                  <a:gd name="connsiteX11" fmla="*/ 3311503 w 3832525"/>
                  <a:gd name="connsiteY11" fmla="*/ 215621 h 1552473"/>
                  <a:gd name="connsiteX12" fmla="*/ 3195007 w 3832525"/>
                  <a:gd name="connsiteY12" fmla="*/ 215621 h 1552473"/>
                  <a:gd name="connsiteX13" fmla="*/ 3080669 w 3832525"/>
                  <a:gd name="connsiteY13" fmla="*/ 219934 h 1552473"/>
                  <a:gd name="connsiteX14" fmla="*/ 2962015 w 3832525"/>
                  <a:gd name="connsiteY14" fmla="*/ 226402 h 1552473"/>
                  <a:gd name="connsiteX15" fmla="*/ 2839047 w 3832525"/>
                  <a:gd name="connsiteY15" fmla="*/ 239340 h 1552473"/>
                  <a:gd name="connsiteX16" fmla="*/ 2716080 w 3832525"/>
                  <a:gd name="connsiteY16" fmla="*/ 258746 h 1552473"/>
                  <a:gd name="connsiteX17" fmla="*/ 2593112 w 3832525"/>
                  <a:gd name="connsiteY17" fmla="*/ 278151 h 1552473"/>
                  <a:gd name="connsiteX18" fmla="*/ 2465829 w 3832525"/>
                  <a:gd name="connsiteY18" fmla="*/ 306182 h 1552473"/>
                  <a:gd name="connsiteX19" fmla="*/ 2338547 w 3832525"/>
                  <a:gd name="connsiteY19" fmla="*/ 338525 h 1552473"/>
                  <a:gd name="connsiteX20" fmla="*/ 2206950 w 3832525"/>
                  <a:gd name="connsiteY20" fmla="*/ 377337 h 1552473"/>
                  <a:gd name="connsiteX21" fmla="*/ 2079667 w 3832525"/>
                  <a:gd name="connsiteY21" fmla="*/ 418305 h 1552473"/>
                  <a:gd name="connsiteX22" fmla="*/ 1948070 w 3832525"/>
                  <a:gd name="connsiteY22" fmla="*/ 465742 h 1552473"/>
                  <a:gd name="connsiteX23" fmla="*/ 1822945 w 3832525"/>
                  <a:gd name="connsiteY23" fmla="*/ 517491 h 1552473"/>
                  <a:gd name="connsiteX24" fmla="*/ 1691348 w 3832525"/>
                  <a:gd name="connsiteY24" fmla="*/ 573553 h 1552473"/>
                  <a:gd name="connsiteX25" fmla="*/ 1559750 w 3832525"/>
                  <a:gd name="connsiteY25" fmla="*/ 636083 h 1552473"/>
                  <a:gd name="connsiteX26" fmla="*/ 1428153 w 3832525"/>
                  <a:gd name="connsiteY26" fmla="*/ 702925 h 1552473"/>
                  <a:gd name="connsiteX27" fmla="*/ 1300871 w 3832525"/>
                  <a:gd name="connsiteY27" fmla="*/ 776236 h 1552473"/>
                  <a:gd name="connsiteX28" fmla="*/ 1171431 w 3832525"/>
                  <a:gd name="connsiteY28" fmla="*/ 853860 h 1552473"/>
                  <a:gd name="connsiteX29" fmla="*/ 1044148 w 3832525"/>
                  <a:gd name="connsiteY29" fmla="*/ 937952 h 1552473"/>
                  <a:gd name="connsiteX30" fmla="*/ 916866 w 3832525"/>
                  <a:gd name="connsiteY30" fmla="*/ 1026357 h 1552473"/>
                  <a:gd name="connsiteX31" fmla="*/ 789583 w 3832525"/>
                  <a:gd name="connsiteY31" fmla="*/ 1121231 h 1552473"/>
                  <a:gd name="connsiteX32" fmla="*/ 666615 w 3832525"/>
                  <a:gd name="connsiteY32" fmla="*/ 1220416 h 1552473"/>
                  <a:gd name="connsiteX33" fmla="*/ 543648 w 3832525"/>
                  <a:gd name="connsiteY33" fmla="*/ 1323914 h 1552473"/>
                  <a:gd name="connsiteX34" fmla="*/ 420680 w 3832525"/>
                  <a:gd name="connsiteY34" fmla="*/ 1433881 h 1552473"/>
                  <a:gd name="connsiteX35" fmla="*/ 299869 w 3832525"/>
                  <a:gd name="connsiteY35" fmla="*/ 1552473 h 1552473"/>
                  <a:gd name="connsiteX36" fmla="*/ 0 w 3832525"/>
                  <a:gd name="connsiteY36" fmla="*/ 1136324 h 1552473"/>
                  <a:gd name="connsiteX37" fmla="*/ 118653 w 3832525"/>
                  <a:gd name="connsiteY37" fmla="*/ 1026357 h 1552473"/>
                  <a:gd name="connsiteX38" fmla="*/ 237307 w 3832525"/>
                  <a:gd name="connsiteY38" fmla="*/ 918547 h 1552473"/>
                  <a:gd name="connsiteX39" fmla="*/ 360274 w 3832525"/>
                  <a:gd name="connsiteY39" fmla="*/ 819361 h 1552473"/>
                  <a:gd name="connsiteX40" fmla="*/ 487557 w 3832525"/>
                  <a:gd name="connsiteY40" fmla="*/ 724487 h 1552473"/>
                  <a:gd name="connsiteX41" fmla="*/ 614839 w 3832525"/>
                  <a:gd name="connsiteY41" fmla="*/ 636083 h 1552473"/>
                  <a:gd name="connsiteX42" fmla="*/ 742122 w 3832525"/>
                  <a:gd name="connsiteY42" fmla="*/ 556303 h 1552473"/>
                  <a:gd name="connsiteX43" fmla="*/ 873719 w 3832525"/>
                  <a:gd name="connsiteY43" fmla="*/ 480835 h 1552473"/>
                  <a:gd name="connsiteX44" fmla="*/ 998844 w 3832525"/>
                  <a:gd name="connsiteY44" fmla="*/ 409680 h 1552473"/>
                  <a:gd name="connsiteX45" fmla="*/ 1130442 w 3832525"/>
                  <a:gd name="connsiteY45" fmla="*/ 347150 h 1552473"/>
                  <a:gd name="connsiteX46" fmla="*/ 1266353 w 3832525"/>
                  <a:gd name="connsiteY46" fmla="*/ 291089 h 1552473"/>
                  <a:gd name="connsiteX47" fmla="*/ 1397951 w 3832525"/>
                  <a:gd name="connsiteY47" fmla="*/ 239340 h 1552473"/>
                  <a:gd name="connsiteX48" fmla="*/ 1527390 w 3832525"/>
                  <a:gd name="connsiteY48" fmla="*/ 191903 h 1552473"/>
                  <a:gd name="connsiteX49" fmla="*/ 1663302 w 3832525"/>
                  <a:gd name="connsiteY49" fmla="*/ 148779 h 1552473"/>
                  <a:gd name="connsiteX50" fmla="*/ 1794899 w 3832525"/>
                  <a:gd name="connsiteY50" fmla="*/ 112123 h 1552473"/>
                  <a:gd name="connsiteX51" fmla="*/ 1928654 w 3832525"/>
                  <a:gd name="connsiteY51" fmla="*/ 79780 h 1552473"/>
                  <a:gd name="connsiteX52" fmla="*/ 2060251 w 3832525"/>
                  <a:gd name="connsiteY52" fmla="*/ 56062 h 1552473"/>
                  <a:gd name="connsiteX53" fmla="*/ 2191848 w 3832525"/>
                  <a:gd name="connsiteY53" fmla="*/ 36656 h 1552473"/>
                  <a:gd name="connsiteX54" fmla="*/ 2321288 w 3832525"/>
                  <a:gd name="connsiteY54" fmla="*/ 21562 h 1552473"/>
                  <a:gd name="connsiteX55" fmla="*/ 2448571 w 3832525"/>
                  <a:gd name="connsiteY55" fmla="*/ 8625 h 1552473"/>
                  <a:gd name="connsiteX56" fmla="*/ 2580168 w 3832525"/>
                  <a:gd name="connsiteY56" fmla="*/ 0 h 1552473"/>
                  <a:gd name="connsiteX0" fmla="*/ 2580168 w 3742969"/>
                  <a:gd name="connsiteY0" fmla="*/ 0 h 1552473"/>
                  <a:gd name="connsiteX1" fmla="*/ 2703136 w 3742969"/>
                  <a:gd name="connsiteY1" fmla="*/ 0 h 1552473"/>
                  <a:gd name="connsiteX2" fmla="*/ 2830418 w 3742969"/>
                  <a:gd name="connsiteY2" fmla="*/ 0 h 1552473"/>
                  <a:gd name="connsiteX3" fmla="*/ 2953386 w 3742969"/>
                  <a:gd name="connsiteY3" fmla="*/ 8625 h 1552473"/>
                  <a:gd name="connsiteX4" fmla="*/ 3076354 w 3742969"/>
                  <a:gd name="connsiteY4" fmla="*/ 21562 h 1552473"/>
                  <a:gd name="connsiteX5" fmla="*/ 3195007 w 3742969"/>
                  <a:gd name="connsiteY5" fmla="*/ 32343 h 1552473"/>
                  <a:gd name="connsiteX6" fmla="*/ 3742969 w 3742969"/>
                  <a:gd name="connsiteY6" fmla="*/ 263058 h 1552473"/>
                  <a:gd name="connsiteX7" fmla="*/ 3641575 w 3742969"/>
                  <a:gd name="connsiteY7" fmla="*/ 247964 h 1552473"/>
                  <a:gd name="connsiteX8" fmla="*/ 3533708 w 3742969"/>
                  <a:gd name="connsiteY8" fmla="*/ 230715 h 1552473"/>
                  <a:gd name="connsiteX9" fmla="*/ 3425841 w 3742969"/>
                  <a:gd name="connsiteY9" fmla="*/ 224246 h 1552473"/>
                  <a:gd name="connsiteX10" fmla="*/ 3311503 w 3742969"/>
                  <a:gd name="connsiteY10" fmla="*/ 215621 h 1552473"/>
                  <a:gd name="connsiteX11" fmla="*/ 3195007 w 3742969"/>
                  <a:gd name="connsiteY11" fmla="*/ 215621 h 1552473"/>
                  <a:gd name="connsiteX12" fmla="*/ 3080669 w 3742969"/>
                  <a:gd name="connsiteY12" fmla="*/ 219934 h 1552473"/>
                  <a:gd name="connsiteX13" fmla="*/ 2962015 w 3742969"/>
                  <a:gd name="connsiteY13" fmla="*/ 226402 h 1552473"/>
                  <a:gd name="connsiteX14" fmla="*/ 2839047 w 3742969"/>
                  <a:gd name="connsiteY14" fmla="*/ 239340 h 1552473"/>
                  <a:gd name="connsiteX15" fmla="*/ 2716080 w 3742969"/>
                  <a:gd name="connsiteY15" fmla="*/ 258746 h 1552473"/>
                  <a:gd name="connsiteX16" fmla="*/ 2593112 w 3742969"/>
                  <a:gd name="connsiteY16" fmla="*/ 278151 h 1552473"/>
                  <a:gd name="connsiteX17" fmla="*/ 2465829 w 3742969"/>
                  <a:gd name="connsiteY17" fmla="*/ 306182 h 1552473"/>
                  <a:gd name="connsiteX18" fmla="*/ 2338547 w 3742969"/>
                  <a:gd name="connsiteY18" fmla="*/ 338525 h 1552473"/>
                  <a:gd name="connsiteX19" fmla="*/ 2206950 w 3742969"/>
                  <a:gd name="connsiteY19" fmla="*/ 377337 h 1552473"/>
                  <a:gd name="connsiteX20" fmla="*/ 2079667 w 3742969"/>
                  <a:gd name="connsiteY20" fmla="*/ 418305 h 1552473"/>
                  <a:gd name="connsiteX21" fmla="*/ 1948070 w 3742969"/>
                  <a:gd name="connsiteY21" fmla="*/ 465742 h 1552473"/>
                  <a:gd name="connsiteX22" fmla="*/ 1822945 w 3742969"/>
                  <a:gd name="connsiteY22" fmla="*/ 517491 h 1552473"/>
                  <a:gd name="connsiteX23" fmla="*/ 1691348 w 3742969"/>
                  <a:gd name="connsiteY23" fmla="*/ 573553 h 1552473"/>
                  <a:gd name="connsiteX24" fmla="*/ 1559750 w 3742969"/>
                  <a:gd name="connsiteY24" fmla="*/ 636083 h 1552473"/>
                  <a:gd name="connsiteX25" fmla="*/ 1428153 w 3742969"/>
                  <a:gd name="connsiteY25" fmla="*/ 702925 h 1552473"/>
                  <a:gd name="connsiteX26" fmla="*/ 1300871 w 3742969"/>
                  <a:gd name="connsiteY26" fmla="*/ 776236 h 1552473"/>
                  <a:gd name="connsiteX27" fmla="*/ 1171431 w 3742969"/>
                  <a:gd name="connsiteY27" fmla="*/ 853860 h 1552473"/>
                  <a:gd name="connsiteX28" fmla="*/ 1044148 w 3742969"/>
                  <a:gd name="connsiteY28" fmla="*/ 937952 h 1552473"/>
                  <a:gd name="connsiteX29" fmla="*/ 916866 w 3742969"/>
                  <a:gd name="connsiteY29" fmla="*/ 1026357 h 1552473"/>
                  <a:gd name="connsiteX30" fmla="*/ 789583 w 3742969"/>
                  <a:gd name="connsiteY30" fmla="*/ 1121231 h 1552473"/>
                  <a:gd name="connsiteX31" fmla="*/ 666615 w 3742969"/>
                  <a:gd name="connsiteY31" fmla="*/ 1220416 h 1552473"/>
                  <a:gd name="connsiteX32" fmla="*/ 543648 w 3742969"/>
                  <a:gd name="connsiteY32" fmla="*/ 1323914 h 1552473"/>
                  <a:gd name="connsiteX33" fmla="*/ 420680 w 3742969"/>
                  <a:gd name="connsiteY33" fmla="*/ 1433881 h 1552473"/>
                  <a:gd name="connsiteX34" fmla="*/ 299869 w 3742969"/>
                  <a:gd name="connsiteY34" fmla="*/ 1552473 h 1552473"/>
                  <a:gd name="connsiteX35" fmla="*/ 0 w 3742969"/>
                  <a:gd name="connsiteY35" fmla="*/ 1136324 h 1552473"/>
                  <a:gd name="connsiteX36" fmla="*/ 118653 w 3742969"/>
                  <a:gd name="connsiteY36" fmla="*/ 1026357 h 1552473"/>
                  <a:gd name="connsiteX37" fmla="*/ 237307 w 3742969"/>
                  <a:gd name="connsiteY37" fmla="*/ 918547 h 1552473"/>
                  <a:gd name="connsiteX38" fmla="*/ 360274 w 3742969"/>
                  <a:gd name="connsiteY38" fmla="*/ 819361 h 1552473"/>
                  <a:gd name="connsiteX39" fmla="*/ 487557 w 3742969"/>
                  <a:gd name="connsiteY39" fmla="*/ 724487 h 1552473"/>
                  <a:gd name="connsiteX40" fmla="*/ 614839 w 3742969"/>
                  <a:gd name="connsiteY40" fmla="*/ 636083 h 1552473"/>
                  <a:gd name="connsiteX41" fmla="*/ 742122 w 3742969"/>
                  <a:gd name="connsiteY41" fmla="*/ 556303 h 1552473"/>
                  <a:gd name="connsiteX42" fmla="*/ 873719 w 3742969"/>
                  <a:gd name="connsiteY42" fmla="*/ 480835 h 1552473"/>
                  <a:gd name="connsiteX43" fmla="*/ 998844 w 3742969"/>
                  <a:gd name="connsiteY43" fmla="*/ 409680 h 1552473"/>
                  <a:gd name="connsiteX44" fmla="*/ 1130442 w 3742969"/>
                  <a:gd name="connsiteY44" fmla="*/ 347150 h 1552473"/>
                  <a:gd name="connsiteX45" fmla="*/ 1266353 w 3742969"/>
                  <a:gd name="connsiteY45" fmla="*/ 291089 h 1552473"/>
                  <a:gd name="connsiteX46" fmla="*/ 1397951 w 3742969"/>
                  <a:gd name="connsiteY46" fmla="*/ 239340 h 1552473"/>
                  <a:gd name="connsiteX47" fmla="*/ 1527390 w 3742969"/>
                  <a:gd name="connsiteY47" fmla="*/ 191903 h 1552473"/>
                  <a:gd name="connsiteX48" fmla="*/ 1663302 w 3742969"/>
                  <a:gd name="connsiteY48" fmla="*/ 148779 h 1552473"/>
                  <a:gd name="connsiteX49" fmla="*/ 1794899 w 3742969"/>
                  <a:gd name="connsiteY49" fmla="*/ 112123 h 1552473"/>
                  <a:gd name="connsiteX50" fmla="*/ 1928654 w 3742969"/>
                  <a:gd name="connsiteY50" fmla="*/ 79780 h 1552473"/>
                  <a:gd name="connsiteX51" fmla="*/ 2060251 w 3742969"/>
                  <a:gd name="connsiteY51" fmla="*/ 56062 h 1552473"/>
                  <a:gd name="connsiteX52" fmla="*/ 2191848 w 3742969"/>
                  <a:gd name="connsiteY52" fmla="*/ 36656 h 1552473"/>
                  <a:gd name="connsiteX53" fmla="*/ 2321288 w 3742969"/>
                  <a:gd name="connsiteY53" fmla="*/ 21562 h 1552473"/>
                  <a:gd name="connsiteX54" fmla="*/ 2448571 w 3742969"/>
                  <a:gd name="connsiteY54" fmla="*/ 8625 h 1552473"/>
                  <a:gd name="connsiteX55" fmla="*/ 2580168 w 3742969"/>
                  <a:gd name="connsiteY55" fmla="*/ 0 h 1552473"/>
                  <a:gd name="connsiteX0" fmla="*/ 2580168 w 3742969"/>
                  <a:gd name="connsiteY0" fmla="*/ 0 h 1552473"/>
                  <a:gd name="connsiteX1" fmla="*/ 2703136 w 3742969"/>
                  <a:gd name="connsiteY1" fmla="*/ 0 h 1552473"/>
                  <a:gd name="connsiteX2" fmla="*/ 2830418 w 3742969"/>
                  <a:gd name="connsiteY2" fmla="*/ 0 h 1552473"/>
                  <a:gd name="connsiteX3" fmla="*/ 2953386 w 3742969"/>
                  <a:gd name="connsiteY3" fmla="*/ 8625 h 1552473"/>
                  <a:gd name="connsiteX4" fmla="*/ 3076354 w 3742969"/>
                  <a:gd name="connsiteY4" fmla="*/ 21562 h 1552473"/>
                  <a:gd name="connsiteX5" fmla="*/ 3195007 w 3742969"/>
                  <a:gd name="connsiteY5" fmla="*/ 32343 h 1552473"/>
                  <a:gd name="connsiteX6" fmla="*/ 3742969 w 3742969"/>
                  <a:gd name="connsiteY6" fmla="*/ 263058 h 1552473"/>
                  <a:gd name="connsiteX7" fmla="*/ 3533708 w 3742969"/>
                  <a:gd name="connsiteY7" fmla="*/ 230715 h 1552473"/>
                  <a:gd name="connsiteX8" fmla="*/ 3425841 w 3742969"/>
                  <a:gd name="connsiteY8" fmla="*/ 224246 h 1552473"/>
                  <a:gd name="connsiteX9" fmla="*/ 3311503 w 3742969"/>
                  <a:gd name="connsiteY9" fmla="*/ 215621 h 1552473"/>
                  <a:gd name="connsiteX10" fmla="*/ 3195007 w 3742969"/>
                  <a:gd name="connsiteY10" fmla="*/ 215621 h 1552473"/>
                  <a:gd name="connsiteX11" fmla="*/ 3080669 w 3742969"/>
                  <a:gd name="connsiteY11" fmla="*/ 219934 h 1552473"/>
                  <a:gd name="connsiteX12" fmla="*/ 2962015 w 3742969"/>
                  <a:gd name="connsiteY12" fmla="*/ 226402 h 1552473"/>
                  <a:gd name="connsiteX13" fmla="*/ 2839047 w 3742969"/>
                  <a:gd name="connsiteY13" fmla="*/ 239340 h 1552473"/>
                  <a:gd name="connsiteX14" fmla="*/ 2716080 w 3742969"/>
                  <a:gd name="connsiteY14" fmla="*/ 258746 h 1552473"/>
                  <a:gd name="connsiteX15" fmla="*/ 2593112 w 3742969"/>
                  <a:gd name="connsiteY15" fmla="*/ 278151 h 1552473"/>
                  <a:gd name="connsiteX16" fmla="*/ 2465829 w 3742969"/>
                  <a:gd name="connsiteY16" fmla="*/ 306182 h 1552473"/>
                  <a:gd name="connsiteX17" fmla="*/ 2338547 w 3742969"/>
                  <a:gd name="connsiteY17" fmla="*/ 338525 h 1552473"/>
                  <a:gd name="connsiteX18" fmla="*/ 2206950 w 3742969"/>
                  <a:gd name="connsiteY18" fmla="*/ 377337 h 1552473"/>
                  <a:gd name="connsiteX19" fmla="*/ 2079667 w 3742969"/>
                  <a:gd name="connsiteY19" fmla="*/ 418305 h 1552473"/>
                  <a:gd name="connsiteX20" fmla="*/ 1948070 w 3742969"/>
                  <a:gd name="connsiteY20" fmla="*/ 465742 h 1552473"/>
                  <a:gd name="connsiteX21" fmla="*/ 1822945 w 3742969"/>
                  <a:gd name="connsiteY21" fmla="*/ 517491 h 1552473"/>
                  <a:gd name="connsiteX22" fmla="*/ 1691348 w 3742969"/>
                  <a:gd name="connsiteY22" fmla="*/ 573553 h 1552473"/>
                  <a:gd name="connsiteX23" fmla="*/ 1559750 w 3742969"/>
                  <a:gd name="connsiteY23" fmla="*/ 636083 h 1552473"/>
                  <a:gd name="connsiteX24" fmla="*/ 1428153 w 3742969"/>
                  <a:gd name="connsiteY24" fmla="*/ 702925 h 1552473"/>
                  <a:gd name="connsiteX25" fmla="*/ 1300871 w 3742969"/>
                  <a:gd name="connsiteY25" fmla="*/ 776236 h 1552473"/>
                  <a:gd name="connsiteX26" fmla="*/ 1171431 w 3742969"/>
                  <a:gd name="connsiteY26" fmla="*/ 853860 h 1552473"/>
                  <a:gd name="connsiteX27" fmla="*/ 1044148 w 3742969"/>
                  <a:gd name="connsiteY27" fmla="*/ 937952 h 1552473"/>
                  <a:gd name="connsiteX28" fmla="*/ 916866 w 3742969"/>
                  <a:gd name="connsiteY28" fmla="*/ 1026357 h 1552473"/>
                  <a:gd name="connsiteX29" fmla="*/ 789583 w 3742969"/>
                  <a:gd name="connsiteY29" fmla="*/ 1121231 h 1552473"/>
                  <a:gd name="connsiteX30" fmla="*/ 666615 w 3742969"/>
                  <a:gd name="connsiteY30" fmla="*/ 1220416 h 1552473"/>
                  <a:gd name="connsiteX31" fmla="*/ 543648 w 3742969"/>
                  <a:gd name="connsiteY31" fmla="*/ 1323914 h 1552473"/>
                  <a:gd name="connsiteX32" fmla="*/ 420680 w 3742969"/>
                  <a:gd name="connsiteY32" fmla="*/ 1433881 h 1552473"/>
                  <a:gd name="connsiteX33" fmla="*/ 299869 w 3742969"/>
                  <a:gd name="connsiteY33" fmla="*/ 1552473 h 1552473"/>
                  <a:gd name="connsiteX34" fmla="*/ 0 w 3742969"/>
                  <a:gd name="connsiteY34" fmla="*/ 1136324 h 1552473"/>
                  <a:gd name="connsiteX35" fmla="*/ 118653 w 3742969"/>
                  <a:gd name="connsiteY35" fmla="*/ 1026357 h 1552473"/>
                  <a:gd name="connsiteX36" fmla="*/ 237307 w 3742969"/>
                  <a:gd name="connsiteY36" fmla="*/ 918547 h 1552473"/>
                  <a:gd name="connsiteX37" fmla="*/ 360274 w 3742969"/>
                  <a:gd name="connsiteY37" fmla="*/ 819361 h 1552473"/>
                  <a:gd name="connsiteX38" fmla="*/ 487557 w 3742969"/>
                  <a:gd name="connsiteY38" fmla="*/ 724487 h 1552473"/>
                  <a:gd name="connsiteX39" fmla="*/ 614839 w 3742969"/>
                  <a:gd name="connsiteY39" fmla="*/ 636083 h 1552473"/>
                  <a:gd name="connsiteX40" fmla="*/ 742122 w 3742969"/>
                  <a:gd name="connsiteY40" fmla="*/ 556303 h 1552473"/>
                  <a:gd name="connsiteX41" fmla="*/ 873719 w 3742969"/>
                  <a:gd name="connsiteY41" fmla="*/ 480835 h 1552473"/>
                  <a:gd name="connsiteX42" fmla="*/ 998844 w 3742969"/>
                  <a:gd name="connsiteY42" fmla="*/ 409680 h 1552473"/>
                  <a:gd name="connsiteX43" fmla="*/ 1130442 w 3742969"/>
                  <a:gd name="connsiteY43" fmla="*/ 347150 h 1552473"/>
                  <a:gd name="connsiteX44" fmla="*/ 1266353 w 3742969"/>
                  <a:gd name="connsiteY44" fmla="*/ 291089 h 1552473"/>
                  <a:gd name="connsiteX45" fmla="*/ 1397951 w 3742969"/>
                  <a:gd name="connsiteY45" fmla="*/ 239340 h 1552473"/>
                  <a:gd name="connsiteX46" fmla="*/ 1527390 w 3742969"/>
                  <a:gd name="connsiteY46" fmla="*/ 191903 h 1552473"/>
                  <a:gd name="connsiteX47" fmla="*/ 1663302 w 3742969"/>
                  <a:gd name="connsiteY47" fmla="*/ 148779 h 1552473"/>
                  <a:gd name="connsiteX48" fmla="*/ 1794899 w 3742969"/>
                  <a:gd name="connsiteY48" fmla="*/ 112123 h 1552473"/>
                  <a:gd name="connsiteX49" fmla="*/ 1928654 w 3742969"/>
                  <a:gd name="connsiteY49" fmla="*/ 79780 h 1552473"/>
                  <a:gd name="connsiteX50" fmla="*/ 2060251 w 3742969"/>
                  <a:gd name="connsiteY50" fmla="*/ 56062 h 1552473"/>
                  <a:gd name="connsiteX51" fmla="*/ 2191848 w 3742969"/>
                  <a:gd name="connsiteY51" fmla="*/ 36656 h 1552473"/>
                  <a:gd name="connsiteX52" fmla="*/ 2321288 w 3742969"/>
                  <a:gd name="connsiteY52" fmla="*/ 21562 h 1552473"/>
                  <a:gd name="connsiteX53" fmla="*/ 2448571 w 3742969"/>
                  <a:gd name="connsiteY53" fmla="*/ 8625 h 1552473"/>
                  <a:gd name="connsiteX54" fmla="*/ 2580168 w 3742969"/>
                  <a:gd name="connsiteY54" fmla="*/ 0 h 1552473"/>
                  <a:gd name="connsiteX0" fmla="*/ 2580168 w 3533708"/>
                  <a:gd name="connsiteY0" fmla="*/ 0 h 1552473"/>
                  <a:gd name="connsiteX1" fmla="*/ 2703136 w 3533708"/>
                  <a:gd name="connsiteY1" fmla="*/ 0 h 1552473"/>
                  <a:gd name="connsiteX2" fmla="*/ 2830418 w 3533708"/>
                  <a:gd name="connsiteY2" fmla="*/ 0 h 1552473"/>
                  <a:gd name="connsiteX3" fmla="*/ 2953386 w 3533708"/>
                  <a:gd name="connsiteY3" fmla="*/ 8625 h 1552473"/>
                  <a:gd name="connsiteX4" fmla="*/ 3076354 w 3533708"/>
                  <a:gd name="connsiteY4" fmla="*/ 21562 h 1552473"/>
                  <a:gd name="connsiteX5" fmla="*/ 3195007 w 3533708"/>
                  <a:gd name="connsiteY5" fmla="*/ 32343 h 1552473"/>
                  <a:gd name="connsiteX6" fmla="*/ 3533708 w 3533708"/>
                  <a:gd name="connsiteY6" fmla="*/ 230715 h 1552473"/>
                  <a:gd name="connsiteX7" fmla="*/ 3425841 w 3533708"/>
                  <a:gd name="connsiteY7" fmla="*/ 224246 h 1552473"/>
                  <a:gd name="connsiteX8" fmla="*/ 3311503 w 3533708"/>
                  <a:gd name="connsiteY8" fmla="*/ 215621 h 1552473"/>
                  <a:gd name="connsiteX9" fmla="*/ 3195007 w 3533708"/>
                  <a:gd name="connsiteY9" fmla="*/ 215621 h 1552473"/>
                  <a:gd name="connsiteX10" fmla="*/ 3080669 w 3533708"/>
                  <a:gd name="connsiteY10" fmla="*/ 219934 h 1552473"/>
                  <a:gd name="connsiteX11" fmla="*/ 2962015 w 3533708"/>
                  <a:gd name="connsiteY11" fmla="*/ 226402 h 1552473"/>
                  <a:gd name="connsiteX12" fmla="*/ 2839047 w 3533708"/>
                  <a:gd name="connsiteY12" fmla="*/ 239340 h 1552473"/>
                  <a:gd name="connsiteX13" fmla="*/ 2716080 w 3533708"/>
                  <a:gd name="connsiteY13" fmla="*/ 258746 h 1552473"/>
                  <a:gd name="connsiteX14" fmla="*/ 2593112 w 3533708"/>
                  <a:gd name="connsiteY14" fmla="*/ 278151 h 1552473"/>
                  <a:gd name="connsiteX15" fmla="*/ 2465829 w 3533708"/>
                  <a:gd name="connsiteY15" fmla="*/ 306182 h 1552473"/>
                  <a:gd name="connsiteX16" fmla="*/ 2338547 w 3533708"/>
                  <a:gd name="connsiteY16" fmla="*/ 338525 h 1552473"/>
                  <a:gd name="connsiteX17" fmla="*/ 2206950 w 3533708"/>
                  <a:gd name="connsiteY17" fmla="*/ 377337 h 1552473"/>
                  <a:gd name="connsiteX18" fmla="*/ 2079667 w 3533708"/>
                  <a:gd name="connsiteY18" fmla="*/ 418305 h 1552473"/>
                  <a:gd name="connsiteX19" fmla="*/ 1948070 w 3533708"/>
                  <a:gd name="connsiteY19" fmla="*/ 465742 h 1552473"/>
                  <a:gd name="connsiteX20" fmla="*/ 1822945 w 3533708"/>
                  <a:gd name="connsiteY20" fmla="*/ 517491 h 1552473"/>
                  <a:gd name="connsiteX21" fmla="*/ 1691348 w 3533708"/>
                  <a:gd name="connsiteY21" fmla="*/ 573553 h 1552473"/>
                  <a:gd name="connsiteX22" fmla="*/ 1559750 w 3533708"/>
                  <a:gd name="connsiteY22" fmla="*/ 636083 h 1552473"/>
                  <a:gd name="connsiteX23" fmla="*/ 1428153 w 3533708"/>
                  <a:gd name="connsiteY23" fmla="*/ 702925 h 1552473"/>
                  <a:gd name="connsiteX24" fmla="*/ 1300871 w 3533708"/>
                  <a:gd name="connsiteY24" fmla="*/ 776236 h 1552473"/>
                  <a:gd name="connsiteX25" fmla="*/ 1171431 w 3533708"/>
                  <a:gd name="connsiteY25" fmla="*/ 853860 h 1552473"/>
                  <a:gd name="connsiteX26" fmla="*/ 1044148 w 3533708"/>
                  <a:gd name="connsiteY26" fmla="*/ 937952 h 1552473"/>
                  <a:gd name="connsiteX27" fmla="*/ 916866 w 3533708"/>
                  <a:gd name="connsiteY27" fmla="*/ 1026357 h 1552473"/>
                  <a:gd name="connsiteX28" fmla="*/ 789583 w 3533708"/>
                  <a:gd name="connsiteY28" fmla="*/ 1121231 h 1552473"/>
                  <a:gd name="connsiteX29" fmla="*/ 666615 w 3533708"/>
                  <a:gd name="connsiteY29" fmla="*/ 1220416 h 1552473"/>
                  <a:gd name="connsiteX30" fmla="*/ 543648 w 3533708"/>
                  <a:gd name="connsiteY30" fmla="*/ 1323914 h 1552473"/>
                  <a:gd name="connsiteX31" fmla="*/ 420680 w 3533708"/>
                  <a:gd name="connsiteY31" fmla="*/ 1433881 h 1552473"/>
                  <a:gd name="connsiteX32" fmla="*/ 299869 w 3533708"/>
                  <a:gd name="connsiteY32" fmla="*/ 1552473 h 1552473"/>
                  <a:gd name="connsiteX33" fmla="*/ 0 w 3533708"/>
                  <a:gd name="connsiteY33" fmla="*/ 1136324 h 1552473"/>
                  <a:gd name="connsiteX34" fmla="*/ 118653 w 3533708"/>
                  <a:gd name="connsiteY34" fmla="*/ 1026357 h 1552473"/>
                  <a:gd name="connsiteX35" fmla="*/ 237307 w 3533708"/>
                  <a:gd name="connsiteY35" fmla="*/ 918547 h 1552473"/>
                  <a:gd name="connsiteX36" fmla="*/ 360274 w 3533708"/>
                  <a:gd name="connsiteY36" fmla="*/ 819361 h 1552473"/>
                  <a:gd name="connsiteX37" fmla="*/ 487557 w 3533708"/>
                  <a:gd name="connsiteY37" fmla="*/ 724487 h 1552473"/>
                  <a:gd name="connsiteX38" fmla="*/ 614839 w 3533708"/>
                  <a:gd name="connsiteY38" fmla="*/ 636083 h 1552473"/>
                  <a:gd name="connsiteX39" fmla="*/ 742122 w 3533708"/>
                  <a:gd name="connsiteY39" fmla="*/ 556303 h 1552473"/>
                  <a:gd name="connsiteX40" fmla="*/ 873719 w 3533708"/>
                  <a:gd name="connsiteY40" fmla="*/ 480835 h 1552473"/>
                  <a:gd name="connsiteX41" fmla="*/ 998844 w 3533708"/>
                  <a:gd name="connsiteY41" fmla="*/ 409680 h 1552473"/>
                  <a:gd name="connsiteX42" fmla="*/ 1130442 w 3533708"/>
                  <a:gd name="connsiteY42" fmla="*/ 347150 h 1552473"/>
                  <a:gd name="connsiteX43" fmla="*/ 1266353 w 3533708"/>
                  <a:gd name="connsiteY43" fmla="*/ 291089 h 1552473"/>
                  <a:gd name="connsiteX44" fmla="*/ 1397951 w 3533708"/>
                  <a:gd name="connsiteY44" fmla="*/ 239340 h 1552473"/>
                  <a:gd name="connsiteX45" fmla="*/ 1527390 w 3533708"/>
                  <a:gd name="connsiteY45" fmla="*/ 191903 h 1552473"/>
                  <a:gd name="connsiteX46" fmla="*/ 1663302 w 3533708"/>
                  <a:gd name="connsiteY46" fmla="*/ 148779 h 1552473"/>
                  <a:gd name="connsiteX47" fmla="*/ 1794899 w 3533708"/>
                  <a:gd name="connsiteY47" fmla="*/ 112123 h 1552473"/>
                  <a:gd name="connsiteX48" fmla="*/ 1928654 w 3533708"/>
                  <a:gd name="connsiteY48" fmla="*/ 79780 h 1552473"/>
                  <a:gd name="connsiteX49" fmla="*/ 2060251 w 3533708"/>
                  <a:gd name="connsiteY49" fmla="*/ 56062 h 1552473"/>
                  <a:gd name="connsiteX50" fmla="*/ 2191848 w 3533708"/>
                  <a:gd name="connsiteY50" fmla="*/ 36656 h 1552473"/>
                  <a:gd name="connsiteX51" fmla="*/ 2321288 w 3533708"/>
                  <a:gd name="connsiteY51" fmla="*/ 21562 h 1552473"/>
                  <a:gd name="connsiteX52" fmla="*/ 2448571 w 3533708"/>
                  <a:gd name="connsiteY52" fmla="*/ 8625 h 1552473"/>
                  <a:gd name="connsiteX53" fmla="*/ 2580168 w 3533708"/>
                  <a:gd name="connsiteY53" fmla="*/ 0 h 1552473"/>
                  <a:gd name="connsiteX0" fmla="*/ 2580168 w 3425841"/>
                  <a:gd name="connsiteY0" fmla="*/ 0 h 1552473"/>
                  <a:gd name="connsiteX1" fmla="*/ 2703136 w 3425841"/>
                  <a:gd name="connsiteY1" fmla="*/ 0 h 1552473"/>
                  <a:gd name="connsiteX2" fmla="*/ 2830418 w 3425841"/>
                  <a:gd name="connsiteY2" fmla="*/ 0 h 1552473"/>
                  <a:gd name="connsiteX3" fmla="*/ 2953386 w 3425841"/>
                  <a:gd name="connsiteY3" fmla="*/ 8625 h 1552473"/>
                  <a:gd name="connsiteX4" fmla="*/ 3076354 w 3425841"/>
                  <a:gd name="connsiteY4" fmla="*/ 21562 h 1552473"/>
                  <a:gd name="connsiteX5" fmla="*/ 3195007 w 3425841"/>
                  <a:gd name="connsiteY5" fmla="*/ 32343 h 1552473"/>
                  <a:gd name="connsiteX6" fmla="*/ 3425841 w 3425841"/>
                  <a:gd name="connsiteY6" fmla="*/ 224246 h 1552473"/>
                  <a:gd name="connsiteX7" fmla="*/ 3311503 w 3425841"/>
                  <a:gd name="connsiteY7" fmla="*/ 215621 h 1552473"/>
                  <a:gd name="connsiteX8" fmla="*/ 3195007 w 3425841"/>
                  <a:gd name="connsiteY8" fmla="*/ 215621 h 1552473"/>
                  <a:gd name="connsiteX9" fmla="*/ 3080669 w 3425841"/>
                  <a:gd name="connsiteY9" fmla="*/ 219934 h 1552473"/>
                  <a:gd name="connsiteX10" fmla="*/ 2962015 w 3425841"/>
                  <a:gd name="connsiteY10" fmla="*/ 226402 h 1552473"/>
                  <a:gd name="connsiteX11" fmla="*/ 2839047 w 3425841"/>
                  <a:gd name="connsiteY11" fmla="*/ 239340 h 1552473"/>
                  <a:gd name="connsiteX12" fmla="*/ 2716080 w 3425841"/>
                  <a:gd name="connsiteY12" fmla="*/ 258746 h 1552473"/>
                  <a:gd name="connsiteX13" fmla="*/ 2593112 w 3425841"/>
                  <a:gd name="connsiteY13" fmla="*/ 278151 h 1552473"/>
                  <a:gd name="connsiteX14" fmla="*/ 2465829 w 3425841"/>
                  <a:gd name="connsiteY14" fmla="*/ 306182 h 1552473"/>
                  <a:gd name="connsiteX15" fmla="*/ 2338547 w 3425841"/>
                  <a:gd name="connsiteY15" fmla="*/ 338525 h 1552473"/>
                  <a:gd name="connsiteX16" fmla="*/ 2206950 w 3425841"/>
                  <a:gd name="connsiteY16" fmla="*/ 377337 h 1552473"/>
                  <a:gd name="connsiteX17" fmla="*/ 2079667 w 3425841"/>
                  <a:gd name="connsiteY17" fmla="*/ 418305 h 1552473"/>
                  <a:gd name="connsiteX18" fmla="*/ 1948070 w 3425841"/>
                  <a:gd name="connsiteY18" fmla="*/ 465742 h 1552473"/>
                  <a:gd name="connsiteX19" fmla="*/ 1822945 w 3425841"/>
                  <a:gd name="connsiteY19" fmla="*/ 517491 h 1552473"/>
                  <a:gd name="connsiteX20" fmla="*/ 1691348 w 3425841"/>
                  <a:gd name="connsiteY20" fmla="*/ 573553 h 1552473"/>
                  <a:gd name="connsiteX21" fmla="*/ 1559750 w 3425841"/>
                  <a:gd name="connsiteY21" fmla="*/ 636083 h 1552473"/>
                  <a:gd name="connsiteX22" fmla="*/ 1428153 w 3425841"/>
                  <a:gd name="connsiteY22" fmla="*/ 702925 h 1552473"/>
                  <a:gd name="connsiteX23" fmla="*/ 1300871 w 3425841"/>
                  <a:gd name="connsiteY23" fmla="*/ 776236 h 1552473"/>
                  <a:gd name="connsiteX24" fmla="*/ 1171431 w 3425841"/>
                  <a:gd name="connsiteY24" fmla="*/ 853860 h 1552473"/>
                  <a:gd name="connsiteX25" fmla="*/ 1044148 w 3425841"/>
                  <a:gd name="connsiteY25" fmla="*/ 937952 h 1552473"/>
                  <a:gd name="connsiteX26" fmla="*/ 916866 w 3425841"/>
                  <a:gd name="connsiteY26" fmla="*/ 1026357 h 1552473"/>
                  <a:gd name="connsiteX27" fmla="*/ 789583 w 3425841"/>
                  <a:gd name="connsiteY27" fmla="*/ 1121231 h 1552473"/>
                  <a:gd name="connsiteX28" fmla="*/ 666615 w 3425841"/>
                  <a:gd name="connsiteY28" fmla="*/ 1220416 h 1552473"/>
                  <a:gd name="connsiteX29" fmla="*/ 543648 w 3425841"/>
                  <a:gd name="connsiteY29" fmla="*/ 1323914 h 1552473"/>
                  <a:gd name="connsiteX30" fmla="*/ 420680 w 3425841"/>
                  <a:gd name="connsiteY30" fmla="*/ 1433881 h 1552473"/>
                  <a:gd name="connsiteX31" fmla="*/ 299869 w 3425841"/>
                  <a:gd name="connsiteY31" fmla="*/ 1552473 h 1552473"/>
                  <a:gd name="connsiteX32" fmla="*/ 0 w 3425841"/>
                  <a:gd name="connsiteY32" fmla="*/ 1136324 h 1552473"/>
                  <a:gd name="connsiteX33" fmla="*/ 118653 w 3425841"/>
                  <a:gd name="connsiteY33" fmla="*/ 1026357 h 1552473"/>
                  <a:gd name="connsiteX34" fmla="*/ 237307 w 3425841"/>
                  <a:gd name="connsiteY34" fmla="*/ 918547 h 1552473"/>
                  <a:gd name="connsiteX35" fmla="*/ 360274 w 3425841"/>
                  <a:gd name="connsiteY35" fmla="*/ 819361 h 1552473"/>
                  <a:gd name="connsiteX36" fmla="*/ 487557 w 3425841"/>
                  <a:gd name="connsiteY36" fmla="*/ 724487 h 1552473"/>
                  <a:gd name="connsiteX37" fmla="*/ 614839 w 3425841"/>
                  <a:gd name="connsiteY37" fmla="*/ 636083 h 1552473"/>
                  <a:gd name="connsiteX38" fmla="*/ 742122 w 3425841"/>
                  <a:gd name="connsiteY38" fmla="*/ 556303 h 1552473"/>
                  <a:gd name="connsiteX39" fmla="*/ 873719 w 3425841"/>
                  <a:gd name="connsiteY39" fmla="*/ 480835 h 1552473"/>
                  <a:gd name="connsiteX40" fmla="*/ 998844 w 3425841"/>
                  <a:gd name="connsiteY40" fmla="*/ 409680 h 1552473"/>
                  <a:gd name="connsiteX41" fmla="*/ 1130442 w 3425841"/>
                  <a:gd name="connsiteY41" fmla="*/ 347150 h 1552473"/>
                  <a:gd name="connsiteX42" fmla="*/ 1266353 w 3425841"/>
                  <a:gd name="connsiteY42" fmla="*/ 291089 h 1552473"/>
                  <a:gd name="connsiteX43" fmla="*/ 1397951 w 3425841"/>
                  <a:gd name="connsiteY43" fmla="*/ 239340 h 1552473"/>
                  <a:gd name="connsiteX44" fmla="*/ 1527390 w 3425841"/>
                  <a:gd name="connsiteY44" fmla="*/ 191903 h 1552473"/>
                  <a:gd name="connsiteX45" fmla="*/ 1663302 w 3425841"/>
                  <a:gd name="connsiteY45" fmla="*/ 148779 h 1552473"/>
                  <a:gd name="connsiteX46" fmla="*/ 1794899 w 3425841"/>
                  <a:gd name="connsiteY46" fmla="*/ 112123 h 1552473"/>
                  <a:gd name="connsiteX47" fmla="*/ 1928654 w 3425841"/>
                  <a:gd name="connsiteY47" fmla="*/ 79780 h 1552473"/>
                  <a:gd name="connsiteX48" fmla="*/ 2060251 w 3425841"/>
                  <a:gd name="connsiteY48" fmla="*/ 56062 h 1552473"/>
                  <a:gd name="connsiteX49" fmla="*/ 2191848 w 3425841"/>
                  <a:gd name="connsiteY49" fmla="*/ 36656 h 1552473"/>
                  <a:gd name="connsiteX50" fmla="*/ 2321288 w 3425841"/>
                  <a:gd name="connsiteY50" fmla="*/ 21562 h 1552473"/>
                  <a:gd name="connsiteX51" fmla="*/ 2448571 w 3425841"/>
                  <a:gd name="connsiteY51" fmla="*/ 8625 h 1552473"/>
                  <a:gd name="connsiteX52" fmla="*/ 2580168 w 3425841"/>
                  <a:gd name="connsiteY52" fmla="*/ 0 h 1552473"/>
                  <a:gd name="connsiteX0" fmla="*/ 2580168 w 3311503"/>
                  <a:gd name="connsiteY0" fmla="*/ 0 h 1552473"/>
                  <a:gd name="connsiteX1" fmla="*/ 2703136 w 3311503"/>
                  <a:gd name="connsiteY1" fmla="*/ 0 h 1552473"/>
                  <a:gd name="connsiteX2" fmla="*/ 2830418 w 3311503"/>
                  <a:gd name="connsiteY2" fmla="*/ 0 h 1552473"/>
                  <a:gd name="connsiteX3" fmla="*/ 2953386 w 3311503"/>
                  <a:gd name="connsiteY3" fmla="*/ 8625 h 1552473"/>
                  <a:gd name="connsiteX4" fmla="*/ 3076354 w 3311503"/>
                  <a:gd name="connsiteY4" fmla="*/ 21562 h 1552473"/>
                  <a:gd name="connsiteX5" fmla="*/ 3195007 w 3311503"/>
                  <a:gd name="connsiteY5" fmla="*/ 32343 h 1552473"/>
                  <a:gd name="connsiteX6" fmla="*/ 3311503 w 3311503"/>
                  <a:gd name="connsiteY6" fmla="*/ 215621 h 1552473"/>
                  <a:gd name="connsiteX7" fmla="*/ 3195007 w 3311503"/>
                  <a:gd name="connsiteY7" fmla="*/ 215621 h 1552473"/>
                  <a:gd name="connsiteX8" fmla="*/ 3080669 w 3311503"/>
                  <a:gd name="connsiteY8" fmla="*/ 219934 h 1552473"/>
                  <a:gd name="connsiteX9" fmla="*/ 2962015 w 3311503"/>
                  <a:gd name="connsiteY9" fmla="*/ 226402 h 1552473"/>
                  <a:gd name="connsiteX10" fmla="*/ 2839047 w 3311503"/>
                  <a:gd name="connsiteY10" fmla="*/ 239340 h 1552473"/>
                  <a:gd name="connsiteX11" fmla="*/ 2716080 w 3311503"/>
                  <a:gd name="connsiteY11" fmla="*/ 258746 h 1552473"/>
                  <a:gd name="connsiteX12" fmla="*/ 2593112 w 3311503"/>
                  <a:gd name="connsiteY12" fmla="*/ 278151 h 1552473"/>
                  <a:gd name="connsiteX13" fmla="*/ 2465829 w 3311503"/>
                  <a:gd name="connsiteY13" fmla="*/ 306182 h 1552473"/>
                  <a:gd name="connsiteX14" fmla="*/ 2338547 w 3311503"/>
                  <a:gd name="connsiteY14" fmla="*/ 338525 h 1552473"/>
                  <a:gd name="connsiteX15" fmla="*/ 2206950 w 3311503"/>
                  <a:gd name="connsiteY15" fmla="*/ 377337 h 1552473"/>
                  <a:gd name="connsiteX16" fmla="*/ 2079667 w 3311503"/>
                  <a:gd name="connsiteY16" fmla="*/ 418305 h 1552473"/>
                  <a:gd name="connsiteX17" fmla="*/ 1948070 w 3311503"/>
                  <a:gd name="connsiteY17" fmla="*/ 465742 h 1552473"/>
                  <a:gd name="connsiteX18" fmla="*/ 1822945 w 3311503"/>
                  <a:gd name="connsiteY18" fmla="*/ 517491 h 1552473"/>
                  <a:gd name="connsiteX19" fmla="*/ 1691348 w 3311503"/>
                  <a:gd name="connsiteY19" fmla="*/ 573553 h 1552473"/>
                  <a:gd name="connsiteX20" fmla="*/ 1559750 w 3311503"/>
                  <a:gd name="connsiteY20" fmla="*/ 636083 h 1552473"/>
                  <a:gd name="connsiteX21" fmla="*/ 1428153 w 3311503"/>
                  <a:gd name="connsiteY21" fmla="*/ 702925 h 1552473"/>
                  <a:gd name="connsiteX22" fmla="*/ 1300871 w 3311503"/>
                  <a:gd name="connsiteY22" fmla="*/ 776236 h 1552473"/>
                  <a:gd name="connsiteX23" fmla="*/ 1171431 w 3311503"/>
                  <a:gd name="connsiteY23" fmla="*/ 853860 h 1552473"/>
                  <a:gd name="connsiteX24" fmla="*/ 1044148 w 3311503"/>
                  <a:gd name="connsiteY24" fmla="*/ 937952 h 1552473"/>
                  <a:gd name="connsiteX25" fmla="*/ 916866 w 3311503"/>
                  <a:gd name="connsiteY25" fmla="*/ 1026357 h 1552473"/>
                  <a:gd name="connsiteX26" fmla="*/ 789583 w 3311503"/>
                  <a:gd name="connsiteY26" fmla="*/ 1121231 h 1552473"/>
                  <a:gd name="connsiteX27" fmla="*/ 666615 w 3311503"/>
                  <a:gd name="connsiteY27" fmla="*/ 1220416 h 1552473"/>
                  <a:gd name="connsiteX28" fmla="*/ 543648 w 3311503"/>
                  <a:gd name="connsiteY28" fmla="*/ 1323914 h 1552473"/>
                  <a:gd name="connsiteX29" fmla="*/ 420680 w 3311503"/>
                  <a:gd name="connsiteY29" fmla="*/ 1433881 h 1552473"/>
                  <a:gd name="connsiteX30" fmla="*/ 299869 w 3311503"/>
                  <a:gd name="connsiteY30" fmla="*/ 1552473 h 1552473"/>
                  <a:gd name="connsiteX31" fmla="*/ 0 w 3311503"/>
                  <a:gd name="connsiteY31" fmla="*/ 1136324 h 1552473"/>
                  <a:gd name="connsiteX32" fmla="*/ 118653 w 3311503"/>
                  <a:gd name="connsiteY32" fmla="*/ 1026357 h 1552473"/>
                  <a:gd name="connsiteX33" fmla="*/ 237307 w 3311503"/>
                  <a:gd name="connsiteY33" fmla="*/ 918547 h 1552473"/>
                  <a:gd name="connsiteX34" fmla="*/ 360274 w 3311503"/>
                  <a:gd name="connsiteY34" fmla="*/ 819361 h 1552473"/>
                  <a:gd name="connsiteX35" fmla="*/ 487557 w 3311503"/>
                  <a:gd name="connsiteY35" fmla="*/ 724487 h 1552473"/>
                  <a:gd name="connsiteX36" fmla="*/ 614839 w 3311503"/>
                  <a:gd name="connsiteY36" fmla="*/ 636083 h 1552473"/>
                  <a:gd name="connsiteX37" fmla="*/ 742122 w 3311503"/>
                  <a:gd name="connsiteY37" fmla="*/ 556303 h 1552473"/>
                  <a:gd name="connsiteX38" fmla="*/ 873719 w 3311503"/>
                  <a:gd name="connsiteY38" fmla="*/ 480835 h 1552473"/>
                  <a:gd name="connsiteX39" fmla="*/ 998844 w 3311503"/>
                  <a:gd name="connsiteY39" fmla="*/ 409680 h 1552473"/>
                  <a:gd name="connsiteX40" fmla="*/ 1130442 w 3311503"/>
                  <a:gd name="connsiteY40" fmla="*/ 347150 h 1552473"/>
                  <a:gd name="connsiteX41" fmla="*/ 1266353 w 3311503"/>
                  <a:gd name="connsiteY41" fmla="*/ 291089 h 1552473"/>
                  <a:gd name="connsiteX42" fmla="*/ 1397951 w 3311503"/>
                  <a:gd name="connsiteY42" fmla="*/ 239340 h 1552473"/>
                  <a:gd name="connsiteX43" fmla="*/ 1527390 w 3311503"/>
                  <a:gd name="connsiteY43" fmla="*/ 191903 h 1552473"/>
                  <a:gd name="connsiteX44" fmla="*/ 1663302 w 3311503"/>
                  <a:gd name="connsiteY44" fmla="*/ 148779 h 1552473"/>
                  <a:gd name="connsiteX45" fmla="*/ 1794899 w 3311503"/>
                  <a:gd name="connsiteY45" fmla="*/ 112123 h 1552473"/>
                  <a:gd name="connsiteX46" fmla="*/ 1928654 w 3311503"/>
                  <a:gd name="connsiteY46" fmla="*/ 79780 h 1552473"/>
                  <a:gd name="connsiteX47" fmla="*/ 2060251 w 3311503"/>
                  <a:gd name="connsiteY47" fmla="*/ 56062 h 1552473"/>
                  <a:gd name="connsiteX48" fmla="*/ 2191848 w 3311503"/>
                  <a:gd name="connsiteY48" fmla="*/ 36656 h 1552473"/>
                  <a:gd name="connsiteX49" fmla="*/ 2321288 w 3311503"/>
                  <a:gd name="connsiteY49" fmla="*/ 21562 h 1552473"/>
                  <a:gd name="connsiteX50" fmla="*/ 2448571 w 3311503"/>
                  <a:gd name="connsiteY50" fmla="*/ 8625 h 1552473"/>
                  <a:gd name="connsiteX51" fmla="*/ 2580168 w 3311503"/>
                  <a:gd name="connsiteY51" fmla="*/ 0 h 1552473"/>
                  <a:gd name="connsiteX0" fmla="*/ 2580168 w 3195007"/>
                  <a:gd name="connsiteY0" fmla="*/ 0 h 1552473"/>
                  <a:gd name="connsiteX1" fmla="*/ 2703136 w 3195007"/>
                  <a:gd name="connsiteY1" fmla="*/ 0 h 1552473"/>
                  <a:gd name="connsiteX2" fmla="*/ 2830418 w 3195007"/>
                  <a:gd name="connsiteY2" fmla="*/ 0 h 1552473"/>
                  <a:gd name="connsiteX3" fmla="*/ 2953386 w 3195007"/>
                  <a:gd name="connsiteY3" fmla="*/ 8625 h 1552473"/>
                  <a:gd name="connsiteX4" fmla="*/ 3076354 w 3195007"/>
                  <a:gd name="connsiteY4" fmla="*/ 21562 h 1552473"/>
                  <a:gd name="connsiteX5" fmla="*/ 3195007 w 3195007"/>
                  <a:gd name="connsiteY5" fmla="*/ 32343 h 1552473"/>
                  <a:gd name="connsiteX6" fmla="*/ 3195007 w 3195007"/>
                  <a:gd name="connsiteY6" fmla="*/ 215621 h 1552473"/>
                  <a:gd name="connsiteX7" fmla="*/ 3080669 w 3195007"/>
                  <a:gd name="connsiteY7" fmla="*/ 219934 h 1552473"/>
                  <a:gd name="connsiteX8" fmla="*/ 2962015 w 3195007"/>
                  <a:gd name="connsiteY8" fmla="*/ 226402 h 1552473"/>
                  <a:gd name="connsiteX9" fmla="*/ 2839047 w 3195007"/>
                  <a:gd name="connsiteY9" fmla="*/ 239340 h 1552473"/>
                  <a:gd name="connsiteX10" fmla="*/ 2716080 w 3195007"/>
                  <a:gd name="connsiteY10" fmla="*/ 258746 h 1552473"/>
                  <a:gd name="connsiteX11" fmla="*/ 2593112 w 3195007"/>
                  <a:gd name="connsiteY11" fmla="*/ 278151 h 1552473"/>
                  <a:gd name="connsiteX12" fmla="*/ 2465829 w 3195007"/>
                  <a:gd name="connsiteY12" fmla="*/ 306182 h 1552473"/>
                  <a:gd name="connsiteX13" fmla="*/ 2338547 w 3195007"/>
                  <a:gd name="connsiteY13" fmla="*/ 338525 h 1552473"/>
                  <a:gd name="connsiteX14" fmla="*/ 2206950 w 3195007"/>
                  <a:gd name="connsiteY14" fmla="*/ 377337 h 1552473"/>
                  <a:gd name="connsiteX15" fmla="*/ 2079667 w 3195007"/>
                  <a:gd name="connsiteY15" fmla="*/ 418305 h 1552473"/>
                  <a:gd name="connsiteX16" fmla="*/ 1948070 w 3195007"/>
                  <a:gd name="connsiteY16" fmla="*/ 465742 h 1552473"/>
                  <a:gd name="connsiteX17" fmla="*/ 1822945 w 3195007"/>
                  <a:gd name="connsiteY17" fmla="*/ 517491 h 1552473"/>
                  <a:gd name="connsiteX18" fmla="*/ 1691348 w 3195007"/>
                  <a:gd name="connsiteY18" fmla="*/ 573553 h 1552473"/>
                  <a:gd name="connsiteX19" fmla="*/ 1559750 w 3195007"/>
                  <a:gd name="connsiteY19" fmla="*/ 636083 h 1552473"/>
                  <a:gd name="connsiteX20" fmla="*/ 1428153 w 3195007"/>
                  <a:gd name="connsiteY20" fmla="*/ 702925 h 1552473"/>
                  <a:gd name="connsiteX21" fmla="*/ 1300871 w 3195007"/>
                  <a:gd name="connsiteY21" fmla="*/ 776236 h 1552473"/>
                  <a:gd name="connsiteX22" fmla="*/ 1171431 w 3195007"/>
                  <a:gd name="connsiteY22" fmla="*/ 853860 h 1552473"/>
                  <a:gd name="connsiteX23" fmla="*/ 1044148 w 3195007"/>
                  <a:gd name="connsiteY23" fmla="*/ 937952 h 1552473"/>
                  <a:gd name="connsiteX24" fmla="*/ 916866 w 3195007"/>
                  <a:gd name="connsiteY24" fmla="*/ 1026357 h 1552473"/>
                  <a:gd name="connsiteX25" fmla="*/ 789583 w 3195007"/>
                  <a:gd name="connsiteY25" fmla="*/ 1121231 h 1552473"/>
                  <a:gd name="connsiteX26" fmla="*/ 666615 w 3195007"/>
                  <a:gd name="connsiteY26" fmla="*/ 1220416 h 1552473"/>
                  <a:gd name="connsiteX27" fmla="*/ 543648 w 3195007"/>
                  <a:gd name="connsiteY27" fmla="*/ 1323914 h 1552473"/>
                  <a:gd name="connsiteX28" fmla="*/ 420680 w 3195007"/>
                  <a:gd name="connsiteY28" fmla="*/ 1433881 h 1552473"/>
                  <a:gd name="connsiteX29" fmla="*/ 299869 w 3195007"/>
                  <a:gd name="connsiteY29" fmla="*/ 1552473 h 1552473"/>
                  <a:gd name="connsiteX30" fmla="*/ 0 w 3195007"/>
                  <a:gd name="connsiteY30" fmla="*/ 1136324 h 1552473"/>
                  <a:gd name="connsiteX31" fmla="*/ 118653 w 3195007"/>
                  <a:gd name="connsiteY31" fmla="*/ 1026357 h 1552473"/>
                  <a:gd name="connsiteX32" fmla="*/ 237307 w 3195007"/>
                  <a:gd name="connsiteY32" fmla="*/ 918547 h 1552473"/>
                  <a:gd name="connsiteX33" fmla="*/ 360274 w 3195007"/>
                  <a:gd name="connsiteY33" fmla="*/ 819361 h 1552473"/>
                  <a:gd name="connsiteX34" fmla="*/ 487557 w 3195007"/>
                  <a:gd name="connsiteY34" fmla="*/ 724487 h 1552473"/>
                  <a:gd name="connsiteX35" fmla="*/ 614839 w 3195007"/>
                  <a:gd name="connsiteY35" fmla="*/ 636083 h 1552473"/>
                  <a:gd name="connsiteX36" fmla="*/ 742122 w 3195007"/>
                  <a:gd name="connsiteY36" fmla="*/ 556303 h 1552473"/>
                  <a:gd name="connsiteX37" fmla="*/ 873719 w 3195007"/>
                  <a:gd name="connsiteY37" fmla="*/ 480835 h 1552473"/>
                  <a:gd name="connsiteX38" fmla="*/ 998844 w 3195007"/>
                  <a:gd name="connsiteY38" fmla="*/ 409680 h 1552473"/>
                  <a:gd name="connsiteX39" fmla="*/ 1130442 w 3195007"/>
                  <a:gd name="connsiteY39" fmla="*/ 347150 h 1552473"/>
                  <a:gd name="connsiteX40" fmla="*/ 1266353 w 3195007"/>
                  <a:gd name="connsiteY40" fmla="*/ 291089 h 1552473"/>
                  <a:gd name="connsiteX41" fmla="*/ 1397951 w 3195007"/>
                  <a:gd name="connsiteY41" fmla="*/ 239340 h 1552473"/>
                  <a:gd name="connsiteX42" fmla="*/ 1527390 w 3195007"/>
                  <a:gd name="connsiteY42" fmla="*/ 191903 h 1552473"/>
                  <a:gd name="connsiteX43" fmla="*/ 1663302 w 3195007"/>
                  <a:gd name="connsiteY43" fmla="*/ 148779 h 1552473"/>
                  <a:gd name="connsiteX44" fmla="*/ 1794899 w 3195007"/>
                  <a:gd name="connsiteY44" fmla="*/ 112123 h 1552473"/>
                  <a:gd name="connsiteX45" fmla="*/ 1928654 w 3195007"/>
                  <a:gd name="connsiteY45" fmla="*/ 79780 h 1552473"/>
                  <a:gd name="connsiteX46" fmla="*/ 2060251 w 3195007"/>
                  <a:gd name="connsiteY46" fmla="*/ 56062 h 1552473"/>
                  <a:gd name="connsiteX47" fmla="*/ 2191848 w 3195007"/>
                  <a:gd name="connsiteY47" fmla="*/ 36656 h 1552473"/>
                  <a:gd name="connsiteX48" fmla="*/ 2321288 w 3195007"/>
                  <a:gd name="connsiteY48" fmla="*/ 21562 h 1552473"/>
                  <a:gd name="connsiteX49" fmla="*/ 2448571 w 3195007"/>
                  <a:gd name="connsiteY49" fmla="*/ 8625 h 1552473"/>
                  <a:gd name="connsiteX50" fmla="*/ 2580168 w 3195007"/>
                  <a:gd name="connsiteY50" fmla="*/ 0 h 155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195007" h="1552473">
                    <a:moveTo>
                      <a:pt x="2580168" y="0"/>
                    </a:moveTo>
                    <a:lnTo>
                      <a:pt x="2703136" y="0"/>
                    </a:lnTo>
                    <a:lnTo>
                      <a:pt x="2830418" y="0"/>
                    </a:lnTo>
                    <a:lnTo>
                      <a:pt x="2953386" y="8625"/>
                    </a:lnTo>
                    <a:lnTo>
                      <a:pt x="3076354" y="21562"/>
                    </a:lnTo>
                    <a:lnTo>
                      <a:pt x="3195007" y="32343"/>
                    </a:lnTo>
                    <a:lnTo>
                      <a:pt x="3195007" y="215621"/>
                    </a:lnTo>
                    <a:lnTo>
                      <a:pt x="3080669" y="219934"/>
                    </a:lnTo>
                    <a:lnTo>
                      <a:pt x="2962015" y="226402"/>
                    </a:lnTo>
                    <a:lnTo>
                      <a:pt x="2839047" y="239340"/>
                    </a:lnTo>
                    <a:lnTo>
                      <a:pt x="2716080" y="258746"/>
                    </a:lnTo>
                    <a:lnTo>
                      <a:pt x="2593112" y="278151"/>
                    </a:lnTo>
                    <a:lnTo>
                      <a:pt x="2465829" y="306182"/>
                    </a:lnTo>
                    <a:lnTo>
                      <a:pt x="2338547" y="338525"/>
                    </a:lnTo>
                    <a:lnTo>
                      <a:pt x="2206950" y="377337"/>
                    </a:lnTo>
                    <a:lnTo>
                      <a:pt x="2079667" y="418305"/>
                    </a:lnTo>
                    <a:lnTo>
                      <a:pt x="1948070" y="465742"/>
                    </a:lnTo>
                    <a:lnTo>
                      <a:pt x="1822945" y="517491"/>
                    </a:lnTo>
                    <a:lnTo>
                      <a:pt x="1691348" y="573553"/>
                    </a:lnTo>
                    <a:lnTo>
                      <a:pt x="1559750" y="636083"/>
                    </a:lnTo>
                    <a:lnTo>
                      <a:pt x="1428153" y="702925"/>
                    </a:lnTo>
                    <a:lnTo>
                      <a:pt x="1300871" y="776236"/>
                    </a:lnTo>
                    <a:lnTo>
                      <a:pt x="1171431" y="853860"/>
                    </a:lnTo>
                    <a:lnTo>
                      <a:pt x="1044148" y="937952"/>
                    </a:lnTo>
                    <a:lnTo>
                      <a:pt x="916866" y="1026357"/>
                    </a:lnTo>
                    <a:lnTo>
                      <a:pt x="789583" y="1121231"/>
                    </a:lnTo>
                    <a:lnTo>
                      <a:pt x="666615" y="1220416"/>
                    </a:lnTo>
                    <a:lnTo>
                      <a:pt x="543648" y="1323914"/>
                    </a:lnTo>
                    <a:lnTo>
                      <a:pt x="420680" y="1433881"/>
                    </a:lnTo>
                    <a:lnTo>
                      <a:pt x="299869" y="1552473"/>
                    </a:lnTo>
                    <a:lnTo>
                      <a:pt x="0" y="1136324"/>
                    </a:lnTo>
                    <a:lnTo>
                      <a:pt x="118653" y="1026357"/>
                    </a:lnTo>
                    <a:lnTo>
                      <a:pt x="237307" y="918547"/>
                    </a:lnTo>
                    <a:lnTo>
                      <a:pt x="360274" y="819361"/>
                    </a:lnTo>
                    <a:lnTo>
                      <a:pt x="487557" y="724487"/>
                    </a:lnTo>
                    <a:lnTo>
                      <a:pt x="614839" y="636083"/>
                    </a:lnTo>
                    <a:lnTo>
                      <a:pt x="742122" y="556303"/>
                    </a:lnTo>
                    <a:lnTo>
                      <a:pt x="873719" y="480835"/>
                    </a:lnTo>
                    <a:lnTo>
                      <a:pt x="998844" y="409680"/>
                    </a:lnTo>
                    <a:lnTo>
                      <a:pt x="1130442" y="347150"/>
                    </a:lnTo>
                    <a:lnTo>
                      <a:pt x="1266353" y="291089"/>
                    </a:lnTo>
                    <a:lnTo>
                      <a:pt x="1397951" y="239340"/>
                    </a:lnTo>
                    <a:lnTo>
                      <a:pt x="1527390" y="191903"/>
                    </a:lnTo>
                    <a:lnTo>
                      <a:pt x="1663302" y="148779"/>
                    </a:lnTo>
                    <a:lnTo>
                      <a:pt x="1794899" y="112123"/>
                    </a:lnTo>
                    <a:lnTo>
                      <a:pt x="1928654" y="79780"/>
                    </a:lnTo>
                    <a:lnTo>
                      <a:pt x="2060251" y="56062"/>
                    </a:lnTo>
                    <a:lnTo>
                      <a:pt x="2191848" y="36656"/>
                    </a:lnTo>
                    <a:lnTo>
                      <a:pt x="2321288" y="21562"/>
                    </a:lnTo>
                    <a:lnTo>
                      <a:pt x="2448571" y="8625"/>
                    </a:lnTo>
                    <a:lnTo>
                      <a:pt x="2580168"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grpSp>
        <p:sp>
          <p:nvSpPr>
            <p:cNvPr id="185" name="Freeform 36"/>
            <p:cNvSpPr>
              <a:spLocks/>
            </p:cNvSpPr>
            <p:nvPr userDrawn="1"/>
          </p:nvSpPr>
          <p:spPr bwMode="auto">
            <a:xfrm>
              <a:off x="5741988" y="0"/>
              <a:ext cx="1417637" cy="544513"/>
            </a:xfrm>
            <a:custGeom>
              <a:avLst/>
              <a:gdLst>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872556 w 3885493"/>
                <a:gd name="connsiteY7" fmla="*/ 55598 h 543992"/>
                <a:gd name="connsiteX8" fmla="*/ 3861775 w 3885493"/>
                <a:gd name="connsiteY8" fmla="*/ 55598 h 543992"/>
                <a:gd name="connsiteX9" fmla="*/ 3743183 w 3885493"/>
                <a:gd name="connsiteY9" fmla="*/ 8264 h 543992"/>
                <a:gd name="connsiteX10" fmla="*/ 3718336 w 3885493"/>
                <a:gd name="connsiteY10" fmla="*/ 0 h 543992"/>
                <a:gd name="connsiteX11" fmla="*/ 248415 w 3885493"/>
                <a:gd name="connsiteY11" fmla="*/ 0 h 543992"/>
                <a:gd name="connsiteX12" fmla="*/ 1417593 w 3885493"/>
                <a:gd name="connsiteY12" fmla="*/ 0 h 543992"/>
                <a:gd name="connsiteX13" fmla="*/ 1364882 w 3885493"/>
                <a:gd name="connsiteY13" fmla="*/ 16870 h 543992"/>
                <a:gd name="connsiteX14" fmla="*/ 1250603 w 3885493"/>
                <a:gd name="connsiteY14" fmla="*/ 55598 h 543992"/>
                <a:gd name="connsiteX15" fmla="*/ 1138480 w 3885493"/>
                <a:gd name="connsiteY15" fmla="*/ 96477 h 543992"/>
                <a:gd name="connsiteX16" fmla="*/ 1026357 w 3885493"/>
                <a:gd name="connsiteY16" fmla="*/ 143810 h 543992"/>
                <a:gd name="connsiteX17" fmla="*/ 920702 w 3885493"/>
                <a:gd name="connsiteY17" fmla="*/ 191143 h 543992"/>
                <a:gd name="connsiteX18" fmla="*/ 812892 w 3885493"/>
                <a:gd name="connsiteY18" fmla="*/ 242780 h 543992"/>
                <a:gd name="connsiteX19" fmla="*/ 705081 w 3885493"/>
                <a:gd name="connsiteY19" fmla="*/ 294416 h 543992"/>
                <a:gd name="connsiteX20" fmla="*/ 601583 w 3885493"/>
                <a:gd name="connsiteY20" fmla="*/ 354659 h 543992"/>
                <a:gd name="connsiteX21" fmla="*/ 500241 w 3885493"/>
                <a:gd name="connsiteY21" fmla="*/ 412750 h 543992"/>
                <a:gd name="connsiteX22" fmla="*/ 401056 w 3885493"/>
                <a:gd name="connsiteY22" fmla="*/ 477295 h 543992"/>
                <a:gd name="connsiteX23" fmla="*/ 301870 w 3885493"/>
                <a:gd name="connsiteY23" fmla="*/ 543992 h 543992"/>
                <a:gd name="connsiteX24" fmla="*/ 0 w 3885493"/>
                <a:gd name="connsiteY24" fmla="*/ 143810 h 543992"/>
                <a:gd name="connsiteX25" fmla="*/ 94874 w 3885493"/>
                <a:gd name="connsiteY25" fmla="*/ 87871 h 543992"/>
                <a:gd name="connsiteX26" fmla="*/ 189747 w 3885493"/>
                <a:gd name="connsiteY26" fmla="*/ 31931 h 543992"/>
                <a:gd name="connsiteX27" fmla="*/ 248415 w 3885493"/>
                <a:gd name="connsiteY27"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872556 w 3885493"/>
                <a:gd name="connsiteY7" fmla="*/ 55598 h 543992"/>
                <a:gd name="connsiteX8" fmla="*/ 3743183 w 3885493"/>
                <a:gd name="connsiteY8" fmla="*/ 8264 h 543992"/>
                <a:gd name="connsiteX9" fmla="*/ 3718336 w 3885493"/>
                <a:gd name="connsiteY9" fmla="*/ 0 h 543992"/>
                <a:gd name="connsiteX10" fmla="*/ 248415 w 3885493"/>
                <a:gd name="connsiteY10" fmla="*/ 0 h 543992"/>
                <a:gd name="connsiteX11" fmla="*/ 1417593 w 3885493"/>
                <a:gd name="connsiteY11" fmla="*/ 0 h 543992"/>
                <a:gd name="connsiteX12" fmla="*/ 1364882 w 3885493"/>
                <a:gd name="connsiteY12" fmla="*/ 16870 h 543992"/>
                <a:gd name="connsiteX13" fmla="*/ 1250603 w 3885493"/>
                <a:gd name="connsiteY13" fmla="*/ 55598 h 543992"/>
                <a:gd name="connsiteX14" fmla="*/ 1138480 w 3885493"/>
                <a:gd name="connsiteY14" fmla="*/ 96477 h 543992"/>
                <a:gd name="connsiteX15" fmla="*/ 1026357 w 3885493"/>
                <a:gd name="connsiteY15" fmla="*/ 143810 h 543992"/>
                <a:gd name="connsiteX16" fmla="*/ 920702 w 3885493"/>
                <a:gd name="connsiteY16" fmla="*/ 191143 h 543992"/>
                <a:gd name="connsiteX17" fmla="*/ 812892 w 3885493"/>
                <a:gd name="connsiteY17" fmla="*/ 242780 h 543992"/>
                <a:gd name="connsiteX18" fmla="*/ 705081 w 3885493"/>
                <a:gd name="connsiteY18" fmla="*/ 294416 h 543992"/>
                <a:gd name="connsiteX19" fmla="*/ 601583 w 3885493"/>
                <a:gd name="connsiteY19" fmla="*/ 354659 h 543992"/>
                <a:gd name="connsiteX20" fmla="*/ 500241 w 3885493"/>
                <a:gd name="connsiteY20" fmla="*/ 412750 h 543992"/>
                <a:gd name="connsiteX21" fmla="*/ 401056 w 3885493"/>
                <a:gd name="connsiteY21" fmla="*/ 477295 h 543992"/>
                <a:gd name="connsiteX22" fmla="*/ 301870 w 3885493"/>
                <a:gd name="connsiteY22" fmla="*/ 543992 h 543992"/>
                <a:gd name="connsiteX23" fmla="*/ 0 w 3885493"/>
                <a:gd name="connsiteY23" fmla="*/ 143810 h 543992"/>
                <a:gd name="connsiteX24" fmla="*/ 94874 w 3885493"/>
                <a:gd name="connsiteY24" fmla="*/ 87871 h 543992"/>
                <a:gd name="connsiteX25" fmla="*/ 189747 w 3885493"/>
                <a:gd name="connsiteY25" fmla="*/ 31931 h 543992"/>
                <a:gd name="connsiteX26" fmla="*/ 248415 w 3885493"/>
                <a:gd name="connsiteY26"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743183 w 3885493"/>
                <a:gd name="connsiteY7" fmla="*/ 8264 h 543992"/>
                <a:gd name="connsiteX8" fmla="*/ 3718336 w 3885493"/>
                <a:gd name="connsiteY8" fmla="*/ 0 h 543992"/>
                <a:gd name="connsiteX9" fmla="*/ 248415 w 3885493"/>
                <a:gd name="connsiteY9" fmla="*/ 0 h 543992"/>
                <a:gd name="connsiteX10" fmla="*/ 1417593 w 3885493"/>
                <a:gd name="connsiteY10" fmla="*/ 0 h 543992"/>
                <a:gd name="connsiteX11" fmla="*/ 1364882 w 3885493"/>
                <a:gd name="connsiteY11" fmla="*/ 16870 h 543992"/>
                <a:gd name="connsiteX12" fmla="*/ 1250603 w 3885493"/>
                <a:gd name="connsiteY12" fmla="*/ 55598 h 543992"/>
                <a:gd name="connsiteX13" fmla="*/ 1138480 w 3885493"/>
                <a:gd name="connsiteY13" fmla="*/ 96477 h 543992"/>
                <a:gd name="connsiteX14" fmla="*/ 1026357 w 3885493"/>
                <a:gd name="connsiteY14" fmla="*/ 143810 h 543992"/>
                <a:gd name="connsiteX15" fmla="*/ 920702 w 3885493"/>
                <a:gd name="connsiteY15" fmla="*/ 191143 h 543992"/>
                <a:gd name="connsiteX16" fmla="*/ 812892 w 3885493"/>
                <a:gd name="connsiteY16" fmla="*/ 242780 h 543992"/>
                <a:gd name="connsiteX17" fmla="*/ 705081 w 3885493"/>
                <a:gd name="connsiteY17" fmla="*/ 294416 h 543992"/>
                <a:gd name="connsiteX18" fmla="*/ 601583 w 3885493"/>
                <a:gd name="connsiteY18" fmla="*/ 354659 h 543992"/>
                <a:gd name="connsiteX19" fmla="*/ 500241 w 3885493"/>
                <a:gd name="connsiteY19" fmla="*/ 412750 h 543992"/>
                <a:gd name="connsiteX20" fmla="*/ 401056 w 3885493"/>
                <a:gd name="connsiteY20" fmla="*/ 477295 h 543992"/>
                <a:gd name="connsiteX21" fmla="*/ 301870 w 3885493"/>
                <a:gd name="connsiteY21" fmla="*/ 543992 h 543992"/>
                <a:gd name="connsiteX22" fmla="*/ 0 w 3885493"/>
                <a:gd name="connsiteY22" fmla="*/ 143810 h 543992"/>
                <a:gd name="connsiteX23" fmla="*/ 94874 w 3885493"/>
                <a:gd name="connsiteY23" fmla="*/ 87871 h 543992"/>
                <a:gd name="connsiteX24" fmla="*/ 189747 w 3885493"/>
                <a:gd name="connsiteY24" fmla="*/ 31931 h 543992"/>
                <a:gd name="connsiteX25" fmla="*/ 248415 w 3885493"/>
                <a:gd name="connsiteY25"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718336 w 3885493"/>
                <a:gd name="connsiteY7" fmla="*/ 0 h 543992"/>
                <a:gd name="connsiteX8" fmla="*/ 248415 w 3885493"/>
                <a:gd name="connsiteY8" fmla="*/ 0 h 543992"/>
                <a:gd name="connsiteX9" fmla="*/ 1417593 w 3885493"/>
                <a:gd name="connsiteY9" fmla="*/ 0 h 543992"/>
                <a:gd name="connsiteX10" fmla="*/ 1364882 w 3885493"/>
                <a:gd name="connsiteY10" fmla="*/ 16870 h 543992"/>
                <a:gd name="connsiteX11" fmla="*/ 1250603 w 3885493"/>
                <a:gd name="connsiteY11" fmla="*/ 55598 h 543992"/>
                <a:gd name="connsiteX12" fmla="*/ 1138480 w 3885493"/>
                <a:gd name="connsiteY12" fmla="*/ 96477 h 543992"/>
                <a:gd name="connsiteX13" fmla="*/ 1026357 w 3885493"/>
                <a:gd name="connsiteY13" fmla="*/ 143810 h 543992"/>
                <a:gd name="connsiteX14" fmla="*/ 920702 w 3885493"/>
                <a:gd name="connsiteY14" fmla="*/ 191143 h 543992"/>
                <a:gd name="connsiteX15" fmla="*/ 812892 w 3885493"/>
                <a:gd name="connsiteY15" fmla="*/ 242780 h 543992"/>
                <a:gd name="connsiteX16" fmla="*/ 705081 w 3885493"/>
                <a:gd name="connsiteY16" fmla="*/ 294416 h 543992"/>
                <a:gd name="connsiteX17" fmla="*/ 601583 w 3885493"/>
                <a:gd name="connsiteY17" fmla="*/ 354659 h 543992"/>
                <a:gd name="connsiteX18" fmla="*/ 500241 w 3885493"/>
                <a:gd name="connsiteY18" fmla="*/ 412750 h 543992"/>
                <a:gd name="connsiteX19" fmla="*/ 401056 w 3885493"/>
                <a:gd name="connsiteY19" fmla="*/ 477295 h 543992"/>
                <a:gd name="connsiteX20" fmla="*/ 301870 w 3885493"/>
                <a:gd name="connsiteY20" fmla="*/ 543992 h 543992"/>
                <a:gd name="connsiteX21" fmla="*/ 0 w 3885493"/>
                <a:gd name="connsiteY21" fmla="*/ 143810 h 543992"/>
                <a:gd name="connsiteX22" fmla="*/ 94874 w 3885493"/>
                <a:gd name="connsiteY22" fmla="*/ 87871 h 543992"/>
                <a:gd name="connsiteX23" fmla="*/ 189747 w 3885493"/>
                <a:gd name="connsiteY23" fmla="*/ 31931 h 543992"/>
                <a:gd name="connsiteX24" fmla="*/ 248415 w 3885493"/>
                <a:gd name="connsiteY24" fmla="*/ 0 h 543992"/>
                <a:gd name="connsiteX0" fmla="*/ 3881180 w 3885493"/>
                <a:gd name="connsiteY0" fmla="*/ 53446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248415 w 3885493"/>
                <a:gd name="connsiteY7" fmla="*/ 0 h 543992"/>
                <a:gd name="connsiteX8" fmla="*/ 1417593 w 3885493"/>
                <a:gd name="connsiteY8" fmla="*/ 0 h 543992"/>
                <a:gd name="connsiteX9" fmla="*/ 1364882 w 3885493"/>
                <a:gd name="connsiteY9" fmla="*/ 16870 h 543992"/>
                <a:gd name="connsiteX10" fmla="*/ 1250603 w 3885493"/>
                <a:gd name="connsiteY10" fmla="*/ 55598 h 543992"/>
                <a:gd name="connsiteX11" fmla="*/ 1138480 w 3885493"/>
                <a:gd name="connsiteY11" fmla="*/ 96477 h 543992"/>
                <a:gd name="connsiteX12" fmla="*/ 1026357 w 3885493"/>
                <a:gd name="connsiteY12" fmla="*/ 143810 h 543992"/>
                <a:gd name="connsiteX13" fmla="*/ 920702 w 3885493"/>
                <a:gd name="connsiteY13" fmla="*/ 191143 h 543992"/>
                <a:gd name="connsiteX14" fmla="*/ 812892 w 3885493"/>
                <a:gd name="connsiteY14" fmla="*/ 242780 h 543992"/>
                <a:gd name="connsiteX15" fmla="*/ 705081 w 3885493"/>
                <a:gd name="connsiteY15" fmla="*/ 294416 h 543992"/>
                <a:gd name="connsiteX16" fmla="*/ 601583 w 3885493"/>
                <a:gd name="connsiteY16" fmla="*/ 354659 h 543992"/>
                <a:gd name="connsiteX17" fmla="*/ 500241 w 3885493"/>
                <a:gd name="connsiteY17" fmla="*/ 412750 h 543992"/>
                <a:gd name="connsiteX18" fmla="*/ 401056 w 3885493"/>
                <a:gd name="connsiteY18" fmla="*/ 477295 h 543992"/>
                <a:gd name="connsiteX19" fmla="*/ 301870 w 3885493"/>
                <a:gd name="connsiteY19" fmla="*/ 543992 h 543992"/>
                <a:gd name="connsiteX20" fmla="*/ 0 w 3885493"/>
                <a:gd name="connsiteY20" fmla="*/ 143810 h 543992"/>
                <a:gd name="connsiteX21" fmla="*/ 94874 w 3885493"/>
                <a:gd name="connsiteY21" fmla="*/ 87871 h 543992"/>
                <a:gd name="connsiteX22" fmla="*/ 189747 w 3885493"/>
                <a:gd name="connsiteY22" fmla="*/ 31931 h 543992"/>
                <a:gd name="connsiteX23" fmla="*/ 248415 w 3885493"/>
                <a:gd name="connsiteY23" fmla="*/ 0 h 543992"/>
                <a:gd name="connsiteX0" fmla="*/ 3881180 w 3885493"/>
                <a:gd name="connsiteY0" fmla="*/ 53446 h 543992"/>
                <a:gd name="connsiteX1" fmla="*/ 3841986 w 3885493"/>
                <a:gd name="connsiteY1" fmla="*/ 0 h 543992"/>
                <a:gd name="connsiteX2" fmla="*/ 3844525 w 3885493"/>
                <a:gd name="connsiteY2" fmla="*/ 1810 h 543992"/>
                <a:gd name="connsiteX3" fmla="*/ 3870400 w 3885493"/>
                <a:gd name="connsiteY3" fmla="*/ 16870 h 543992"/>
                <a:gd name="connsiteX4" fmla="*/ 3885493 w 3885493"/>
                <a:gd name="connsiteY4" fmla="*/ 44840 h 543992"/>
                <a:gd name="connsiteX5" fmla="*/ 3881180 w 3885493"/>
                <a:gd name="connsiteY5" fmla="*/ 53446 h 543992"/>
                <a:gd name="connsiteX6" fmla="*/ 248415 w 3885493"/>
                <a:gd name="connsiteY6" fmla="*/ 0 h 543992"/>
                <a:gd name="connsiteX7" fmla="*/ 1417593 w 3885493"/>
                <a:gd name="connsiteY7" fmla="*/ 0 h 543992"/>
                <a:gd name="connsiteX8" fmla="*/ 1364882 w 3885493"/>
                <a:gd name="connsiteY8" fmla="*/ 16870 h 543992"/>
                <a:gd name="connsiteX9" fmla="*/ 1250603 w 3885493"/>
                <a:gd name="connsiteY9" fmla="*/ 55598 h 543992"/>
                <a:gd name="connsiteX10" fmla="*/ 1138480 w 3885493"/>
                <a:gd name="connsiteY10" fmla="*/ 96477 h 543992"/>
                <a:gd name="connsiteX11" fmla="*/ 1026357 w 3885493"/>
                <a:gd name="connsiteY11" fmla="*/ 143810 h 543992"/>
                <a:gd name="connsiteX12" fmla="*/ 920702 w 3885493"/>
                <a:gd name="connsiteY12" fmla="*/ 191143 h 543992"/>
                <a:gd name="connsiteX13" fmla="*/ 812892 w 3885493"/>
                <a:gd name="connsiteY13" fmla="*/ 242780 h 543992"/>
                <a:gd name="connsiteX14" fmla="*/ 705081 w 3885493"/>
                <a:gd name="connsiteY14" fmla="*/ 294416 h 543992"/>
                <a:gd name="connsiteX15" fmla="*/ 601583 w 3885493"/>
                <a:gd name="connsiteY15" fmla="*/ 354659 h 543992"/>
                <a:gd name="connsiteX16" fmla="*/ 500241 w 3885493"/>
                <a:gd name="connsiteY16" fmla="*/ 412750 h 543992"/>
                <a:gd name="connsiteX17" fmla="*/ 401056 w 3885493"/>
                <a:gd name="connsiteY17" fmla="*/ 477295 h 543992"/>
                <a:gd name="connsiteX18" fmla="*/ 301870 w 3885493"/>
                <a:gd name="connsiteY18" fmla="*/ 543992 h 543992"/>
                <a:gd name="connsiteX19" fmla="*/ 0 w 3885493"/>
                <a:gd name="connsiteY19" fmla="*/ 143810 h 543992"/>
                <a:gd name="connsiteX20" fmla="*/ 94874 w 3885493"/>
                <a:gd name="connsiteY20" fmla="*/ 87871 h 543992"/>
                <a:gd name="connsiteX21" fmla="*/ 189747 w 3885493"/>
                <a:gd name="connsiteY21" fmla="*/ 31931 h 543992"/>
                <a:gd name="connsiteX22" fmla="*/ 248415 w 3885493"/>
                <a:gd name="connsiteY22" fmla="*/ 0 h 543992"/>
                <a:gd name="connsiteX0" fmla="*/ 3885493 w 3885493"/>
                <a:gd name="connsiteY0" fmla="*/ 44840 h 543992"/>
                <a:gd name="connsiteX1" fmla="*/ 3841986 w 3885493"/>
                <a:gd name="connsiteY1" fmla="*/ 0 h 543992"/>
                <a:gd name="connsiteX2" fmla="*/ 3844525 w 3885493"/>
                <a:gd name="connsiteY2" fmla="*/ 1810 h 543992"/>
                <a:gd name="connsiteX3" fmla="*/ 3870400 w 3885493"/>
                <a:gd name="connsiteY3" fmla="*/ 16870 h 543992"/>
                <a:gd name="connsiteX4" fmla="*/ 3885493 w 3885493"/>
                <a:gd name="connsiteY4" fmla="*/ 44840 h 543992"/>
                <a:gd name="connsiteX5" fmla="*/ 248415 w 3885493"/>
                <a:gd name="connsiteY5" fmla="*/ 0 h 543992"/>
                <a:gd name="connsiteX6" fmla="*/ 1417593 w 3885493"/>
                <a:gd name="connsiteY6" fmla="*/ 0 h 543992"/>
                <a:gd name="connsiteX7" fmla="*/ 1364882 w 3885493"/>
                <a:gd name="connsiteY7" fmla="*/ 16870 h 543992"/>
                <a:gd name="connsiteX8" fmla="*/ 1250603 w 3885493"/>
                <a:gd name="connsiteY8" fmla="*/ 55598 h 543992"/>
                <a:gd name="connsiteX9" fmla="*/ 1138480 w 3885493"/>
                <a:gd name="connsiteY9" fmla="*/ 96477 h 543992"/>
                <a:gd name="connsiteX10" fmla="*/ 1026357 w 3885493"/>
                <a:gd name="connsiteY10" fmla="*/ 143810 h 543992"/>
                <a:gd name="connsiteX11" fmla="*/ 920702 w 3885493"/>
                <a:gd name="connsiteY11" fmla="*/ 191143 h 543992"/>
                <a:gd name="connsiteX12" fmla="*/ 812892 w 3885493"/>
                <a:gd name="connsiteY12" fmla="*/ 242780 h 543992"/>
                <a:gd name="connsiteX13" fmla="*/ 705081 w 3885493"/>
                <a:gd name="connsiteY13" fmla="*/ 294416 h 543992"/>
                <a:gd name="connsiteX14" fmla="*/ 601583 w 3885493"/>
                <a:gd name="connsiteY14" fmla="*/ 354659 h 543992"/>
                <a:gd name="connsiteX15" fmla="*/ 500241 w 3885493"/>
                <a:gd name="connsiteY15" fmla="*/ 412750 h 543992"/>
                <a:gd name="connsiteX16" fmla="*/ 401056 w 3885493"/>
                <a:gd name="connsiteY16" fmla="*/ 477295 h 543992"/>
                <a:gd name="connsiteX17" fmla="*/ 301870 w 3885493"/>
                <a:gd name="connsiteY17" fmla="*/ 543992 h 543992"/>
                <a:gd name="connsiteX18" fmla="*/ 0 w 3885493"/>
                <a:gd name="connsiteY18" fmla="*/ 143810 h 543992"/>
                <a:gd name="connsiteX19" fmla="*/ 94874 w 3885493"/>
                <a:gd name="connsiteY19" fmla="*/ 87871 h 543992"/>
                <a:gd name="connsiteX20" fmla="*/ 189747 w 3885493"/>
                <a:gd name="connsiteY20" fmla="*/ 31931 h 543992"/>
                <a:gd name="connsiteX21" fmla="*/ 248415 w 3885493"/>
                <a:gd name="connsiteY21" fmla="*/ 0 h 543992"/>
                <a:gd name="connsiteX0" fmla="*/ 2320463 w 3870400"/>
                <a:gd name="connsiteY0" fmla="*/ 0 h 639829"/>
                <a:gd name="connsiteX1" fmla="*/ 3841986 w 3870400"/>
                <a:gd name="connsiteY1" fmla="*/ 95837 h 639829"/>
                <a:gd name="connsiteX2" fmla="*/ 3844525 w 3870400"/>
                <a:gd name="connsiteY2" fmla="*/ 97647 h 639829"/>
                <a:gd name="connsiteX3" fmla="*/ 3870400 w 3870400"/>
                <a:gd name="connsiteY3" fmla="*/ 112707 h 639829"/>
                <a:gd name="connsiteX4" fmla="*/ 2320463 w 3870400"/>
                <a:gd name="connsiteY4" fmla="*/ 0 h 639829"/>
                <a:gd name="connsiteX5" fmla="*/ 248415 w 3870400"/>
                <a:gd name="connsiteY5" fmla="*/ 95837 h 639829"/>
                <a:gd name="connsiteX6" fmla="*/ 1417593 w 3870400"/>
                <a:gd name="connsiteY6" fmla="*/ 95837 h 639829"/>
                <a:gd name="connsiteX7" fmla="*/ 1364882 w 3870400"/>
                <a:gd name="connsiteY7" fmla="*/ 112707 h 639829"/>
                <a:gd name="connsiteX8" fmla="*/ 1250603 w 3870400"/>
                <a:gd name="connsiteY8" fmla="*/ 151435 h 639829"/>
                <a:gd name="connsiteX9" fmla="*/ 1138480 w 3870400"/>
                <a:gd name="connsiteY9" fmla="*/ 192314 h 639829"/>
                <a:gd name="connsiteX10" fmla="*/ 1026357 w 3870400"/>
                <a:gd name="connsiteY10" fmla="*/ 239647 h 639829"/>
                <a:gd name="connsiteX11" fmla="*/ 920702 w 3870400"/>
                <a:gd name="connsiteY11" fmla="*/ 286980 h 639829"/>
                <a:gd name="connsiteX12" fmla="*/ 812892 w 3870400"/>
                <a:gd name="connsiteY12" fmla="*/ 338617 h 639829"/>
                <a:gd name="connsiteX13" fmla="*/ 705081 w 3870400"/>
                <a:gd name="connsiteY13" fmla="*/ 390253 h 639829"/>
                <a:gd name="connsiteX14" fmla="*/ 601583 w 3870400"/>
                <a:gd name="connsiteY14" fmla="*/ 450496 h 639829"/>
                <a:gd name="connsiteX15" fmla="*/ 500241 w 3870400"/>
                <a:gd name="connsiteY15" fmla="*/ 508587 h 639829"/>
                <a:gd name="connsiteX16" fmla="*/ 401056 w 3870400"/>
                <a:gd name="connsiteY16" fmla="*/ 573132 h 639829"/>
                <a:gd name="connsiteX17" fmla="*/ 301870 w 3870400"/>
                <a:gd name="connsiteY17" fmla="*/ 639829 h 639829"/>
                <a:gd name="connsiteX18" fmla="*/ 0 w 3870400"/>
                <a:gd name="connsiteY18" fmla="*/ 239647 h 639829"/>
                <a:gd name="connsiteX19" fmla="*/ 94874 w 3870400"/>
                <a:gd name="connsiteY19" fmla="*/ 183708 h 639829"/>
                <a:gd name="connsiteX20" fmla="*/ 189747 w 3870400"/>
                <a:gd name="connsiteY20" fmla="*/ 127768 h 639829"/>
                <a:gd name="connsiteX21" fmla="*/ 248415 w 3870400"/>
                <a:gd name="connsiteY21" fmla="*/ 95837 h 639829"/>
                <a:gd name="connsiteX0" fmla="*/ 2320463 w 3844525"/>
                <a:gd name="connsiteY0" fmla="*/ 0 h 639829"/>
                <a:gd name="connsiteX1" fmla="*/ 3841986 w 3844525"/>
                <a:gd name="connsiteY1" fmla="*/ 95837 h 639829"/>
                <a:gd name="connsiteX2" fmla="*/ 3844525 w 3844525"/>
                <a:gd name="connsiteY2" fmla="*/ 97647 h 639829"/>
                <a:gd name="connsiteX3" fmla="*/ 2320463 w 3844525"/>
                <a:gd name="connsiteY3" fmla="*/ 0 h 639829"/>
                <a:gd name="connsiteX4" fmla="*/ 248415 w 3844525"/>
                <a:gd name="connsiteY4" fmla="*/ 95837 h 639829"/>
                <a:gd name="connsiteX5" fmla="*/ 1417593 w 3844525"/>
                <a:gd name="connsiteY5" fmla="*/ 95837 h 639829"/>
                <a:gd name="connsiteX6" fmla="*/ 1364882 w 3844525"/>
                <a:gd name="connsiteY6" fmla="*/ 112707 h 639829"/>
                <a:gd name="connsiteX7" fmla="*/ 1250603 w 3844525"/>
                <a:gd name="connsiteY7" fmla="*/ 151435 h 639829"/>
                <a:gd name="connsiteX8" fmla="*/ 1138480 w 3844525"/>
                <a:gd name="connsiteY8" fmla="*/ 192314 h 639829"/>
                <a:gd name="connsiteX9" fmla="*/ 1026357 w 3844525"/>
                <a:gd name="connsiteY9" fmla="*/ 239647 h 639829"/>
                <a:gd name="connsiteX10" fmla="*/ 920702 w 3844525"/>
                <a:gd name="connsiteY10" fmla="*/ 286980 h 639829"/>
                <a:gd name="connsiteX11" fmla="*/ 812892 w 3844525"/>
                <a:gd name="connsiteY11" fmla="*/ 338617 h 639829"/>
                <a:gd name="connsiteX12" fmla="*/ 705081 w 3844525"/>
                <a:gd name="connsiteY12" fmla="*/ 390253 h 639829"/>
                <a:gd name="connsiteX13" fmla="*/ 601583 w 3844525"/>
                <a:gd name="connsiteY13" fmla="*/ 450496 h 639829"/>
                <a:gd name="connsiteX14" fmla="*/ 500241 w 3844525"/>
                <a:gd name="connsiteY14" fmla="*/ 508587 h 639829"/>
                <a:gd name="connsiteX15" fmla="*/ 401056 w 3844525"/>
                <a:gd name="connsiteY15" fmla="*/ 573132 h 639829"/>
                <a:gd name="connsiteX16" fmla="*/ 301870 w 3844525"/>
                <a:gd name="connsiteY16" fmla="*/ 639829 h 639829"/>
                <a:gd name="connsiteX17" fmla="*/ 0 w 3844525"/>
                <a:gd name="connsiteY17" fmla="*/ 239647 h 639829"/>
                <a:gd name="connsiteX18" fmla="*/ 94874 w 3844525"/>
                <a:gd name="connsiteY18" fmla="*/ 183708 h 639829"/>
                <a:gd name="connsiteX19" fmla="*/ 189747 w 3844525"/>
                <a:gd name="connsiteY19" fmla="*/ 127768 h 639829"/>
                <a:gd name="connsiteX20" fmla="*/ 248415 w 3844525"/>
                <a:gd name="connsiteY20" fmla="*/ 95837 h 639829"/>
                <a:gd name="connsiteX0" fmla="*/ 2320463 w 3841986"/>
                <a:gd name="connsiteY0" fmla="*/ 0 h 639829"/>
                <a:gd name="connsiteX1" fmla="*/ 3841986 w 3841986"/>
                <a:gd name="connsiteY1" fmla="*/ 95837 h 639829"/>
                <a:gd name="connsiteX2" fmla="*/ 2320463 w 3841986"/>
                <a:gd name="connsiteY2" fmla="*/ 0 h 639829"/>
                <a:gd name="connsiteX3" fmla="*/ 248415 w 3841986"/>
                <a:gd name="connsiteY3" fmla="*/ 95837 h 639829"/>
                <a:gd name="connsiteX4" fmla="*/ 1417593 w 3841986"/>
                <a:gd name="connsiteY4" fmla="*/ 95837 h 639829"/>
                <a:gd name="connsiteX5" fmla="*/ 1364882 w 3841986"/>
                <a:gd name="connsiteY5" fmla="*/ 112707 h 639829"/>
                <a:gd name="connsiteX6" fmla="*/ 1250603 w 3841986"/>
                <a:gd name="connsiteY6" fmla="*/ 151435 h 639829"/>
                <a:gd name="connsiteX7" fmla="*/ 1138480 w 3841986"/>
                <a:gd name="connsiteY7" fmla="*/ 192314 h 639829"/>
                <a:gd name="connsiteX8" fmla="*/ 1026357 w 3841986"/>
                <a:gd name="connsiteY8" fmla="*/ 239647 h 639829"/>
                <a:gd name="connsiteX9" fmla="*/ 920702 w 3841986"/>
                <a:gd name="connsiteY9" fmla="*/ 286980 h 639829"/>
                <a:gd name="connsiteX10" fmla="*/ 812892 w 3841986"/>
                <a:gd name="connsiteY10" fmla="*/ 338617 h 639829"/>
                <a:gd name="connsiteX11" fmla="*/ 705081 w 3841986"/>
                <a:gd name="connsiteY11" fmla="*/ 390253 h 639829"/>
                <a:gd name="connsiteX12" fmla="*/ 601583 w 3841986"/>
                <a:gd name="connsiteY12" fmla="*/ 450496 h 639829"/>
                <a:gd name="connsiteX13" fmla="*/ 500241 w 3841986"/>
                <a:gd name="connsiteY13" fmla="*/ 508587 h 639829"/>
                <a:gd name="connsiteX14" fmla="*/ 401056 w 3841986"/>
                <a:gd name="connsiteY14" fmla="*/ 573132 h 639829"/>
                <a:gd name="connsiteX15" fmla="*/ 301870 w 3841986"/>
                <a:gd name="connsiteY15" fmla="*/ 639829 h 639829"/>
                <a:gd name="connsiteX16" fmla="*/ 0 w 3841986"/>
                <a:gd name="connsiteY16" fmla="*/ 239647 h 639829"/>
                <a:gd name="connsiteX17" fmla="*/ 94874 w 3841986"/>
                <a:gd name="connsiteY17" fmla="*/ 183708 h 639829"/>
                <a:gd name="connsiteX18" fmla="*/ 189747 w 3841986"/>
                <a:gd name="connsiteY18" fmla="*/ 127768 h 639829"/>
                <a:gd name="connsiteX19" fmla="*/ 248415 w 3841986"/>
                <a:gd name="connsiteY19" fmla="*/ 95837 h 639829"/>
                <a:gd name="connsiteX0" fmla="*/ 248415 w 1417593"/>
                <a:gd name="connsiteY0" fmla="*/ 0 h 543992"/>
                <a:gd name="connsiteX1" fmla="*/ 1417593 w 1417593"/>
                <a:gd name="connsiteY1" fmla="*/ 0 h 543992"/>
                <a:gd name="connsiteX2" fmla="*/ 1364882 w 1417593"/>
                <a:gd name="connsiteY2" fmla="*/ 16870 h 543992"/>
                <a:gd name="connsiteX3" fmla="*/ 1250603 w 1417593"/>
                <a:gd name="connsiteY3" fmla="*/ 55598 h 543992"/>
                <a:gd name="connsiteX4" fmla="*/ 1138480 w 1417593"/>
                <a:gd name="connsiteY4" fmla="*/ 96477 h 543992"/>
                <a:gd name="connsiteX5" fmla="*/ 1026357 w 1417593"/>
                <a:gd name="connsiteY5" fmla="*/ 143810 h 543992"/>
                <a:gd name="connsiteX6" fmla="*/ 920702 w 1417593"/>
                <a:gd name="connsiteY6" fmla="*/ 191143 h 543992"/>
                <a:gd name="connsiteX7" fmla="*/ 812892 w 1417593"/>
                <a:gd name="connsiteY7" fmla="*/ 242780 h 543992"/>
                <a:gd name="connsiteX8" fmla="*/ 705081 w 1417593"/>
                <a:gd name="connsiteY8" fmla="*/ 294416 h 543992"/>
                <a:gd name="connsiteX9" fmla="*/ 601583 w 1417593"/>
                <a:gd name="connsiteY9" fmla="*/ 354659 h 543992"/>
                <a:gd name="connsiteX10" fmla="*/ 500241 w 1417593"/>
                <a:gd name="connsiteY10" fmla="*/ 412750 h 543992"/>
                <a:gd name="connsiteX11" fmla="*/ 401056 w 1417593"/>
                <a:gd name="connsiteY11" fmla="*/ 477295 h 543992"/>
                <a:gd name="connsiteX12" fmla="*/ 301870 w 1417593"/>
                <a:gd name="connsiteY12" fmla="*/ 543992 h 543992"/>
                <a:gd name="connsiteX13" fmla="*/ 0 w 1417593"/>
                <a:gd name="connsiteY13" fmla="*/ 143810 h 543992"/>
                <a:gd name="connsiteX14" fmla="*/ 94874 w 1417593"/>
                <a:gd name="connsiteY14" fmla="*/ 87871 h 543992"/>
                <a:gd name="connsiteX15" fmla="*/ 189747 w 1417593"/>
                <a:gd name="connsiteY15" fmla="*/ 31931 h 543992"/>
                <a:gd name="connsiteX16" fmla="*/ 248415 w 1417593"/>
                <a:gd name="connsiteY16" fmla="*/ 0 h 54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17593" h="543992">
                  <a:moveTo>
                    <a:pt x="248415" y="0"/>
                  </a:moveTo>
                  <a:lnTo>
                    <a:pt x="1417593" y="0"/>
                  </a:lnTo>
                  <a:lnTo>
                    <a:pt x="1364882" y="16870"/>
                  </a:lnTo>
                  <a:lnTo>
                    <a:pt x="1250603" y="55598"/>
                  </a:lnTo>
                  <a:lnTo>
                    <a:pt x="1138480" y="96477"/>
                  </a:lnTo>
                  <a:lnTo>
                    <a:pt x="1026357" y="143810"/>
                  </a:lnTo>
                  <a:lnTo>
                    <a:pt x="920702" y="191143"/>
                  </a:lnTo>
                  <a:lnTo>
                    <a:pt x="812892" y="242780"/>
                  </a:lnTo>
                  <a:lnTo>
                    <a:pt x="705081" y="294416"/>
                  </a:lnTo>
                  <a:lnTo>
                    <a:pt x="601583" y="354659"/>
                  </a:lnTo>
                  <a:lnTo>
                    <a:pt x="500241" y="412750"/>
                  </a:lnTo>
                  <a:lnTo>
                    <a:pt x="401056" y="477295"/>
                  </a:lnTo>
                  <a:lnTo>
                    <a:pt x="301870" y="543992"/>
                  </a:lnTo>
                  <a:lnTo>
                    <a:pt x="0" y="143810"/>
                  </a:lnTo>
                  <a:lnTo>
                    <a:pt x="94874" y="87871"/>
                  </a:lnTo>
                  <a:lnTo>
                    <a:pt x="189747" y="31931"/>
                  </a:lnTo>
                  <a:lnTo>
                    <a:pt x="248415"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86" name="Freeform 38"/>
            <p:cNvSpPr>
              <a:spLocks/>
            </p:cNvSpPr>
            <p:nvPr userDrawn="1"/>
          </p:nvSpPr>
          <p:spPr bwMode="auto">
            <a:xfrm>
              <a:off x="6858000" y="487363"/>
              <a:ext cx="2290763" cy="1527175"/>
            </a:xfrm>
            <a:custGeom>
              <a:avLst/>
              <a:gdLst>
                <a:gd name="connsiteX0" fmla="*/ 2602057 w 2918291"/>
                <a:gd name="connsiteY0" fmla="*/ 0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56" fmla="*/ 2509281 w 2918291"/>
                <a:gd name="connsiteY56" fmla="*/ 4312 h 1548162"/>
                <a:gd name="connsiteX57" fmla="*/ 2602057 w 2918291"/>
                <a:gd name="connsiteY57" fmla="*/ 0 h 1548162"/>
                <a:gd name="connsiteX0" fmla="*/ 2602057 w 2918291"/>
                <a:gd name="connsiteY0" fmla="*/ 0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56" fmla="*/ 2602057 w 2918291"/>
                <a:gd name="connsiteY56" fmla="*/ 0 h 1548162"/>
                <a:gd name="connsiteX0" fmla="*/ 2319413 w 2918291"/>
                <a:gd name="connsiteY0" fmla="*/ 19406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0" fmla="*/ 2319413 w 2918291"/>
                <a:gd name="connsiteY0" fmla="*/ 15094 h 1543850"/>
                <a:gd name="connsiteX1" fmla="*/ 2783295 w 2918291"/>
                <a:gd name="connsiteY1" fmla="*/ 0 h 1543850"/>
                <a:gd name="connsiteX2" fmla="*/ 2871757 w 2918291"/>
                <a:gd name="connsiteY2" fmla="*/ 8625 h 1543850"/>
                <a:gd name="connsiteX3" fmla="*/ 2918291 w 2918291"/>
                <a:gd name="connsiteY3" fmla="*/ 12297 h 1543850"/>
                <a:gd name="connsiteX4" fmla="*/ 2918291 w 2918291"/>
                <a:gd name="connsiteY4" fmla="*/ 131638 h 1543850"/>
                <a:gd name="connsiteX5" fmla="*/ 2826447 w 2918291"/>
                <a:gd name="connsiteY5" fmla="*/ 142311 h 1543850"/>
                <a:gd name="connsiteX6" fmla="*/ 2740143 w 2918291"/>
                <a:gd name="connsiteY6" fmla="*/ 159560 h 1543850"/>
                <a:gd name="connsiteX7" fmla="*/ 2645209 w 2918291"/>
                <a:gd name="connsiteY7" fmla="*/ 178966 h 1543850"/>
                <a:gd name="connsiteX8" fmla="*/ 2552433 w 2918291"/>
                <a:gd name="connsiteY8" fmla="*/ 202685 h 1543850"/>
                <a:gd name="connsiteX9" fmla="*/ 2457499 w 2918291"/>
                <a:gd name="connsiteY9" fmla="*/ 226403 h 1543850"/>
                <a:gd name="connsiteX10" fmla="*/ 2362565 w 2918291"/>
                <a:gd name="connsiteY10" fmla="*/ 258746 h 1543850"/>
                <a:gd name="connsiteX11" fmla="*/ 2263315 w 2918291"/>
                <a:gd name="connsiteY11" fmla="*/ 288933 h 1543850"/>
                <a:gd name="connsiteX12" fmla="*/ 2164066 w 2918291"/>
                <a:gd name="connsiteY12" fmla="*/ 325589 h 1543850"/>
                <a:gd name="connsiteX13" fmla="*/ 2064817 w 2918291"/>
                <a:gd name="connsiteY13" fmla="*/ 364401 h 1543850"/>
                <a:gd name="connsiteX14" fmla="*/ 1965568 w 2918291"/>
                <a:gd name="connsiteY14" fmla="*/ 409681 h 1543850"/>
                <a:gd name="connsiteX15" fmla="*/ 1866318 w 2918291"/>
                <a:gd name="connsiteY15" fmla="*/ 452806 h 1543850"/>
                <a:gd name="connsiteX16" fmla="*/ 1767069 w 2918291"/>
                <a:gd name="connsiteY16" fmla="*/ 500242 h 1543850"/>
                <a:gd name="connsiteX17" fmla="*/ 1667820 w 2918291"/>
                <a:gd name="connsiteY17" fmla="*/ 551991 h 1543850"/>
                <a:gd name="connsiteX18" fmla="*/ 1564255 w 2918291"/>
                <a:gd name="connsiteY18" fmla="*/ 608053 h 1543850"/>
                <a:gd name="connsiteX19" fmla="*/ 1465006 w 2918291"/>
                <a:gd name="connsiteY19" fmla="*/ 664115 h 1543850"/>
                <a:gd name="connsiteX20" fmla="*/ 1361442 w 2918291"/>
                <a:gd name="connsiteY20" fmla="*/ 722332 h 1543850"/>
                <a:gd name="connsiteX21" fmla="*/ 1262192 w 2918291"/>
                <a:gd name="connsiteY21" fmla="*/ 787019 h 1543850"/>
                <a:gd name="connsiteX22" fmla="*/ 1162943 w 2918291"/>
                <a:gd name="connsiteY22" fmla="*/ 849549 h 1543850"/>
                <a:gd name="connsiteX23" fmla="*/ 1063694 w 2918291"/>
                <a:gd name="connsiteY23" fmla="*/ 916392 h 1543850"/>
                <a:gd name="connsiteX24" fmla="*/ 964444 w 2918291"/>
                <a:gd name="connsiteY24" fmla="*/ 989703 h 1543850"/>
                <a:gd name="connsiteX25" fmla="*/ 865195 w 2918291"/>
                <a:gd name="connsiteY25" fmla="*/ 1060858 h 1543850"/>
                <a:gd name="connsiteX26" fmla="*/ 770261 w 2918291"/>
                <a:gd name="connsiteY26" fmla="*/ 1136326 h 1543850"/>
                <a:gd name="connsiteX27" fmla="*/ 675327 w 2918291"/>
                <a:gd name="connsiteY27" fmla="*/ 1211793 h 1543850"/>
                <a:gd name="connsiteX28" fmla="*/ 580393 w 2918291"/>
                <a:gd name="connsiteY28" fmla="*/ 1291573 h 1543850"/>
                <a:gd name="connsiteX29" fmla="*/ 483301 w 2918291"/>
                <a:gd name="connsiteY29" fmla="*/ 1373509 h 1543850"/>
                <a:gd name="connsiteX30" fmla="*/ 392682 w 2918291"/>
                <a:gd name="connsiteY30" fmla="*/ 1457602 h 1543850"/>
                <a:gd name="connsiteX31" fmla="*/ 302063 w 2918291"/>
                <a:gd name="connsiteY31" fmla="*/ 1543850 h 1543850"/>
                <a:gd name="connsiteX32" fmla="*/ 0 w 2918291"/>
                <a:gd name="connsiteY32" fmla="*/ 1147107 h 1543850"/>
                <a:gd name="connsiteX33" fmla="*/ 107880 w 2918291"/>
                <a:gd name="connsiteY33" fmla="*/ 1052233 h 1543850"/>
                <a:gd name="connsiteX34" fmla="*/ 213602 w 2918291"/>
                <a:gd name="connsiteY34" fmla="*/ 961672 h 1543850"/>
                <a:gd name="connsiteX35" fmla="*/ 325797 w 2918291"/>
                <a:gd name="connsiteY35" fmla="*/ 873267 h 1543850"/>
                <a:gd name="connsiteX36" fmla="*/ 431519 w 2918291"/>
                <a:gd name="connsiteY36" fmla="*/ 793487 h 1543850"/>
                <a:gd name="connsiteX37" fmla="*/ 539399 w 2918291"/>
                <a:gd name="connsiteY37" fmla="*/ 713708 h 1543850"/>
                <a:gd name="connsiteX38" fmla="*/ 651593 w 2918291"/>
                <a:gd name="connsiteY38" fmla="*/ 642552 h 1543850"/>
                <a:gd name="connsiteX39" fmla="*/ 757315 w 2918291"/>
                <a:gd name="connsiteY39" fmla="*/ 575710 h 1543850"/>
                <a:gd name="connsiteX40" fmla="*/ 865195 w 2918291"/>
                <a:gd name="connsiteY40" fmla="*/ 513179 h 1543850"/>
                <a:gd name="connsiteX41" fmla="*/ 973075 w 2918291"/>
                <a:gd name="connsiteY41" fmla="*/ 452806 h 1543850"/>
                <a:gd name="connsiteX42" fmla="*/ 1083112 w 2918291"/>
                <a:gd name="connsiteY42" fmla="*/ 392431 h 1543850"/>
                <a:gd name="connsiteX43" fmla="*/ 1190992 w 2918291"/>
                <a:gd name="connsiteY43" fmla="*/ 340682 h 1543850"/>
                <a:gd name="connsiteX44" fmla="*/ 1298871 w 2918291"/>
                <a:gd name="connsiteY44" fmla="*/ 293246 h 1543850"/>
                <a:gd name="connsiteX45" fmla="*/ 1402436 w 2918291"/>
                <a:gd name="connsiteY45" fmla="*/ 250121 h 1543850"/>
                <a:gd name="connsiteX46" fmla="*/ 1508158 w 2918291"/>
                <a:gd name="connsiteY46" fmla="*/ 211309 h 1543850"/>
                <a:gd name="connsiteX47" fmla="*/ 1611722 w 2918291"/>
                <a:gd name="connsiteY47" fmla="*/ 174654 h 1543850"/>
                <a:gd name="connsiteX48" fmla="*/ 1719602 w 2918291"/>
                <a:gd name="connsiteY48" fmla="*/ 137998 h 1543850"/>
                <a:gd name="connsiteX49" fmla="*/ 1823166 w 2918291"/>
                <a:gd name="connsiteY49" fmla="*/ 112124 h 1543850"/>
                <a:gd name="connsiteX50" fmla="*/ 1922416 w 2918291"/>
                <a:gd name="connsiteY50" fmla="*/ 84093 h 1543850"/>
                <a:gd name="connsiteX51" fmla="*/ 2025980 w 2918291"/>
                <a:gd name="connsiteY51" fmla="*/ 62531 h 1543850"/>
                <a:gd name="connsiteX52" fmla="*/ 2125229 w 2918291"/>
                <a:gd name="connsiteY52" fmla="*/ 43125 h 1543850"/>
                <a:gd name="connsiteX53" fmla="*/ 2224479 w 2918291"/>
                <a:gd name="connsiteY53" fmla="*/ 28031 h 1543850"/>
                <a:gd name="connsiteX54" fmla="*/ 2319413 w 2918291"/>
                <a:gd name="connsiteY54" fmla="*/ 15094 h 1543850"/>
                <a:gd name="connsiteX0" fmla="*/ 2319413 w 2918291"/>
                <a:gd name="connsiteY0" fmla="*/ 6469 h 1535225"/>
                <a:gd name="connsiteX1" fmla="*/ 2871757 w 2918291"/>
                <a:gd name="connsiteY1" fmla="*/ 0 h 1535225"/>
                <a:gd name="connsiteX2" fmla="*/ 2918291 w 2918291"/>
                <a:gd name="connsiteY2" fmla="*/ 3672 h 1535225"/>
                <a:gd name="connsiteX3" fmla="*/ 2918291 w 2918291"/>
                <a:gd name="connsiteY3" fmla="*/ 123013 h 1535225"/>
                <a:gd name="connsiteX4" fmla="*/ 2826447 w 2918291"/>
                <a:gd name="connsiteY4" fmla="*/ 133686 h 1535225"/>
                <a:gd name="connsiteX5" fmla="*/ 2740143 w 2918291"/>
                <a:gd name="connsiteY5" fmla="*/ 150935 h 1535225"/>
                <a:gd name="connsiteX6" fmla="*/ 2645209 w 2918291"/>
                <a:gd name="connsiteY6" fmla="*/ 170341 h 1535225"/>
                <a:gd name="connsiteX7" fmla="*/ 2552433 w 2918291"/>
                <a:gd name="connsiteY7" fmla="*/ 194060 h 1535225"/>
                <a:gd name="connsiteX8" fmla="*/ 2457499 w 2918291"/>
                <a:gd name="connsiteY8" fmla="*/ 217778 h 1535225"/>
                <a:gd name="connsiteX9" fmla="*/ 2362565 w 2918291"/>
                <a:gd name="connsiteY9" fmla="*/ 250121 h 1535225"/>
                <a:gd name="connsiteX10" fmla="*/ 2263315 w 2918291"/>
                <a:gd name="connsiteY10" fmla="*/ 280308 h 1535225"/>
                <a:gd name="connsiteX11" fmla="*/ 2164066 w 2918291"/>
                <a:gd name="connsiteY11" fmla="*/ 316964 h 1535225"/>
                <a:gd name="connsiteX12" fmla="*/ 2064817 w 2918291"/>
                <a:gd name="connsiteY12" fmla="*/ 355776 h 1535225"/>
                <a:gd name="connsiteX13" fmla="*/ 1965568 w 2918291"/>
                <a:gd name="connsiteY13" fmla="*/ 401056 h 1535225"/>
                <a:gd name="connsiteX14" fmla="*/ 1866318 w 2918291"/>
                <a:gd name="connsiteY14" fmla="*/ 444181 h 1535225"/>
                <a:gd name="connsiteX15" fmla="*/ 1767069 w 2918291"/>
                <a:gd name="connsiteY15" fmla="*/ 491617 h 1535225"/>
                <a:gd name="connsiteX16" fmla="*/ 1667820 w 2918291"/>
                <a:gd name="connsiteY16" fmla="*/ 543366 h 1535225"/>
                <a:gd name="connsiteX17" fmla="*/ 1564255 w 2918291"/>
                <a:gd name="connsiteY17" fmla="*/ 599428 h 1535225"/>
                <a:gd name="connsiteX18" fmla="*/ 1465006 w 2918291"/>
                <a:gd name="connsiteY18" fmla="*/ 655490 h 1535225"/>
                <a:gd name="connsiteX19" fmla="*/ 1361442 w 2918291"/>
                <a:gd name="connsiteY19" fmla="*/ 713707 h 1535225"/>
                <a:gd name="connsiteX20" fmla="*/ 1262192 w 2918291"/>
                <a:gd name="connsiteY20" fmla="*/ 778394 h 1535225"/>
                <a:gd name="connsiteX21" fmla="*/ 1162943 w 2918291"/>
                <a:gd name="connsiteY21" fmla="*/ 840924 h 1535225"/>
                <a:gd name="connsiteX22" fmla="*/ 1063694 w 2918291"/>
                <a:gd name="connsiteY22" fmla="*/ 907767 h 1535225"/>
                <a:gd name="connsiteX23" fmla="*/ 964444 w 2918291"/>
                <a:gd name="connsiteY23" fmla="*/ 981078 h 1535225"/>
                <a:gd name="connsiteX24" fmla="*/ 865195 w 2918291"/>
                <a:gd name="connsiteY24" fmla="*/ 1052233 h 1535225"/>
                <a:gd name="connsiteX25" fmla="*/ 770261 w 2918291"/>
                <a:gd name="connsiteY25" fmla="*/ 1127701 h 1535225"/>
                <a:gd name="connsiteX26" fmla="*/ 675327 w 2918291"/>
                <a:gd name="connsiteY26" fmla="*/ 1203168 h 1535225"/>
                <a:gd name="connsiteX27" fmla="*/ 580393 w 2918291"/>
                <a:gd name="connsiteY27" fmla="*/ 1282948 h 1535225"/>
                <a:gd name="connsiteX28" fmla="*/ 483301 w 2918291"/>
                <a:gd name="connsiteY28" fmla="*/ 1364884 h 1535225"/>
                <a:gd name="connsiteX29" fmla="*/ 392682 w 2918291"/>
                <a:gd name="connsiteY29" fmla="*/ 1448977 h 1535225"/>
                <a:gd name="connsiteX30" fmla="*/ 302063 w 2918291"/>
                <a:gd name="connsiteY30" fmla="*/ 1535225 h 1535225"/>
                <a:gd name="connsiteX31" fmla="*/ 0 w 2918291"/>
                <a:gd name="connsiteY31" fmla="*/ 1138482 h 1535225"/>
                <a:gd name="connsiteX32" fmla="*/ 107880 w 2918291"/>
                <a:gd name="connsiteY32" fmla="*/ 1043608 h 1535225"/>
                <a:gd name="connsiteX33" fmla="*/ 213602 w 2918291"/>
                <a:gd name="connsiteY33" fmla="*/ 953047 h 1535225"/>
                <a:gd name="connsiteX34" fmla="*/ 325797 w 2918291"/>
                <a:gd name="connsiteY34" fmla="*/ 864642 h 1535225"/>
                <a:gd name="connsiteX35" fmla="*/ 431519 w 2918291"/>
                <a:gd name="connsiteY35" fmla="*/ 784862 h 1535225"/>
                <a:gd name="connsiteX36" fmla="*/ 539399 w 2918291"/>
                <a:gd name="connsiteY36" fmla="*/ 705083 h 1535225"/>
                <a:gd name="connsiteX37" fmla="*/ 651593 w 2918291"/>
                <a:gd name="connsiteY37" fmla="*/ 633927 h 1535225"/>
                <a:gd name="connsiteX38" fmla="*/ 757315 w 2918291"/>
                <a:gd name="connsiteY38" fmla="*/ 567085 h 1535225"/>
                <a:gd name="connsiteX39" fmla="*/ 865195 w 2918291"/>
                <a:gd name="connsiteY39" fmla="*/ 504554 h 1535225"/>
                <a:gd name="connsiteX40" fmla="*/ 973075 w 2918291"/>
                <a:gd name="connsiteY40" fmla="*/ 444181 h 1535225"/>
                <a:gd name="connsiteX41" fmla="*/ 1083112 w 2918291"/>
                <a:gd name="connsiteY41" fmla="*/ 383806 h 1535225"/>
                <a:gd name="connsiteX42" fmla="*/ 1190992 w 2918291"/>
                <a:gd name="connsiteY42" fmla="*/ 332057 h 1535225"/>
                <a:gd name="connsiteX43" fmla="*/ 1298871 w 2918291"/>
                <a:gd name="connsiteY43" fmla="*/ 284621 h 1535225"/>
                <a:gd name="connsiteX44" fmla="*/ 1402436 w 2918291"/>
                <a:gd name="connsiteY44" fmla="*/ 241496 h 1535225"/>
                <a:gd name="connsiteX45" fmla="*/ 1508158 w 2918291"/>
                <a:gd name="connsiteY45" fmla="*/ 202684 h 1535225"/>
                <a:gd name="connsiteX46" fmla="*/ 1611722 w 2918291"/>
                <a:gd name="connsiteY46" fmla="*/ 166029 h 1535225"/>
                <a:gd name="connsiteX47" fmla="*/ 1719602 w 2918291"/>
                <a:gd name="connsiteY47" fmla="*/ 129373 h 1535225"/>
                <a:gd name="connsiteX48" fmla="*/ 1823166 w 2918291"/>
                <a:gd name="connsiteY48" fmla="*/ 103499 h 1535225"/>
                <a:gd name="connsiteX49" fmla="*/ 1922416 w 2918291"/>
                <a:gd name="connsiteY49" fmla="*/ 75468 h 1535225"/>
                <a:gd name="connsiteX50" fmla="*/ 2025980 w 2918291"/>
                <a:gd name="connsiteY50" fmla="*/ 53906 h 1535225"/>
                <a:gd name="connsiteX51" fmla="*/ 2125229 w 2918291"/>
                <a:gd name="connsiteY51" fmla="*/ 34500 h 1535225"/>
                <a:gd name="connsiteX52" fmla="*/ 2224479 w 2918291"/>
                <a:gd name="connsiteY52" fmla="*/ 19406 h 1535225"/>
                <a:gd name="connsiteX53" fmla="*/ 2319413 w 2918291"/>
                <a:gd name="connsiteY53" fmla="*/ 6469 h 1535225"/>
                <a:gd name="connsiteX0" fmla="*/ 2319413 w 2918291"/>
                <a:gd name="connsiteY0" fmla="*/ 2797 h 1531553"/>
                <a:gd name="connsiteX1" fmla="*/ 2918291 w 2918291"/>
                <a:gd name="connsiteY1" fmla="*/ 0 h 1531553"/>
                <a:gd name="connsiteX2" fmla="*/ 2918291 w 2918291"/>
                <a:gd name="connsiteY2" fmla="*/ 119341 h 1531553"/>
                <a:gd name="connsiteX3" fmla="*/ 2826447 w 2918291"/>
                <a:gd name="connsiteY3" fmla="*/ 130014 h 1531553"/>
                <a:gd name="connsiteX4" fmla="*/ 2740143 w 2918291"/>
                <a:gd name="connsiteY4" fmla="*/ 147263 h 1531553"/>
                <a:gd name="connsiteX5" fmla="*/ 2645209 w 2918291"/>
                <a:gd name="connsiteY5" fmla="*/ 166669 h 1531553"/>
                <a:gd name="connsiteX6" fmla="*/ 2552433 w 2918291"/>
                <a:gd name="connsiteY6" fmla="*/ 190388 h 1531553"/>
                <a:gd name="connsiteX7" fmla="*/ 2457499 w 2918291"/>
                <a:gd name="connsiteY7" fmla="*/ 214106 h 1531553"/>
                <a:gd name="connsiteX8" fmla="*/ 2362565 w 2918291"/>
                <a:gd name="connsiteY8" fmla="*/ 246449 h 1531553"/>
                <a:gd name="connsiteX9" fmla="*/ 2263315 w 2918291"/>
                <a:gd name="connsiteY9" fmla="*/ 276636 h 1531553"/>
                <a:gd name="connsiteX10" fmla="*/ 2164066 w 2918291"/>
                <a:gd name="connsiteY10" fmla="*/ 313292 h 1531553"/>
                <a:gd name="connsiteX11" fmla="*/ 2064817 w 2918291"/>
                <a:gd name="connsiteY11" fmla="*/ 352104 h 1531553"/>
                <a:gd name="connsiteX12" fmla="*/ 1965568 w 2918291"/>
                <a:gd name="connsiteY12" fmla="*/ 397384 h 1531553"/>
                <a:gd name="connsiteX13" fmla="*/ 1866318 w 2918291"/>
                <a:gd name="connsiteY13" fmla="*/ 440509 h 1531553"/>
                <a:gd name="connsiteX14" fmla="*/ 1767069 w 2918291"/>
                <a:gd name="connsiteY14" fmla="*/ 487945 h 1531553"/>
                <a:gd name="connsiteX15" fmla="*/ 1667820 w 2918291"/>
                <a:gd name="connsiteY15" fmla="*/ 539694 h 1531553"/>
                <a:gd name="connsiteX16" fmla="*/ 1564255 w 2918291"/>
                <a:gd name="connsiteY16" fmla="*/ 595756 h 1531553"/>
                <a:gd name="connsiteX17" fmla="*/ 1465006 w 2918291"/>
                <a:gd name="connsiteY17" fmla="*/ 651818 h 1531553"/>
                <a:gd name="connsiteX18" fmla="*/ 1361442 w 2918291"/>
                <a:gd name="connsiteY18" fmla="*/ 710035 h 1531553"/>
                <a:gd name="connsiteX19" fmla="*/ 1262192 w 2918291"/>
                <a:gd name="connsiteY19" fmla="*/ 774722 h 1531553"/>
                <a:gd name="connsiteX20" fmla="*/ 1162943 w 2918291"/>
                <a:gd name="connsiteY20" fmla="*/ 837252 h 1531553"/>
                <a:gd name="connsiteX21" fmla="*/ 1063694 w 2918291"/>
                <a:gd name="connsiteY21" fmla="*/ 904095 h 1531553"/>
                <a:gd name="connsiteX22" fmla="*/ 964444 w 2918291"/>
                <a:gd name="connsiteY22" fmla="*/ 977406 h 1531553"/>
                <a:gd name="connsiteX23" fmla="*/ 865195 w 2918291"/>
                <a:gd name="connsiteY23" fmla="*/ 1048561 h 1531553"/>
                <a:gd name="connsiteX24" fmla="*/ 770261 w 2918291"/>
                <a:gd name="connsiteY24" fmla="*/ 1124029 h 1531553"/>
                <a:gd name="connsiteX25" fmla="*/ 675327 w 2918291"/>
                <a:gd name="connsiteY25" fmla="*/ 1199496 h 1531553"/>
                <a:gd name="connsiteX26" fmla="*/ 580393 w 2918291"/>
                <a:gd name="connsiteY26" fmla="*/ 1279276 h 1531553"/>
                <a:gd name="connsiteX27" fmla="*/ 483301 w 2918291"/>
                <a:gd name="connsiteY27" fmla="*/ 1361212 h 1531553"/>
                <a:gd name="connsiteX28" fmla="*/ 392682 w 2918291"/>
                <a:gd name="connsiteY28" fmla="*/ 1445305 h 1531553"/>
                <a:gd name="connsiteX29" fmla="*/ 302063 w 2918291"/>
                <a:gd name="connsiteY29" fmla="*/ 1531553 h 1531553"/>
                <a:gd name="connsiteX30" fmla="*/ 0 w 2918291"/>
                <a:gd name="connsiteY30" fmla="*/ 1134810 h 1531553"/>
                <a:gd name="connsiteX31" fmla="*/ 107880 w 2918291"/>
                <a:gd name="connsiteY31" fmla="*/ 1039936 h 1531553"/>
                <a:gd name="connsiteX32" fmla="*/ 213602 w 2918291"/>
                <a:gd name="connsiteY32" fmla="*/ 949375 h 1531553"/>
                <a:gd name="connsiteX33" fmla="*/ 325797 w 2918291"/>
                <a:gd name="connsiteY33" fmla="*/ 860970 h 1531553"/>
                <a:gd name="connsiteX34" fmla="*/ 431519 w 2918291"/>
                <a:gd name="connsiteY34" fmla="*/ 781190 h 1531553"/>
                <a:gd name="connsiteX35" fmla="*/ 539399 w 2918291"/>
                <a:gd name="connsiteY35" fmla="*/ 701411 h 1531553"/>
                <a:gd name="connsiteX36" fmla="*/ 651593 w 2918291"/>
                <a:gd name="connsiteY36" fmla="*/ 630255 h 1531553"/>
                <a:gd name="connsiteX37" fmla="*/ 757315 w 2918291"/>
                <a:gd name="connsiteY37" fmla="*/ 563413 h 1531553"/>
                <a:gd name="connsiteX38" fmla="*/ 865195 w 2918291"/>
                <a:gd name="connsiteY38" fmla="*/ 500882 h 1531553"/>
                <a:gd name="connsiteX39" fmla="*/ 973075 w 2918291"/>
                <a:gd name="connsiteY39" fmla="*/ 440509 h 1531553"/>
                <a:gd name="connsiteX40" fmla="*/ 1083112 w 2918291"/>
                <a:gd name="connsiteY40" fmla="*/ 380134 h 1531553"/>
                <a:gd name="connsiteX41" fmla="*/ 1190992 w 2918291"/>
                <a:gd name="connsiteY41" fmla="*/ 328385 h 1531553"/>
                <a:gd name="connsiteX42" fmla="*/ 1298871 w 2918291"/>
                <a:gd name="connsiteY42" fmla="*/ 280949 h 1531553"/>
                <a:gd name="connsiteX43" fmla="*/ 1402436 w 2918291"/>
                <a:gd name="connsiteY43" fmla="*/ 237824 h 1531553"/>
                <a:gd name="connsiteX44" fmla="*/ 1508158 w 2918291"/>
                <a:gd name="connsiteY44" fmla="*/ 199012 h 1531553"/>
                <a:gd name="connsiteX45" fmla="*/ 1611722 w 2918291"/>
                <a:gd name="connsiteY45" fmla="*/ 162357 h 1531553"/>
                <a:gd name="connsiteX46" fmla="*/ 1719602 w 2918291"/>
                <a:gd name="connsiteY46" fmla="*/ 125701 h 1531553"/>
                <a:gd name="connsiteX47" fmla="*/ 1823166 w 2918291"/>
                <a:gd name="connsiteY47" fmla="*/ 99827 h 1531553"/>
                <a:gd name="connsiteX48" fmla="*/ 1922416 w 2918291"/>
                <a:gd name="connsiteY48" fmla="*/ 71796 h 1531553"/>
                <a:gd name="connsiteX49" fmla="*/ 2025980 w 2918291"/>
                <a:gd name="connsiteY49" fmla="*/ 50234 h 1531553"/>
                <a:gd name="connsiteX50" fmla="*/ 2125229 w 2918291"/>
                <a:gd name="connsiteY50" fmla="*/ 30828 h 1531553"/>
                <a:gd name="connsiteX51" fmla="*/ 2224479 w 2918291"/>
                <a:gd name="connsiteY51" fmla="*/ 15734 h 1531553"/>
                <a:gd name="connsiteX52" fmla="*/ 2319413 w 2918291"/>
                <a:gd name="connsiteY52" fmla="*/ 2797 h 1531553"/>
                <a:gd name="connsiteX0" fmla="*/ 2319413 w 2918291"/>
                <a:gd name="connsiteY0" fmla="*/ 0 h 1528756"/>
                <a:gd name="connsiteX1" fmla="*/ 2918291 w 2918291"/>
                <a:gd name="connsiteY1" fmla="*/ 116544 h 1528756"/>
                <a:gd name="connsiteX2" fmla="*/ 2826447 w 2918291"/>
                <a:gd name="connsiteY2" fmla="*/ 127217 h 1528756"/>
                <a:gd name="connsiteX3" fmla="*/ 2740143 w 2918291"/>
                <a:gd name="connsiteY3" fmla="*/ 144466 h 1528756"/>
                <a:gd name="connsiteX4" fmla="*/ 2645209 w 2918291"/>
                <a:gd name="connsiteY4" fmla="*/ 163872 h 1528756"/>
                <a:gd name="connsiteX5" fmla="*/ 2552433 w 2918291"/>
                <a:gd name="connsiteY5" fmla="*/ 187591 h 1528756"/>
                <a:gd name="connsiteX6" fmla="*/ 2457499 w 2918291"/>
                <a:gd name="connsiteY6" fmla="*/ 211309 h 1528756"/>
                <a:gd name="connsiteX7" fmla="*/ 2362565 w 2918291"/>
                <a:gd name="connsiteY7" fmla="*/ 243652 h 1528756"/>
                <a:gd name="connsiteX8" fmla="*/ 2263315 w 2918291"/>
                <a:gd name="connsiteY8" fmla="*/ 273839 h 1528756"/>
                <a:gd name="connsiteX9" fmla="*/ 2164066 w 2918291"/>
                <a:gd name="connsiteY9" fmla="*/ 310495 h 1528756"/>
                <a:gd name="connsiteX10" fmla="*/ 2064817 w 2918291"/>
                <a:gd name="connsiteY10" fmla="*/ 349307 h 1528756"/>
                <a:gd name="connsiteX11" fmla="*/ 1965568 w 2918291"/>
                <a:gd name="connsiteY11" fmla="*/ 394587 h 1528756"/>
                <a:gd name="connsiteX12" fmla="*/ 1866318 w 2918291"/>
                <a:gd name="connsiteY12" fmla="*/ 437712 h 1528756"/>
                <a:gd name="connsiteX13" fmla="*/ 1767069 w 2918291"/>
                <a:gd name="connsiteY13" fmla="*/ 485148 h 1528756"/>
                <a:gd name="connsiteX14" fmla="*/ 1667820 w 2918291"/>
                <a:gd name="connsiteY14" fmla="*/ 536897 h 1528756"/>
                <a:gd name="connsiteX15" fmla="*/ 1564255 w 2918291"/>
                <a:gd name="connsiteY15" fmla="*/ 592959 h 1528756"/>
                <a:gd name="connsiteX16" fmla="*/ 1465006 w 2918291"/>
                <a:gd name="connsiteY16" fmla="*/ 649021 h 1528756"/>
                <a:gd name="connsiteX17" fmla="*/ 1361442 w 2918291"/>
                <a:gd name="connsiteY17" fmla="*/ 707238 h 1528756"/>
                <a:gd name="connsiteX18" fmla="*/ 1262192 w 2918291"/>
                <a:gd name="connsiteY18" fmla="*/ 771925 h 1528756"/>
                <a:gd name="connsiteX19" fmla="*/ 1162943 w 2918291"/>
                <a:gd name="connsiteY19" fmla="*/ 834455 h 1528756"/>
                <a:gd name="connsiteX20" fmla="*/ 1063694 w 2918291"/>
                <a:gd name="connsiteY20" fmla="*/ 901298 h 1528756"/>
                <a:gd name="connsiteX21" fmla="*/ 964444 w 2918291"/>
                <a:gd name="connsiteY21" fmla="*/ 974609 h 1528756"/>
                <a:gd name="connsiteX22" fmla="*/ 865195 w 2918291"/>
                <a:gd name="connsiteY22" fmla="*/ 1045764 h 1528756"/>
                <a:gd name="connsiteX23" fmla="*/ 770261 w 2918291"/>
                <a:gd name="connsiteY23" fmla="*/ 1121232 h 1528756"/>
                <a:gd name="connsiteX24" fmla="*/ 675327 w 2918291"/>
                <a:gd name="connsiteY24" fmla="*/ 1196699 h 1528756"/>
                <a:gd name="connsiteX25" fmla="*/ 580393 w 2918291"/>
                <a:gd name="connsiteY25" fmla="*/ 1276479 h 1528756"/>
                <a:gd name="connsiteX26" fmla="*/ 483301 w 2918291"/>
                <a:gd name="connsiteY26" fmla="*/ 1358415 h 1528756"/>
                <a:gd name="connsiteX27" fmla="*/ 392682 w 2918291"/>
                <a:gd name="connsiteY27" fmla="*/ 1442508 h 1528756"/>
                <a:gd name="connsiteX28" fmla="*/ 302063 w 2918291"/>
                <a:gd name="connsiteY28" fmla="*/ 1528756 h 1528756"/>
                <a:gd name="connsiteX29" fmla="*/ 0 w 2918291"/>
                <a:gd name="connsiteY29" fmla="*/ 1132013 h 1528756"/>
                <a:gd name="connsiteX30" fmla="*/ 107880 w 2918291"/>
                <a:gd name="connsiteY30" fmla="*/ 1037139 h 1528756"/>
                <a:gd name="connsiteX31" fmla="*/ 213602 w 2918291"/>
                <a:gd name="connsiteY31" fmla="*/ 946578 h 1528756"/>
                <a:gd name="connsiteX32" fmla="*/ 325797 w 2918291"/>
                <a:gd name="connsiteY32" fmla="*/ 858173 h 1528756"/>
                <a:gd name="connsiteX33" fmla="*/ 431519 w 2918291"/>
                <a:gd name="connsiteY33" fmla="*/ 778393 h 1528756"/>
                <a:gd name="connsiteX34" fmla="*/ 539399 w 2918291"/>
                <a:gd name="connsiteY34" fmla="*/ 698614 h 1528756"/>
                <a:gd name="connsiteX35" fmla="*/ 651593 w 2918291"/>
                <a:gd name="connsiteY35" fmla="*/ 627458 h 1528756"/>
                <a:gd name="connsiteX36" fmla="*/ 757315 w 2918291"/>
                <a:gd name="connsiteY36" fmla="*/ 560616 h 1528756"/>
                <a:gd name="connsiteX37" fmla="*/ 865195 w 2918291"/>
                <a:gd name="connsiteY37" fmla="*/ 498085 h 1528756"/>
                <a:gd name="connsiteX38" fmla="*/ 973075 w 2918291"/>
                <a:gd name="connsiteY38" fmla="*/ 437712 h 1528756"/>
                <a:gd name="connsiteX39" fmla="*/ 1083112 w 2918291"/>
                <a:gd name="connsiteY39" fmla="*/ 377337 h 1528756"/>
                <a:gd name="connsiteX40" fmla="*/ 1190992 w 2918291"/>
                <a:gd name="connsiteY40" fmla="*/ 325588 h 1528756"/>
                <a:gd name="connsiteX41" fmla="*/ 1298871 w 2918291"/>
                <a:gd name="connsiteY41" fmla="*/ 278152 h 1528756"/>
                <a:gd name="connsiteX42" fmla="*/ 1402436 w 2918291"/>
                <a:gd name="connsiteY42" fmla="*/ 235027 h 1528756"/>
                <a:gd name="connsiteX43" fmla="*/ 1508158 w 2918291"/>
                <a:gd name="connsiteY43" fmla="*/ 196215 h 1528756"/>
                <a:gd name="connsiteX44" fmla="*/ 1611722 w 2918291"/>
                <a:gd name="connsiteY44" fmla="*/ 159560 h 1528756"/>
                <a:gd name="connsiteX45" fmla="*/ 1719602 w 2918291"/>
                <a:gd name="connsiteY45" fmla="*/ 122904 h 1528756"/>
                <a:gd name="connsiteX46" fmla="*/ 1823166 w 2918291"/>
                <a:gd name="connsiteY46" fmla="*/ 97030 h 1528756"/>
                <a:gd name="connsiteX47" fmla="*/ 1922416 w 2918291"/>
                <a:gd name="connsiteY47" fmla="*/ 68999 h 1528756"/>
                <a:gd name="connsiteX48" fmla="*/ 2025980 w 2918291"/>
                <a:gd name="connsiteY48" fmla="*/ 47437 h 1528756"/>
                <a:gd name="connsiteX49" fmla="*/ 2125229 w 2918291"/>
                <a:gd name="connsiteY49" fmla="*/ 28031 h 1528756"/>
                <a:gd name="connsiteX50" fmla="*/ 2224479 w 2918291"/>
                <a:gd name="connsiteY50" fmla="*/ 12937 h 1528756"/>
                <a:gd name="connsiteX51" fmla="*/ 2319413 w 2918291"/>
                <a:gd name="connsiteY51" fmla="*/ 0 h 1528756"/>
                <a:gd name="connsiteX0" fmla="*/ 2319413 w 2826447"/>
                <a:gd name="connsiteY0" fmla="*/ 0 h 1528756"/>
                <a:gd name="connsiteX1" fmla="*/ 2826447 w 2826447"/>
                <a:gd name="connsiteY1" fmla="*/ 127217 h 1528756"/>
                <a:gd name="connsiteX2" fmla="*/ 2740143 w 2826447"/>
                <a:gd name="connsiteY2" fmla="*/ 144466 h 1528756"/>
                <a:gd name="connsiteX3" fmla="*/ 2645209 w 2826447"/>
                <a:gd name="connsiteY3" fmla="*/ 163872 h 1528756"/>
                <a:gd name="connsiteX4" fmla="*/ 2552433 w 2826447"/>
                <a:gd name="connsiteY4" fmla="*/ 187591 h 1528756"/>
                <a:gd name="connsiteX5" fmla="*/ 2457499 w 2826447"/>
                <a:gd name="connsiteY5" fmla="*/ 211309 h 1528756"/>
                <a:gd name="connsiteX6" fmla="*/ 2362565 w 2826447"/>
                <a:gd name="connsiteY6" fmla="*/ 243652 h 1528756"/>
                <a:gd name="connsiteX7" fmla="*/ 2263315 w 2826447"/>
                <a:gd name="connsiteY7" fmla="*/ 273839 h 1528756"/>
                <a:gd name="connsiteX8" fmla="*/ 2164066 w 2826447"/>
                <a:gd name="connsiteY8" fmla="*/ 310495 h 1528756"/>
                <a:gd name="connsiteX9" fmla="*/ 2064817 w 2826447"/>
                <a:gd name="connsiteY9" fmla="*/ 349307 h 1528756"/>
                <a:gd name="connsiteX10" fmla="*/ 1965568 w 2826447"/>
                <a:gd name="connsiteY10" fmla="*/ 394587 h 1528756"/>
                <a:gd name="connsiteX11" fmla="*/ 1866318 w 2826447"/>
                <a:gd name="connsiteY11" fmla="*/ 437712 h 1528756"/>
                <a:gd name="connsiteX12" fmla="*/ 1767069 w 2826447"/>
                <a:gd name="connsiteY12" fmla="*/ 485148 h 1528756"/>
                <a:gd name="connsiteX13" fmla="*/ 1667820 w 2826447"/>
                <a:gd name="connsiteY13" fmla="*/ 536897 h 1528756"/>
                <a:gd name="connsiteX14" fmla="*/ 1564255 w 2826447"/>
                <a:gd name="connsiteY14" fmla="*/ 592959 h 1528756"/>
                <a:gd name="connsiteX15" fmla="*/ 1465006 w 2826447"/>
                <a:gd name="connsiteY15" fmla="*/ 649021 h 1528756"/>
                <a:gd name="connsiteX16" fmla="*/ 1361442 w 2826447"/>
                <a:gd name="connsiteY16" fmla="*/ 707238 h 1528756"/>
                <a:gd name="connsiteX17" fmla="*/ 1262192 w 2826447"/>
                <a:gd name="connsiteY17" fmla="*/ 771925 h 1528756"/>
                <a:gd name="connsiteX18" fmla="*/ 1162943 w 2826447"/>
                <a:gd name="connsiteY18" fmla="*/ 834455 h 1528756"/>
                <a:gd name="connsiteX19" fmla="*/ 1063694 w 2826447"/>
                <a:gd name="connsiteY19" fmla="*/ 901298 h 1528756"/>
                <a:gd name="connsiteX20" fmla="*/ 964444 w 2826447"/>
                <a:gd name="connsiteY20" fmla="*/ 974609 h 1528756"/>
                <a:gd name="connsiteX21" fmla="*/ 865195 w 2826447"/>
                <a:gd name="connsiteY21" fmla="*/ 1045764 h 1528756"/>
                <a:gd name="connsiteX22" fmla="*/ 770261 w 2826447"/>
                <a:gd name="connsiteY22" fmla="*/ 1121232 h 1528756"/>
                <a:gd name="connsiteX23" fmla="*/ 675327 w 2826447"/>
                <a:gd name="connsiteY23" fmla="*/ 1196699 h 1528756"/>
                <a:gd name="connsiteX24" fmla="*/ 580393 w 2826447"/>
                <a:gd name="connsiteY24" fmla="*/ 1276479 h 1528756"/>
                <a:gd name="connsiteX25" fmla="*/ 483301 w 2826447"/>
                <a:gd name="connsiteY25" fmla="*/ 1358415 h 1528756"/>
                <a:gd name="connsiteX26" fmla="*/ 392682 w 2826447"/>
                <a:gd name="connsiteY26" fmla="*/ 1442508 h 1528756"/>
                <a:gd name="connsiteX27" fmla="*/ 302063 w 2826447"/>
                <a:gd name="connsiteY27" fmla="*/ 1528756 h 1528756"/>
                <a:gd name="connsiteX28" fmla="*/ 0 w 2826447"/>
                <a:gd name="connsiteY28" fmla="*/ 1132013 h 1528756"/>
                <a:gd name="connsiteX29" fmla="*/ 107880 w 2826447"/>
                <a:gd name="connsiteY29" fmla="*/ 1037139 h 1528756"/>
                <a:gd name="connsiteX30" fmla="*/ 213602 w 2826447"/>
                <a:gd name="connsiteY30" fmla="*/ 946578 h 1528756"/>
                <a:gd name="connsiteX31" fmla="*/ 325797 w 2826447"/>
                <a:gd name="connsiteY31" fmla="*/ 858173 h 1528756"/>
                <a:gd name="connsiteX32" fmla="*/ 431519 w 2826447"/>
                <a:gd name="connsiteY32" fmla="*/ 778393 h 1528756"/>
                <a:gd name="connsiteX33" fmla="*/ 539399 w 2826447"/>
                <a:gd name="connsiteY33" fmla="*/ 698614 h 1528756"/>
                <a:gd name="connsiteX34" fmla="*/ 651593 w 2826447"/>
                <a:gd name="connsiteY34" fmla="*/ 627458 h 1528756"/>
                <a:gd name="connsiteX35" fmla="*/ 757315 w 2826447"/>
                <a:gd name="connsiteY35" fmla="*/ 560616 h 1528756"/>
                <a:gd name="connsiteX36" fmla="*/ 865195 w 2826447"/>
                <a:gd name="connsiteY36" fmla="*/ 498085 h 1528756"/>
                <a:gd name="connsiteX37" fmla="*/ 973075 w 2826447"/>
                <a:gd name="connsiteY37" fmla="*/ 437712 h 1528756"/>
                <a:gd name="connsiteX38" fmla="*/ 1083112 w 2826447"/>
                <a:gd name="connsiteY38" fmla="*/ 377337 h 1528756"/>
                <a:gd name="connsiteX39" fmla="*/ 1190992 w 2826447"/>
                <a:gd name="connsiteY39" fmla="*/ 325588 h 1528756"/>
                <a:gd name="connsiteX40" fmla="*/ 1298871 w 2826447"/>
                <a:gd name="connsiteY40" fmla="*/ 278152 h 1528756"/>
                <a:gd name="connsiteX41" fmla="*/ 1402436 w 2826447"/>
                <a:gd name="connsiteY41" fmla="*/ 235027 h 1528756"/>
                <a:gd name="connsiteX42" fmla="*/ 1508158 w 2826447"/>
                <a:gd name="connsiteY42" fmla="*/ 196215 h 1528756"/>
                <a:gd name="connsiteX43" fmla="*/ 1611722 w 2826447"/>
                <a:gd name="connsiteY43" fmla="*/ 159560 h 1528756"/>
                <a:gd name="connsiteX44" fmla="*/ 1719602 w 2826447"/>
                <a:gd name="connsiteY44" fmla="*/ 122904 h 1528756"/>
                <a:gd name="connsiteX45" fmla="*/ 1823166 w 2826447"/>
                <a:gd name="connsiteY45" fmla="*/ 97030 h 1528756"/>
                <a:gd name="connsiteX46" fmla="*/ 1922416 w 2826447"/>
                <a:gd name="connsiteY46" fmla="*/ 68999 h 1528756"/>
                <a:gd name="connsiteX47" fmla="*/ 2025980 w 2826447"/>
                <a:gd name="connsiteY47" fmla="*/ 47437 h 1528756"/>
                <a:gd name="connsiteX48" fmla="*/ 2125229 w 2826447"/>
                <a:gd name="connsiteY48" fmla="*/ 28031 h 1528756"/>
                <a:gd name="connsiteX49" fmla="*/ 2224479 w 2826447"/>
                <a:gd name="connsiteY49" fmla="*/ 12937 h 1528756"/>
                <a:gd name="connsiteX50" fmla="*/ 2319413 w 2826447"/>
                <a:gd name="connsiteY50" fmla="*/ 0 h 1528756"/>
                <a:gd name="connsiteX0" fmla="*/ 2319413 w 2740143"/>
                <a:gd name="connsiteY0" fmla="*/ 0 h 1528756"/>
                <a:gd name="connsiteX1" fmla="*/ 2740143 w 2740143"/>
                <a:gd name="connsiteY1" fmla="*/ 144466 h 1528756"/>
                <a:gd name="connsiteX2" fmla="*/ 2645209 w 2740143"/>
                <a:gd name="connsiteY2" fmla="*/ 163872 h 1528756"/>
                <a:gd name="connsiteX3" fmla="*/ 2552433 w 2740143"/>
                <a:gd name="connsiteY3" fmla="*/ 187591 h 1528756"/>
                <a:gd name="connsiteX4" fmla="*/ 2457499 w 2740143"/>
                <a:gd name="connsiteY4" fmla="*/ 211309 h 1528756"/>
                <a:gd name="connsiteX5" fmla="*/ 2362565 w 2740143"/>
                <a:gd name="connsiteY5" fmla="*/ 243652 h 1528756"/>
                <a:gd name="connsiteX6" fmla="*/ 2263315 w 2740143"/>
                <a:gd name="connsiteY6" fmla="*/ 273839 h 1528756"/>
                <a:gd name="connsiteX7" fmla="*/ 2164066 w 2740143"/>
                <a:gd name="connsiteY7" fmla="*/ 310495 h 1528756"/>
                <a:gd name="connsiteX8" fmla="*/ 2064817 w 2740143"/>
                <a:gd name="connsiteY8" fmla="*/ 349307 h 1528756"/>
                <a:gd name="connsiteX9" fmla="*/ 1965568 w 2740143"/>
                <a:gd name="connsiteY9" fmla="*/ 394587 h 1528756"/>
                <a:gd name="connsiteX10" fmla="*/ 1866318 w 2740143"/>
                <a:gd name="connsiteY10" fmla="*/ 437712 h 1528756"/>
                <a:gd name="connsiteX11" fmla="*/ 1767069 w 2740143"/>
                <a:gd name="connsiteY11" fmla="*/ 485148 h 1528756"/>
                <a:gd name="connsiteX12" fmla="*/ 1667820 w 2740143"/>
                <a:gd name="connsiteY12" fmla="*/ 536897 h 1528756"/>
                <a:gd name="connsiteX13" fmla="*/ 1564255 w 2740143"/>
                <a:gd name="connsiteY13" fmla="*/ 592959 h 1528756"/>
                <a:gd name="connsiteX14" fmla="*/ 1465006 w 2740143"/>
                <a:gd name="connsiteY14" fmla="*/ 649021 h 1528756"/>
                <a:gd name="connsiteX15" fmla="*/ 1361442 w 2740143"/>
                <a:gd name="connsiteY15" fmla="*/ 707238 h 1528756"/>
                <a:gd name="connsiteX16" fmla="*/ 1262192 w 2740143"/>
                <a:gd name="connsiteY16" fmla="*/ 771925 h 1528756"/>
                <a:gd name="connsiteX17" fmla="*/ 1162943 w 2740143"/>
                <a:gd name="connsiteY17" fmla="*/ 834455 h 1528756"/>
                <a:gd name="connsiteX18" fmla="*/ 1063694 w 2740143"/>
                <a:gd name="connsiteY18" fmla="*/ 901298 h 1528756"/>
                <a:gd name="connsiteX19" fmla="*/ 964444 w 2740143"/>
                <a:gd name="connsiteY19" fmla="*/ 974609 h 1528756"/>
                <a:gd name="connsiteX20" fmla="*/ 865195 w 2740143"/>
                <a:gd name="connsiteY20" fmla="*/ 1045764 h 1528756"/>
                <a:gd name="connsiteX21" fmla="*/ 770261 w 2740143"/>
                <a:gd name="connsiteY21" fmla="*/ 1121232 h 1528756"/>
                <a:gd name="connsiteX22" fmla="*/ 675327 w 2740143"/>
                <a:gd name="connsiteY22" fmla="*/ 1196699 h 1528756"/>
                <a:gd name="connsiteX23" fmla="*/ 580393 w 2740143"/>
                <a:gd name="connsiteY23" fmla="*/ 1276479 h 1528756"/>
                <a:gd name="connsiteX24" fmla="*/ 483301 w 2740143"/>
                <a:gd name="connsiteY24" fmla="*/ 1358415 h 1528756"/>
                <a:gd name="connsiteX25" fmla="*/ 392682 w 2740143"/>
                <a:gd name="connsiteY25" fmla="*/ 1442508 h 1528756"/>
                <a:gd name="connsiteX26" fmla="*/ 302063 w 2740143"/>
                <a:gd name="connsiteY26" fmla="*/ 1528756 h 1528756"/>
                <a:gd name="connsiteX27" fmla="*/ 0 w 2740143"/>
                <a:gd name="connsiteY27" fmla="*/ 1132013 h 1528756"/>
                <a:gd name="connsiteX28" fmla="*/ 107880 w 2740143"/>
                <a:gd name="connsiteY28" fmla="*/ 1037139 h 1528756"/>
                <a:gd name="connsiteX29" fmla="*/ 213602 w 2740143"/>
                <a:gd name="connsiteY29" fmla="*/ 946578 h 1528756"/>
                <a:gd name="connsiteX30" fmla="*/ 325797 w 2740143"/>
                <a:gd name="connsiteY30" fmla="*/ 858173 h 1528756"/>
                <a:gd name="connsiteX31" fmla="*/ 431519 w 2740143"/>
                <a:gd name="connsiteY31" fmla="*/ 778393 h 1528756"/>
                <a:gd name="connsiteX32" fmla="*/ 539399 w 2740143"/>
                <a:gd name="connsiteY32" fmla="*/ 698614 h 1528756"/>
                <a:gd name="connsiteX33" fmla="*/ 651593 w 2740143"/>
                <a:gd name="connsiteY33" fmla="*/ 627458 h 1528756"/>
                <a:gd name="connsiteX34" fmla="*/ 757315 w 2740143"/>
                <a:gd name="connsiteY34" fmla="*/ 560616 h 1528756"/>
                <a:gd name="connsiteX35" fmla="*/ 865195 w 2740143"/>
                <a:gd name="connsiteY35" fmla="*/ 498085 h 1528756"/>
                <a:gd name="connsiteX36" fmla="*/ 973075 w 2740143"/>
                <a:gd name="connsiteY36" fmla="*/ 437712 h 1528756"/>
                <a:gd name="connsiteX37" fmla="*/ 1083112 w 2740143"/>
                <a:gd name="connsiteY37" fmla="*/ 377337 h 1528756"/>
                <a:gd name="connsiteX38" fmla="*/ 1190992 w 2740143"/>
                <a:gd name="connsiteY38" fmla="*/ 325588 h 1528756"/>
                <a:gd name="connsiteX39" fmla="*/ 1298871 w 2740143"/>
                <a:gd name="connsiteY39" fmla="*/ 278152 h 1528756"/>
                <a:gd name="connsiteX40" fmla="*/ 1402436 w 2740143"/>
                <a:gd name="connsiteY40" fmla="*/ 235027 h 1528756"/>
                <a:gd name="connsiteX41" fmla="*/ 1508158 w 2740143"/>
                <a:gd name="connsiteY41" fmla="*/ 196215 h 1528756"/>
                <a:gd name="connsiteX42" fmla="*/ 1611722 w 2740143"/>
                <a:gd name="connsiteY42" fmla="*/ 159560 h 1528756"/>
                <a:gd name="connsiteX43" fmla="*/ 1719602 w 2740143"/>
                <a:gd name="connsiteY43" fmla="*/ 122904 h 1528756"/>
                <a:gd name="connsiteX44" fmla="*/ 1823166 w 2740143"/>
                <a:gd name="connsiteY44" fmla="*/ 97030 h 1528756"/>
                <a:gd name="connsiteX45" fmla="*/ 1922416 w 2740143"/>
                <a:gd name="connsiteY45" fmla="*/ 68999 h 1528756"/>
                <a:gd name="connsiteX46" fmla="*/ 2025980 w 2740143"/>
                <a:gd name="connsiteY46" fmla="*/ 47437 h 1528756"/>
                <a:gd name="connsiteX47" fmla="*/ 2125229 w 2740143"/>
                <a:gd name="connsiteY47" fmla="*/ 28031 h 1528756"/>
                <a:gd name="connsiteX48" fmla="*/ 2224479 w 2740143"/>
                <a:gd name="connsiteY48" fmla="*/ 12937 h 1528756"/>
                <a:gd name="connsiteX49" fmla="*/ 2319413 w 2740143"/>
                <a:gd name="connsiteY49" fmla="*/ 0 h 1528756"/>
                <a:gd name="connsiteX0" fmla="*/ 2319413 w 2645209"/>
                <a:gd name="connsiteY0" fmla="*/ 0 h 1528756"/>
                <a:gd name="connsiteX1" fmla="*/ 2645209 w 2645209"/>
                <a:gd name="connsiteY1" fmla="*/ 163872 h 1528756"/>
                <a:gd name="connsiteX2" fmla="*/ 2552433 w 2645209"/>
                <a:gd name="connsiteY2" fmla="*/ 187591 h 1528756"/>
                <a:gd name="connsiteX3" fmla="*/ 2457499 w 2645209"/>
                <a:gd name="connsiteY3" fmla="*/ 211309 h 1528756"/>
                <a:gd name="connsiteX4" fmla="*/ 2362565 w 2645209"/>
                <a:gd name="connsiteY4" fmla="*/ 243652 h 1528756"/>
                <a:gd name="connsiteX5" fmla="*/ 2263315 w 2645209"/>
                <a:gd name="connsiteY5" fmla="*/ 273839 h 1528756"/>
                <a:gd name="connsiteX6" fmla="*/ 2164066 w 2645209"/>
                <a:gd name="connsiteY6" fmla="*/ 310495 h 1528756"/>
                <a:gd name="connsiteX7" fmla="*/ 2064817 w 2645209"/>
                <a:gd name="connsiteY7" fmla="*/ 349307 h 1528756"/>
                <a:gd name="connsiteX8" fmla="*/ 1965568 w 2645209"/>
                <a:gd name="connsiteY8" fmla="*/ 394587 h 1528756"/>
                <a:gd name="connsiteX9" fmla="*/ 1866318 w 2645209"/>
                <a:gd name="connsiteY9" fmla="*/ 437712 h 1528756"/>
                <a:gd name="connsiteX10" fmla="*/ 1767069 w 2645209"/>
                <a:gd name="connsiteY10" fmla="*/ 485148 h 1528756"/>
                <a:gd name="connsiteX11" fmla="*/ 1667820 w 2645209"/>
                <a:gd name="connsiteY11" fmla="*/ 536897 h 1528756"/>
                <a:gd name="connsiteX12" fmla="*/ 1564255 w 2645209"/>
                <a:gd name="connsiteY12" fmla="*/ 592959 h 1528756"/>
                <a:gd name="connsiteX13" fmla="*/ 1465006 w 2645209"/>
                <a:gd name="connsiteY13" fmla="*/ 649021 h 1528756"/>
                <a:gd name="connsiteX14" fmla="*/ 1361442 w 2645209"/>
                <a:gd name="connsiteY14" fmla="*/ 707238 h 1528756"/>
                <a:gd name="connsiteX15" fmla="*/ 1262192 w 2645209"/>
                <a:gd name="connsiteY15" fmla="*/ 771925 h 1528756"/>
                <a:gd name="connsiteX16" fmla="*/ 1162943 w 2645209"/>
                <a:gd name="connsiteY16" fmla="*/ 834455 h 1528756"/>
                <a:gd name="connsiteX17" fmla="*/ 1063694 w 2645209"/>
                <a:gd name="connsiteY17" fmla="*/ 901298 h 1528756"/>
                <a:gd name="connsiteX18" fmla="*/ 964444 w 2645209"/>
                <a:gd name="connsiteY18" fmla="*/ 974609 h 1528756"/>
                <a:gd name="connsiteX19" fmla="*/ 865195 w 2645209"/>
                <a:gd name="connsiteY19" fmla="*/ 1045764 h 1528756"/>
                <a:gd name="connsiteX20" fmla="*/ 770261 w 2645209"/>
                <a:gd name="connsiteY20" fmla="*/ 1121232 h 1528756"/>
                <a:gd name="connsiteX21" fmla="*/ 675327 w 2645209"/>
                <a:gd name="connsiteY21" fmla="*/ 1196699 h 1528756"/>
                <a:gd name="connsiteX22" fmla="*/ 580393 w 2645209"/>
                <a:gd name="connsiteY22" fmla="*/ 1276479 h 1528756"/>
                <a:gd name="connsiteX23" fmla="*/ 483301 w 2645209"/>
                <a:gd name="connsiteY23" fmla="*/ 1358415 h 1528756"/>
                <a:gd name="connsiteX24" fmla="*/ 392682 w 2645209"/>
                <a:gd name="connsiteY24" fmla="*/ 1442508 h 1528756"/>
                <a:gd name="connsiteX25" fmla="*/ 302063 w 2645209"/>
                <a:gd name="connsiteY25" fmla="*/ 1528756 h 1528756"/>
                <a:gd name="connsiteX26" fmla="*/ 0 w 2645209"/>
                <a:gd name="connsiteY26" fmla="*/ 1132013 h 1528756"/>
                <a:gd name="connsiteX27" fmla="*/ 107880 w 2645209"/>
                <a:gd name="connsiteY27" fmla="*/ 1037139 h 1528756"/>
                <a:gd name="connsiteX28" fmla="*/ 213602 w 2645209"/>
                <a:gd name="connsiteY28" fmla="*/ 946578 h 1528756"/>
                <a:gd name="connsiteX29" fmla="*/ 325797 w 2645209"/>
                <a:gd name="connsiteY29" fmla="*/ 858173 h 1528756"/>
                <a:gd name="connsiteX30" fmla="*/ 431519 w 2645209"/>
                <a:gd name="connsiteY30" fmla="*/ 778393 h 1528756"/>
                <a:gd name="connsiteX31" fmla="*/ 539399 w 2645209"/>
                <a:gd name="connsiteY31" fmla="*/ 698614 h 1528756"/>
                <a:gd name="connsiteX32" fmla="*/ 651593 w 2645209"/>
                <a:gd name="connsiteY32" fmla="*/ 627458 h 1528756"/>
                <a:gd name="connsiteX33" fmla="*/ 757315 w 2645209"/>
                <a:gd name="connsiteY33" fmla="*/ 560616 h 1528756"/>
                <a:gd name="connsiteX34" fmla="*/ 865195 w 2645209"/>
                <a:gd name="connsiteY34" fmla="*/ 498085 h 1528756"/>
                <a:gd name="connsiteX35" fmla="*/ 973075 w 2645209"/>
                <a:gd name="connsiteY35" fmla="*/ 437712 h 1528756"/>
                <a:gd name="connsiteX36" fmla="*/ 1083112 w 2645209"/>
                <a:gd name="connsiteY36" fmla="*/ 377337 h 1528756"/>
                <a:gd name="connsiteX37" fmla="*/ 1190992 w 2645209"/>
                <a:gd name="connsiteY37" fmla="*/ 325588 h 1528756"/>
                <a:gd name="connsiteX38" fmla="*/ 1298871 w 2645209"/>
                <a:gd name="connsiteY38" fmla="*/ 278152 h 1528756"/>
                <a:gd name="connsiteX39" fmla="*/ 1402436 w 2645209"/>
                <a:gd name="connsiteY39" fmla="*/ 235027 h 1528756"/>
                <a:gd name="connsiteX40" fmla="*/ 1508158 w 2645209"/>
                <a:gd name="connsiteY40" fmla="*/ 196215 h 1528756"/>
                <a:gd name="connsiteX41" fmla="*/ 1611722 w 2645209"/>
                <a:gd name="connsiteY41" fmla="*/ 159560 h 1528756"/>
                <a:gd name="connsiteX42" fmla="*/ 1719602 w 2645209"/>
                <a:gd name="connsiteY42" fmla="*/ 122904 h 1528756"/>
                <a:gd name="connsiteX43" fmla="*/ 1823166 w 2645209"/>
                <a:gd name="connsiteY43" fmla="*/ 97030 h 1528756"/>
                <a:gd name="connsiteX44" fmla="*/ 1922416 w 2645209"/>
                <a:gd name="connsiteY44" fmla="*/ 68999 h 1528756"/>
                <a:gd name="connsiteX45" fmla="*/ 2025980 w 2645209"/>
                <a:gd name="connsiteY45" fmla="*/ 47437 h 1528756"/>
                <a:gd name="connsiteX46" fmla="*/ 2125229 w 2645209"/>
                <a:gd name="connsiteY46" fmla="*/ 28031 h 1528756"/>
                <a:gd name="connsiteX47" fmla="*/ 2224479 w 2645209"/>
                <a:gd name="connsiteY47" fmla="*/ 12937 h 1528756"/>
                <a:gd name="connsiteX48" fmla="*/ 2319413 w 2645209"/>
                <a:gd name="connsiteY48" fmla="*/ 0 h 1528756"/>
                <a:gd name="connsiteX0" fmla="*/ 2319413 w 2552433"/>
                <a:gd name="connsiteY0" fmla="*/ 0 h 1528756"/>
                <a:gd name="connsiteX1" fmla="*/ 2552433 w 2552433"/>
                <a:gd name="connsiteY1" fmla="*/ 187591 h 1528756"/>
                <a:gd name="connsiteX2" fmla="*/ 2457499 w 2552433"/>
                <a:gd name="connsiteY2" fmla="*/ 211309 h 1528756"/>
                <a:gd name="connsiteX3" fmla="*/ 2362565 w 2552433"/>
                <a:gd name="connsiteY3" fmla="*/ 243652 h 1528756"/>
                <a:gd name="connsiteX4" fmla="*/ 2263315 w 2552433"/>
                <a:gd name="connsiteY4" fmla="*/ 273839 h 1528756"/>
                <a:gd name="connsiteX5" fmla="*/ 2164066 w 2552433"/>
                <a:gd name="connsiteY5" fmla="*/ 310495 h 1528756"/>
                <a:gd name="connsiteX6" fmla="*/ 2064817 w 2552433"/>
                <a:gd name="connsiteY6" fmla="*/ 349307 h 1528756"/>
                <a:gd name="connsiteX7" fmla="*/ 1965568 w 2552433"/>
                <a:gd name="connsiteY7" fmla="*/ 394587 h 1528756"/>
                <a:gd name="connsiteX8" fmla="*/ 1866318 w 2552433"/>
                <a:gd name="connsiteY8" fmla="*/ 437712 h 1528756"/>
                <a:gd name="connsiteX9" fmla="*/ 1767069 w 2552433"/>
                <a:gd name="connsiteY9" fmla="*/ 485148 h 1528756"/>
                <a:gd name="connsiteX10" fmla="*/ 1667820 w 2552433"/>
                <a:gd name="connsiteY10" fmla="*/ 536897 h 1528756"/>
                <a:gd name="connsiteX11" fmla="*/ 1564255 w 2552433"/>
                <a:gd name="connsiteY11" fmla="*/ 592959 h 1528756"/>
                <a:gd name="connsiteX12" fmla="*/ 1465006 w 2552433"/>
                <a:gd name="connsiteY12" fmla="*/ 649021 h 1528756"/>
                <a:gd name="connsiteX13" fmla="*/ 1361442 w 2552433"/>
                <a:gd name="connsiteY13" fmla="*/ 707238 h 1528756"/>
                <a:gd name="connsiteX14" fmla="*/ 1262192 w 2552433"/>
                <a:gd name="connsiteY14" fmla="*/ 771925 h 1528756"/>
                <a:gd name="connsiteX15" fmla="*/ 1162943 w 2552433"/>
                <a:gd name="connsiteY15" fmla="*/ 834455 h 1528756"/>
                <a:gd name="connsiteX16" fmla="*/ 1063694 w 2552433"/>
                <a:gd name="connsiteY16" fmla="*/ 901298 h 1528756"/>
                <a:gd name="connsiteX17" fmla="*/ 964444 w 2552433"/>
                <a:gd name="connsiteY17" fmla="*/ 974609 h 1528756"/>
                <a:gd name="connsiteX18" fmla="*/ 865195 w 2552433"/>
                <a:gd name="connsiteY18" fmla="*/ 1045764 h 1528756"/>
                <a:gd name="connsiteX19" fmla="*/ 770261 w 2552433"/>
                <a:gd name="connsiteY19" fmla="*/ 1121232 h 1528756"/>
                <a:gd name="connsiteX20" fmla="*/ 675327 w 2552433"/>
                <a:gd name="connsiteY20" fmla="*/ 1196699 h 1528756"/>
                <a:gd name="connsiteX21" fmla="*/ 580393 w 2552433"/>
                <a:gd name="connsiteY21" fmla="*/ 1276479 h 1528756"/>
                <a:gd name="connsiteX22" fmla="*/ 483301 w 2552433"/>
                <a:gd name="connsiteY22" fmla="*/ 1358415 h 1528756"/>
                <a:gd name="connsiteX23" fmla="*/ 392682 w 2552433"/>
                <a:gd name="connsiteY23" fmla="*/ 1442508 h 1528756"/>
                <a:gd name="connsiteX24" fmla="*/ 302063 w 2552433"/>
                <a:gd name="connsiteY24" fmla="*/ 1528756 h 1528756"/>
                <a:gd name="connsiteX25" fmla="*/ 0 w 2552433"/>
                <a:gd name="connsiteY25" fmla="*/ 1132013 h 1528756"/>
                <a:gd name="connsiteX26" fmla="*/ 107880 w 2552433"/>
                <a:gd name="connsiteY26" fmla="*/ 1037139 h 1528756"/>
                <a:gd name="connsiteX27" fmla="*/ 213602 w 2552433"/>
                <a:gd name="connsiteY27" fmla="*/ 946578 h 1528756"/>
                <a:gd name="connsiteX28" fmla="*/ 325797 w 2552433"/>
                <a:gd name="connsiteY28" fmla="*/ 858173 h 1528756"/>
                <a:gd name="connsiteX29" fmla="*/ 431519 w 2552433"/>
                <a:gd name="connsiteY29" fmla="*/ 778393 h 1528756"/>
                <a:gd name="connsiteX30" fmla="*/ 539399 w 2552433"/>
                <a:gd name="connsiteY30" fmla="*/ 698614 h 1528756"/>
                <a:gd name="connsiteX31" fmla="*/ 651593 w 2552433"/>
                <a:gd name="connsiteY31" fmla="*/ 627458 h 1528756"/>
                <a:gd name="connsiteX32" fmla="*/ 757315 w 2552433"/>
                <a:gd name="connsiteY32" fmla="*/ 560616 h 1528756"/>
                <a:gd name="connsiteX33" fmla="*/ 865195 w 2552433"/>
                <a:gd name="connsiteY33" fmla="*/ 498085 h 1528756"/>
                <a:gd name="connsiteX34" fmla="*/ 973075 w 2552433"/>
                <a:gd name="connsiteY34" fmla="*/ 437712 h 1528756"/>
                <a:gd name="connsiteX35" fmla="*/ 1083112 w 2552433"/>
                <a:gd name="connsiteY35" fmla="*/ 377337 h 1528756"/>
                <a:gd name="connsiteX36" fmla="*/ 1190992 w 2552433"/>
                <a:gd name="connsiteY36" fmla="*/ 325588 h 1528756"/>
                <a:gd name="connsiteX37" fmla="*/ 1298871 w 2552433"/>
                <a:gd name="connsiteY37" fmla="*/ 278152 h 1528756"/>
                <a:gd name="connsiteX38" fmla="*/ 1402436 w 2552433"/>
                <a:gd name="connsiteY38" fmla="*/ 235027 h 1528756"/>
                <a:gd name="connsiteX39" fmla="*/ 1508158 w 2552433"/>
                <a:gd name="connsiteY39" fmla="*/ 196215 h 1528756"/>
                <a:gd name="connsiteX40" fmla="*/ 1611722 w 2552433"/>
                <a:gd name="connsiteY40" fmla="*/ 159560 h 1528756"/>
                <a:gd name="connsiteX41" fmla="*/ 1719602 w 2552433"/>
                <a:gd name="connsiteY41" fmla="*/ 122904 h 1528756"/>
                <a:gd name="connsiteX42" fmla="*/ 1823166 w 2552433"/>
                <a:gd name="connsiteY42" fmla="*/ 97030 h 1528756"/>
                <a:gd name="connsiteX43" fmla="*/ 1922416 w 2552433"/>
                <a:gd name="connsiteY43" fmla="*/ 68999 h 1528756"/>
                <a:gd name="connsiteX44" fmla="*/ 2025980 w 2552433"/>
                <a:gd name="connsiteY44" fmla="*/ 47437 h 1528756"/>
                <a:gd name="connsiteX45" fmla="*/ 2125229 w 2552433"/>
                <a:gd name="connsiteY45" fmla="*/ 28031 h 1528756"/>
                <a:gd name="connsiteX46" fmla="*/ 2224479 w 2552433"/>
                <a:gd name="connsiteY46" fmla="*/ 12937 h 1528756"/>
                <a:gd name="connsiteX47" fmla="*/ 2319413 w 2552433"/>
                <a:gd name="connsiteY47" fmla="*/ 0 h 1528756"/>
                <a:gd name="connsiteX0" fmla="*/ 2319413 w 2457499"/>
                <a:gd name="connsiteY0" fmla="*/ 0 h 1528756"/>
                <a:gd name="connsiteX1" fmla="*/ 2457499 w 2457499"/>
                <a:gd name="connsiteY1" fmla="*/ 211309 h 1528756"/>
                <a:gd name="connsiteX2" fmla="*/ 2362565 w 2457499"/>
                <a:gd name="connsiteY2" fmla="*/ 243652 h 1528756"/>
                <a:gd name="connsiteX3" fmla="*/ 2263315 w 2457499"/>
                <a:gd name="connsiteY3" fmla="*/ 273839 h 1528756"/>
                <a:gd name="connsiteX4" fmla="*/ 2164066 w 2457499"/>
                <a:gd name="connsiteY4" fmla="*/ 310495 h 1528756"/>
                <a:gd name="connsiteX5" fmla="*/ 2064817 w 2457499"/>
                <a:gd name="connsiteY5" fmla="*/ 349307 h 1528756"/>
                <a:gd name="connsiteX6" fmla="*/ 1965568 w 2457499"/>
                <a:gd name="connsiteY6" fmla="*/ 394587 h 1528756"/>
                <a:gd name="connsiteX7" fmla="*/ 1866318 w 2457499"/>
                <a:gd name="connsiteY7" fmla="*/ 437712 h 1528756"/>
                <a:gd name="connsiteX8" fmla="*/ 1767069 w 2457499"/>
                <a:gd name="connsiteY8" fmla="*/ 485148 h 1528756"/>
                <a:gd name="connsiteX9" fmla="*/ 1667820 w 2457499"/>
                <a:gd name="connsiteY9" fmla="*/ 536897 h 1528756"/>
                <a:gd name="connsiteX10" fmla="*/ 1564255 w 2457499"/>
                <a:gd name="connsiteY10" fmla="*/ 592959 h 1528756"/>
                <a:gd name="connsiteX11" fmla="*/ 1465006 w 2457499"/>
                <a:gd name="connsiteY11" fmla="*/ 649021 h 1528756"/>
                <a:gd name="connsiteX12" fmla="*/ 1361442 w 2457499"/>
                <a:gd name="connsiteY12" fmla="*/ 707238 h 1528756"/>
                <a:gd name="connsiteX13" fmla="*/ 1262192 w 2457499"/>
                <a:gd name="connsiteY13" fmla="*/ 771925 h 1528756"/>
                <a:gd name="connsiteX14" fmla="*/ 1162943 w 2457499"/>
                <a:gd name="connsiteY14" fmla="*/ 834455 h 1528756"/>
                <a:gd name="connsiteX15" fmla="*/ 1063694 w 2457499"/>
                <a:gd name="connsiteY15" fmla="*/ 901298 h 1528756"/>
                <a:gd name="connsiteX16" fmla="*/ 964444 w 2457499"/>
                <a:gd name="connsiteY16" fmla="*/ 974609 h 1528756"/>
                <a:gd name="connsiteX17" fmla="*/ 865195 w 2457499"/>
                <a:gd name="connsiteY17" fmla="*/ 1045764 h 1528756"/>
                <a:gd name="connsiteX18" fmla="*/ 770261 w 2457499"/>
                <a:gd name="connsiteY18" fmla="*/ 1121232 h 1528756"/>
                <a:gd name="connsiteX19" fmla="*/ 675327 w 2457499"/>
                <a:gd name="connsiteY19" fmla="*/ 1196699 h 1528756"/>
                <a:gd name="connsiteX20" fmla="*/ 580393 w 2457499"/>
                <a:gd name="connsiteY20" fmla="*/ 1276479 h 1528756"/>
                <a:gd name="connsiteX21" fmla="*/ 483301 w 2457499"/>
                <a:gd name="connsiteY21" fmla="*/ 1358415 h 1528756"/>
                <a:gd name="connsiteX22" fmla="*/ 392682 w 2457499"/>
                <a:gd name="connsiteY22" fmla="*/ 1442508 h 1528756"/>
                <a:gd name="connsiteX23" fmla="*/ 302063 w 2457499"/>
                <a:gd name="connsiteY23" fmla="*/ 1528756 h 1528756"/>
                <a:gd name="connsiteX24" fmla="*/ 0 w 2457499"/>
                <a:gd name="connsiteY24" fmla="*/ 1132013 h 1528756"/>
                <a:gd name="connsiteX25" fmla="*/ 107880 w 2457499"/>
                <a:gd name="connsiteY25" fmla="*/ 1037139 h 1528756"/>
                <a:gd name="connsiteX26" fmla="*/ 213602 w 2457499"/>
                <a:gd name="connsiteY26" fmla="*/ 946578 h 1528756"/>
                <a:gd name="connsiteX27" fmla="*/ 325797 w 2457499"/>
                <a:gd name="connsiteY27" fmla="*/ 858173 h 1528756"/>
                <a:gd name="connsiteX28" fmla="*/ 431519 w 2457499"/>
                <a:gd name="connsiteY28" fmla="*/ 778393 h 1528756"/>
                <a:gd name="connsiteX29" fmla="*/ 539399 w 2457499"/>
                <a:gd name="connsiteY29" fmla="*/ 698614 h 1528756"/>
                <a:gd name="connsiteX30" fmla="*/ 651593 w 2457499"/>
                <a:gd name="connsiteY30" fmla="*/ 627458 h 1528756"/>
                <a:gd name="connsiteX31" fmla="*/ 757315 w 2457499"/>
                <a:gd name="connsiteY31" fmla="*/ 560616 h 1528756"/>
                <a:gd name="connsiteX32" fmla="*/ 865195 w 2457499"/>
                <a:gd name="connsiteY32" fmla="*/ 498085 h 1528756"/>
                <a:gd name="connsiteX33" fmla="*/ 973075 w 2457499"/>
                <a:gd name="connsiteY33" fmla="*/ 437712 h 1528756"/>
                <a:gd name="connsiteX34" fmla="*/ 1083112 w 2457499"/>
                <a:gd name="connsiteY34" fmla="*/ 377337 h 1528756"/>
                <a:gd name="connsiteX35" fmla="*/ 1190992 w 2457499"/>
                <a:gd name="connsiteY35" fmla="*/ 325588 h 1528756"/>
                <a:gd name="connsiteX36" fmla="*/ 1298871 w 2457499"/>
                <a:gd name="connsiteY36" fmla="*/ 278152 h 1528756"/>
                <a:gd name="connsiteX37" fmla="*/ 1402436 w 2457499"/>
                <a:gd name="connsiteY37" fmla="*/ 235027 h 1528756"/>
                <a:gd name="connsiteX38" fmla="*/ 1508158 w 2457499"/>
                <a:gd name="connsiteY38" fmla="*/ 196215 h 1528756"/>
                <a:gd name="connsiteX39" fmla="*/ 1611722 w 2457499"/>
                <a:gd name="connsiteY39" fmla="*/ 159560 h 1528756"/>
                <a:gd name="connsiteX40" fmla="*/ 1719602 w 2457499"/>
                <a:gd name="connsiteY40" fmla="*/ 122904 h 1528756"/>
                <a:gd name="connsiteX41" fmla="*/ 1823166 w 2457499"/>
                <a:gd name="connsiteY41" fmla="*/ 97030 h 1528756"/>
                <a:gd name="connsiteX42" fmla="*/ 1922416 w 2457499"/>
                <a:gd name="connsiteY42" fmla="*/ 68999 h 1528756"/>
                <a:gd name="connsiteX43" fmla="*/ 2025980 w 2457499"/>
                <a:gd name="connsiteY43" fmla="*/ 47437 h 1528756"/>
                <a:gd name="connsiteX44" fmla="*/ 2125229 w 2457499"/>
                <a:gd name="connsiteY44" fmla="*/ 28031 h 1528756"/>
                <a:gd name="connsiteX45" fmla="*/ 2224479 w 2457499"/>
                <a:gd name="connsiteY45" fmla="*/ 12937 h 1528756"/>
                <a:gd name="connsiteX46" fmla="*/ 2319413 w 2457499"/>
                <a:gd name="connsiteY46" fmla="*/ 0 h 1528756"/>
                <a:gd name="connsiteX0" fmla="*/ 2319413 w 2362565"/>
                <a:gd name="connsiteY0" fmla="*/ 0 h 1528756"/>
                <a:gd name="connsiteX1" fmla="*/ 2362565 w 2362565"/>
                <a:gd name="connsiteY1" fmla="*/ 243652 h 1528756"/>
                <a:gd name="connsiteX2" fmla="*/ 2263315 w 2362565"/>
                <a:gd name="connsiteY2" fmla="*/ 273839 h 1528756"/>
                <a:gd name="connsiteX3" fmla="*/ 2164066 w 2362565"/>
                <a:gd name="connsiteY3" fmla="*/ 310495 h 1528756"/>
                <a:gd name="connsiteX4" fmla="*/ 2064817 w 2362565"/>
                <a:gd name="connsiteY4" fmla="*/ 349307 h 1528756"/>
                <a:gd name="connsiteX5" fmla="*/ 1965568 w 2362565"/>
                <a:gd name="connsiteY5" fmla="*/ 394587 h 1528756"/>
                <a:gd name="connsiteX6" fmla="*/ 1866318 w 2362565"/>
                <a:gd name="connsiteY6" fmla="*/ 437712 h 1528756"/>
                <a:gd name="connsiteX7" fmla="*/ 1767069 w 2362565"/>
                <a:gd name="connsiteY7" fmla="*/ 485148 h 1528756"/>
                <a:gd name="connsiteX8" fmla="*/ 1667820 w 2362565"/>
                <a:gd name="connsiteY8" fmla="*/ 536897 h 1528756"/>
                <a:gd name="connsiteX9" fmla="*/ 1564255 w 2362565"/>
                <a:gd name="connsiteY9" fmla="*/ 592959 h 1528756"/>
                <a:gd name="connsiteX10" fmla="*/ 1465006 w 2362565"/>
                <a:gd name="connsiteY10" fmla="*/ 649021 h 1528756"/>
                <a:gd name="connsiteX11" fmla="*/ 1361442 w 2362565"/>
                <a:gd name="connsiteY11" fmla="*/ 707238 h 1528756"/>
                <a:gd name="connsiteX12" fmla="*/ 1262192 w 2362565"/>
                <a:gd name="connsiteY12" fmla="*/ 771925 h 1528756"/>
                <a:gd name="connsiteX13" fmla="*/ 1162943 w 2362565"/>
                <a:gd name="connsiteY13" fmla="*/ 834455 h 1528756"/>
                <a:gd name="connsiteX14" fmla="*/ 1063694 w 2362565"/>
                <a:gd name="connsiteY14" fmla="*/ 901298 h 1528756"/>
                <a:gd name="connsiteX15" fmla="*/ 964444 w 2362565"/>
                <a:gd name="connsiteY15" fmla="*/ 974609 h 1528756"/>
                <a:gd name="connsiteX16" fmla="*/ 865195 w 2362565"/>
                <a:gd name="connsiteY16" fmla="*/ 1045764 h 1528756"/>
                <a:gd name="connsiteX17" fmla="*/ 770261 w 2362565"/>
                <a:gd name="connsiteY17" fmla="*/ 1121232 h 1528756"/>
                <a:gd name="connsiteX18" fmla="*/ 675327 w 2362565"/>
                <a:gd name="connsiteY18" fmla="*/ 1196699 h 1528756"/>
                <a:gd name="connsiteX19" fmla="*/ 580393 w 2362565"/>
                <a:gd name="connsiteY19" fmla="*/ 1276479 h 1528756"/>
                <a:gd name="connsiteX20" fmla="*/ 483301 w 2362565"/>
                <a:gd name="connsiteY20" fmla="*/ 1358415 h 1528756"/>
                <a:gd name="connsiteX21" fmla="*/ 392682 w 2362565"/>
                <a:gd name="connsiteY21" fmla="*/ 1442508 h 1528756"/>
                <a:gd name="connsiteX22" fmla="*/ 302063 w 2362565"/>
                <a:gd name="connsiteY22" fmla="*/ 1528756 h 1528756"/>
                <a:gd name="connsiteX23" fmla="*/ 0 w 2362565"/>
                <a:gd name="connsiteY23" fmla="*/ 1132013 h 1528756"/>
                <a:gd name="connsiteX24" fmla="*/ 107880 w 2362565"/>
                <a:gd name="connsiteY24" fmla="*/ 1037139 h 1528756"/>
                <a:gd name="connsiteX25" fmla="*/ 213602 w 2362565"/>
                <a:gd name="connsiteY25" fmla="*/ 946578 h 1528756"/>
                <a:gd name="connsiteX26" fmla="*/ 325797 w 2362565"/>
                <a:gd name="connsiteY26" fmla="*/ 858173 h 1528756"/>
                <a:gd name="connsiteX27" fmla="*/ 431519 w 2362565"/>
                <a:gd name="connsiteY27" fmla="*/ 778393 h 1528756"/>
                <a:gd name="connsiteX28" fmla="*/ 539399 w 2362565"/>
                <a:gd name="connsiteY28" fmla="*/ 698614 h 1528756"/>
                <a:gd name="connsiteX29" fmla="*/ 651593 w 2362565"/>
                <a:gd name="connsiteY29" fmla="*/ 627458 h 1528756"/>
                <a:gd name="connsiteX30" fmla="*/ 757315 w 2362565"/>
                <a:gd name="connsiteY30" fmla="*/ 560616 h 1528756"/>
                <a:gd name="connsiteX31" fmla="*/ 865195 w 2362565"/>
                <a:gd name="connsiteY31" fmla="*/ 498085 h 1528756"/>
                <a:gd name="connsiteX32" fmla="*/ 973075 w 2362565"/>
                <a:gd name="connsiteY32" fmla="*/ 437712 h 1528756"/>
                <a:gd name="connsiteX33" fmla="*/ 1083112 w 2362565"/>
                <a:gd name="connsiteY33" fmla="*/ 377337 h 1528756"/>
                <a:gd name="connsiteX34" fmla="*/ 1190992 w 2362565"/>
                <a:gd name="connsiteY34" fmla="*/ 325588 h 1528756"/>
                <a:gd name="connsiteX35" fmla="*/ 1298871 w 2362565"/>
                <a:gd name="connsiteY35" fmla="*/ 278152 h 1528756"/>
                <a:gd name="connsiteX36" fmla="*/ 1402436 w 2362565"/>
                <a:gd name="connsiteY36" fmla="*/ 235027 h 1528756"/>
                <a:gd name="connsiteX37" fmla="*/ 1508158 w 2362565"/>
                <a:gd name="connsiteY37" fmla="*/ 196215 h 1528756"/>
                <a:gd name="connsiteX38" fmla="*/ 1611722 w 2362565"/>
                <a:gd name="connsiteY38" fmla="*/ 159560 h 1528756"/>
                <a:gd name="connsiteX39" fmla="*/ 1719602 w 2362565"/>
                <a:gd name="connsiteY39" fmla="*/ 122904 h 1528756"/>
                <a:gd name="connsiteX40" fmla="*/ 1823166 w 2362565"/>
                <a:gd name="connsiteY40" fmla="*/ 97030 h 1528756"/>
                <a:gd name="connsiteX41" fmla="*/ 1922416 w 2362565"/>
                <a:gd name="connsiteY41" fmla="*/ 68999 h 1528756"/>
                <a:gd name="connsiteX42" fmla="*/ 2025980 w 2362565"/>
                <a:gd name="connsiteY42" fmla="*/ 47437 h 1528756"/>
                <a:gd name="connsiteX43" fmla="*/ 2125229 w 2362565"/>
                <a:gd name="connsiteY43" fmla="*/ 28031 h 1528756"/>
                <a:gd name="connsiteX44" fmla="*/ 2224479 w 2362565"/>
                <a:gd name="connsiteY44" fmla="*/ 12937 h 1528756"/>
                <a:gd name="connsiteX45" fmla="*/ 2319413 w 2362565"/>
                <a:gd name="connsiteY45" fmla="*/ 0 h 1528756"/>
                <a:gd name="connsiteX0" fmla="*/ 2288457 w 2362565"/>
                <a:gd name="connsiteY0" fmla="*/ 0 h 1526375"/>
                <a:gd name="connsiteX1" fmla="*/ 2362565 w 2362565"/>
                <a:gd name="connsiteY1" fmla="*/ 241271 h 1526375"/>
                <a:gd name="connsiteX2" fmla="*/ 2263315 w 2362565"/>
                <a:gd name="connsiteY2" fmla="*/ 271458 h 1526375"/>
                <a:gd name="connsiteX3" fmla="*/ 2164066 w 2362565"/>
                <a:gd name="connsiteY3" fmla="*/ 308114 h 1526375"/>
                <a:gd name="connsiteX4" fmla="*/ 2064817 w 2362565"/>
                <a:gd name="connsiteY4" fmla="*/ 346926 h 1526375"/>
                <a:gd name="connsiteX5" fmla="*/ 1965568 w 2362565"/>
                <a:gd name="connsiteY5" fmla="*/ 392206 h 1526375"/>
                <a:gd name="connsiteX6" fmla="*/ 1866318 w 2362565"/>
                <a:gd name="connsiteY6" fmla="*/ 435331 h 1526375"/>
                <a:gd name="connsiteX7" fmla="*/ 1767069 w 2362565"/>
                <a:gd name="connsiteY7" fmla="*/ 482767 h 1526375"/>
                <a:gd name="connsiteX8" fmla="*/ 1667820 w 2362565"/>
                <a:gd name="connsiteY8" fmla="*/ 534516 h 1526375"/>
                <a:gd name="connsiteX9" fmla="*/ 1564255 w 2362565"/>
                <a:gd name="connsiteY9" fmla="*/ 590578 h 1526375"/>
                <a:gd name="connsiteX10" fmla="*/ 1465006 w 2362565"/>
                <a:gd name="connsiteY10" fmla="*/ 646640 h 1526375"/>
                <a:gd name="connsiteX11" fmla="*/ 1361442 w 2362565"/>
                <a:gd name="connsiteY11" fmla="*/ 704857 h 1526375"/>
                <a:gd name="connsiteX12" fmla="*/ 1262192 w 2362565"/>
                <a:gd name="connsiteY12" fmla="*/ 769544 h 1526375"/>
                <a:gd name="connsiteX13" fmla="*/ 1162943 w 2362565"/>
                <a:gd name="connsiteY13" fmla="*/ 832074 h 1526375"/>
                <a:gd name="connsiteX14" fmla="*/ 1063694 w 2362565"/>
                <a:gd name="connsiteY14" fmla="*/ 898917 h 1526375"/>
                <a:gd name="connsiteX15" fmla="*/ 964444 w 2362565"/>
                <a:gd name="connsiteY15" fmla="*/ 972228 h 1526375"/>
                <a:gd name="connsiteX16" fmla="*/ 865195 w 2362565"/>
                <a:gd name="connsiteY16" fmla="*/ 1043383 h 1526375"/>
                <a:gd name="connsiteX17" fmla="*/ 770261 w 2362565"/>
                <a:gd name="connsiteY17" fmla="*/ 1118851 h 1526375"/>
                <a:gd name="connsiteX18" fmla="*/ 675327 w 2362565"/>
                <a:gd name="connsiteY18" fmla="*/ 1194318 h 1526375"/>
                <a:gd name="connsiteX19" fmla="*/ 580393 w 2362565"/>
                <a:gd name="connsiteY19" fmla="*/ 1274098 h 1526375"/>
                <a:gd name="connsiteX20" fmla="*/ 483301 w 2362565"/>
                <a:gd name="connsiteY20" fmla="*/ 1356034 h 1526375"/>
                <a:gd name="connsiteX21" fmla="*/ 392682 w 2362565"/>
                <a:gd name="connsiteY21" fmla="*/ 1440127 h 1526375"/>
                <a:gd name="connsiteX22" fmla="*/ 302063 w 2362565"/>
                <a:gd name="connsiteY22" fmla="*/ 1526375 h 1526375"/>
                <a:gd name="connsiteX23" fmla="*/ 0 w 2362565"/>
                <a:gd name="connsiteY23" fmla="*/ 1129632 h 1526375"/>
                <a:gd name="connsiteX24" fmla="*/ 107880 w 2362565"/>
                <a:gd name="connsiteY24" fmla="*/ 1034758 h 1526375"/>
                <a:gd name="connsiteX25" fmla="*/ 213602 w 2362565"/>
                <a:gd name="connsiteY25" fmla="*/ 944197 h 1526375"/>
                <a:gd name="connsiteX26" fmla="*/ 325797 w 2362565"/>
                <a:gd name="connsiteY26" fmla="*/ 855792 h 1526375"/>
                <a:gd name="connsiteX27" fmla="*/ 431519 w 2362565"/>
                <a:gd name="connsiteY27" fmla="*/ 776012 h 1526375"/>
                <a:gd name="connsiteX28" fmla="*/ 539399 w 2362565"/>
                <a:gd name="connsiteY28" fmla="*/ 696233 h 1526375"/>
                <a:gd name="connsiteX29" fmla="*/ 651593 w 2362565"/>
                <a:gd name="connsiteY29" fmla="*/ 625077 h 1526375"/>
                <a:gd name="connsiteX30" fmla="*/ 757315 w 2362565"/>
                <a:gd name="connsiteY30" fmla="*/ 558235 h 1526375"/>
                <a:gd name="connsiteX31" fmla="*/ 865195 w 2362565"/>
                <a:gd name="connsiteY31" fmla="*/ 495704 h 1526375"/>
                <a:gd name="connsiteX32" fmla="*/ 973075 w 2362565"/>
                <a:gd name="connsiteY32" fmla="*/ 435331 h 1526375"/>
                <a:gd name="connsiteX33" fmla="*/ 1083112 w 2362565"/>
                <a:gd name="connsiteY33" fmla="*/ 374956 h 1526375"/>
                <a:gd name="connsiteX34" fmla="*/ 1190992 w 2362565"/>
                <a:gd name="connsiteY34" fmla="*/ 323207 h 1526375"/>
                <a:gd name="connsiteX35" fmla="*/ 1298871 w 2362565"/>
                <a:gd name="connsiteY35" fmla="*/ 275771 h 1526375"/>
                <a:gd name="connsiteX36" fmla="*/ 1402436 w 2362565"/>
                <a:gd name="connsiteY36" fmla="*/ 232646 h 1526375"/>
                <a:gd name="connsiteX37" fmla="*/ 1508158 w 2362565"/>
                <a:gd name="connsiteY37" fmla="*/ 193834 h 1526375"/>
                <a:gd name="connsiteX38" fmla="*/ 1611722 w 2362565"/>
                <a:gd name="connsiteY38" fmla="*/ 157179 h 1526375"/>
                <a:gd name="connsiteX39" fmla="*/ 1719602 w 2362565"/>
                <a:gd name="connsiteY39" fmla="*/ 120523 h 1526375"/>
                <a:gd name="connsiteX40" fmla="*/ 1823166 w 2362565"/>
                <a:gd name="connsiteY40" fmla="*/ 94649 h 1526375"/>
                <a:gd name="connsiteX41" fmla="*/ 1922416 w 2362565"/>
                <a:gd name="connsiteY41" fmla="*/ 66618 h 1526375"/>
                <a:gd name="connsiteX42" fmla="*/ 2025980 w 2362565"/>
                <a:gd name="connsiteY42" fmla="*/ 45056 h 1526375"/>
                <a:gd name="connsiteX43" fmla="*/ 2125229 w 2362565"/>
                <a:gd name="connsiteY43" fmla="*/ 25650 h 1526375"/>
                <a:gd name="connsiteX44" fmla="*/ 2224479 w 2362565"/>
                <a:gd name="connsiteY44" fmla="*/ 10556 h 1526375"/>
                <a:gd name="connsiteX45" fmla="*/ 2288457 w 2362565"/>
                <a:gd name="connsiteY45" fmla="*/ 0 h 1526375"/>
                <a:gd name="connsiteX0" fmla="*/ 2288457 w 2362565"/>
                <a:gd name="connsiteY0" fmla="*/ 0 h 1526375"/>
                <a:gd name="connsiteX1" fmla="*/ 2362565 w 2362565"/>
                <a:gd name="connsiteY1" fmla="*/ 241271 h 1526375"/>
                <a:gd name="connsiteX2" fmla="*/ 2289509 w 2362565"/>
                <a:gd name="connsiteY2" fmla="*/ 261933 h 1526375"/>
                <a:gd name="connsiteX3" fmla="*/ 2164066 w 2362565"/>
                <a:gd name="connsiteY3" fmla="*/ 308114 h 1526375"/>
                <a:gd name="connsiteX4" fmla="*/ 2064817 w 2362565"/>
                <a:gd name="connsiteY4" fmla="*/ 346926 h 1526375"/>
                <a:gd name="connsiteX5" fmla="*/ 1965568 w 2362565"/>
                <a:gd name="connsiteY5" fmla="*/ 392206 h 1526375"/>
                <a:gd name="connsiteX6" fmla="*/ 1866318 w 2362565"/>
                <a:gd name="connsiteY6" fmla="*/ 435331 h 1526375"/>
                <a:gd name="connsiteX7" fmla="*/ 1767069 w 2362565"/>
                <a:gd name="connsiteY7" fmla="*/ 482767 h 1526375"/>
                <a:gd name="connsiteX8" fmla="*/ 1667820 w 2362565"/>
                <a:gd name="connsiteY8" fmla="*/ 534516 h 1526375"/>
                <a:gd name="connsiteX9" fmla="*/ 1564255 w 2362565"/>
                <a:gd name="connsiteY9" fmla="*/ 590578 h 1526375"/>
                <a:gd name="connsiteX10" fmla="*/ 1465006 w 2362565"/>
                <a:gd name="connsiteY10" fmla="*/ 646640 h 1526375"/>
                <a:gd name="connsiteX11" fmla="*/ 1361442 w 2362565"/>
                <a:gd name="connsiteY11" fmla="*/ 704857 h 1526375"/>
                <a:gd name="connsiteX12" fmla="*/ 1262192 w 2362565"/>
                <a:gd name="connsiteY12" fmla="*/ 769544 h 1526375"/>
                <a:gd name="connsiteX13" fmla="*/ 1162943 w 2362565"/>
                <a:gd name="connsiteY13" fmla="*/ 832074 h 1526375"/>
                <a:gd name="connsiteX14" fmla="*/ 1063694 w 2362565"/>
                <a:gd name="connsiteY14" fmla="*/ 898917 h 1526375"/>
                <a:gd name="connsiteX15" fmla="*/ 964444 w 2362565"/>
                <a:gd name="connsiteY15" fmla="*/ 972228 h 1526375"/>
                <a:gd name="connsiteX16" fmla="*/ 865195 w 2362565"/>
                <a:gd name="connsiteY16" fmla="*/ 1043383 h 1526375"/>
                <a:gd name="connsiteX17" fmla="*/ 770261 w 2362565"/>
                <a:gd name="connsiteY17" fmla="*/ 1118851 h 1526375"/>
                <a:gd name="connsiteX18" fmla="*/ 675327 w 2362565"/>
                <a:gd name="connsiteY18" fmla="*/ 1194318 h 1526375"/>
                <a:gd name="connsiteX19" fmla="*/ 580393 w 2362565"/>
                <a:gd name="connsiteY19" fmla="*/ 1274098 h 1526375"/>
                <a:gd name="connsiteX20" fmla="*/ 483301 w 2362565"/>
                <a:gd name="connsiteY20" fmla="*/ 1356034 h 1526375"/>
                <a:gd name="connsiteX21" fmla="*/ 392682 w 2362565"/>
                <a:gd name="connsiteY21" fmla="*/ 1440127 h 1526375"/>
                <a:gd name="connsiteX22" fmla="*/ 302063 w 2362565"/>
                <a:gd name="connsiteY22" fmla="*/ 1526375 h 1526375"/>
                <a:gd name="connsiteX23" fmla="*/ 0 w 2362565"/>
                <a:gd name="connsiteY23" fmla="*/ 1129632 h 1526375"/>
                <a:gd name="connsiteX24" fmla="*/ 107880 w 2362565"/>
                <a:gd name="connsiteY24" fmla="*/ 1034758 h 1526375"/>
                <a:gd name="connsiteX25" fmla="*/ 213602 w 2362565"/>
                <a:gd name="connsiteY25" fmla="*/ 944197 h 1526375"/>
                <a:gd name="connsiteX26" fmla="*/ 325797 w 2362565"/>
                <a:gd name="connsiteY26" fmla="*/ 855792 h 1526375"/>
                <a:gd name="connsiteX27" fmla="*/ 431519 w 2362565"/>
                <a:gd name="connsiteY27" fmla="*/ 776012 h 1526375"/>
                <a:gd name="connsiteX28" fmla="*/ 539399 w 2362565"/>
                <a:gd name="connsiteY28" fmla="*/ 696233 h 1526375"/>
                <a:gd name="connsiteX29" fmla="*/ 651593 w 2362565"/>
                <a:gd name="connsiteY29" fmla="*/ 625077 h 1526375"/>
                <a:gd name="connsiteX30" fmla="*/ 757315 w 2362565"/>
                <a:gd name="connsiteY30" fmla="*/ 558235 h 1526375"/>
                <a:gd name="connsiteX31" fmla="*/ 865195 w 2362565"/>
                <a:gd name="connsiteY31" fmla="*/ 495704 h 1526375"/>
                <a:gd name="connsiteX32" fmla="*/ 973075 w 2362565"/>
                <a:gd name="connsiteY32" fmla="*/ 435331 h 1526375"/>
                <a:gd name="connsiteX33" fmla="*/ 1083112 w 2362565"/>
                <a:gd name="connsiteY33" fmla="*/ 374956 h 1526375"/>
                <a:gd name="connsiteX34" fmla="*/ 1190992 w 2362565"/>
                <a:gd name="connsiteY34" fmla="*/ 323207 h 1526375"/>
                <a:gd name="connsiteX35" fmla="*/ 1298871 w 2362565"/>
                <a:gd name="connsiteY35" fmla="*/ 275771 h 1526375"/>
                <a:gd name="connsiteX36" fmla="*/ 1402436 w 2362565"/>
                <a:gd name="connsiteY36" fmla="*/ 232646 h 1526375"/>
                <a:gd name="connsiteX37" fmla="*/ 1508158 w 2362565"/>
                <a:gd name="connsiteY37" fmla="*/ 193834 h 1526375"/>
                <a:gd name="connsiteX38" fmla="*/ 1611722 w 2362565"/>
                <a:gd name="connsiteY38" fmla="*/ 157179 h 1526375"/>
                <a:gd name="connsiteX39" fmla="*/ 1719602 w 2362565"/>
                <a:gd name="connsiteY39" fmla="*/ 120523 h 1526375"/>
                <a:gd name="connsiteX40" fmla="*/ 1823166 w 2362565"/>
                <a:gd name="connsiteY40" fmla="*/ 94649 h 1526375"/>
                <a:gd name="connsiteX41" fmla="*/ 1922416 w 2362565"/>
                <a:gd name="connsiteY41" fmla="*/ 66618 h 1526375"/>
                <a:gd name="connsiteX42" fmla="*/ 2025980 w 2362565"/>
                <a:gd name="connsiteY42" fmla="*/ 45056 h 1526375"/>
                <a:gd name="connsiteX43" fmla="*/ 2125229 w 2362565"/>
                <a:gd name="connsiteY43" fmla="*/ 25650 h 1526375"/>
                <a:gd name="connsiteX44" fmla="*/ 2224479 w 2362565"/>
                <a:gd name="connsiteY44" fmla="*/ 10556 h 1526375"/>
                <a:gd name="connsiteX45" fmla="*/ 2288457 w 2362565"/>
                <a:gd name="connsiteY45" fmla="*/ 0 h 1526375"/>
                <a:gd name="connsiteX0" fmla="*/ 2288457 w 2289509"/>
                <a:gd name="connsiteY0" fmla="*/ 0 h 1526375"/>
                <a:gd name="connsiteX1" fmla="*/ 2289509 w 2289509"/>
                <a:gd name="connsiteY1" fmla="*/ 261933 h 1526375"/>
                <a:gd name="connsiteX2" fmla="*/ 2164066 w 2289509"/>
                <a:gd name="connsiteY2" fmla="*/ 308114 h 1526375"/>
                <a:gd name="connsiteX3" fmla="*/ 2064817 w 2289509"/>
                <a:gd name="connsiteY3" fmla="*/ 346926 h 1526375"/>
                <a:gd name="connsiteX4" fmla="*/ 1965568 w 2289509"/>
                <a:gd name="connsiteY4" fmla="*/ 392206 h 1526375"/>
                <a:gd name="connsiteX5" fmla="*/ 1866318 w 2289509"/>
                <a:gd name="connsiteY5" fmla="*/ 435331 h 1526375"/>
                <a:gd name="connsiteX6" fmla="*/ 1767069 w 2289509"/>
                <a:gd name="connsiteY6" fmla="*/ 482767 h 1526375"/>
                <a:gd name="connsiteX7" fmla="*/ 1667820 w 2289509"/>
                <a:gd name="connsiteY7" fmla="*/ 534516 h 1526375"/>
                <a:gd name="connsiteX8" fmla="*/ 1564255 w 2289509"/>
                <a:gd name="connsiteY8" fmla="*/ 590578 h 1526375"/>
                <a:gd name="connsiteX9" fmla="*/ 1465006 w 2289509"/>
                <a:gd name="connsiteY9" fmla="*/ 646640 h 1526375"/>
                <a:gd name="connsiteX10" fmla="*/ 1361442 w 2289509"/>
                <a:gd name="connsiteY10" fmla="*/ 704857 h 1526375"/>
                <a:gd name="connsiteX11" fmla="*/ 1262192 w 2289509"/>
                <a:gd name="connsiteY11" fmla="*/ 769544 h 1526375"/>
                <a:gd name="connsiteX12" fmla="*/ 1162943 w 2289509"/>
                <a:gd name="connsiteY12" fmla="*/ 832074 h 1526375"/>
                <a:gd name="connsiteX13" fmla="*/ 1063694 w 2289509"/>
                <a:gd name="connsiteY13" fmla="*/ 898917 h 1526375"/>
                <a:gd name="connsiteX14" fmla="*/ 964444 w 2289509"/>
                <a:gd name="connsiteY14" fmla="*/ 972228 h 1526375"/>
                <a:gd name="connsiteX15" fmla="*/ 865195 w 2289509"/>
                <a:gd name="connsiteY15" fmla="*/ 1043383 h 1526375"/>
                <a:gd name="connsiteX16" fmla="*/ 770261 w 2289509"/>
                <a:gd name="connsiteY16" fmla="*/ 1118851 h 1526375"/>
                <a:gd name="connsiteX17" fmla="*/ 675327 w 2289509"/>
                <a:gd name="connsiteY17" fmla="*/ 1194318 h 1526375"/>
                <a:gd name="connsiteX18" fmla="*/ 580393 w 2289509"/>
                <a:gd name="connsiteY18" fmla="*/ 1274098 h 1526375"/>
                <a:gd name="connsiteX19" fmla="*/ 483301 w 2289509"/>
                <a:gd name="connsiteY19" fmla="*/ 1356034 h 1526375"/>
                <a:gd name="connsiteX20" fmla="*/ 392682 w 2289509"/>
                <a:gd name="connsiteY20" fmla="*/ 1440127 h 1526375"/>
                <a:gd name="connsiteX21" fmla="*/ 302063 w 2289509"/>
                <a:gd name="connsiteY21" fmla="*/ 1526375 h 1526375"/>
                <a:gd name="connsiteX22" fmla="*/ 0 w 2289509"/>
                <a:gd name="connsiteY22" fmla="*/ 1129632 h 1526375"/>
                <a:gd name="connsiteX23" fmla="*/ 107880 w 2289509"/>
                <a:gd name="connsiteY23" fmla="*/ 1034758 h 1526375"/>
                <a:gd name="connsiteX24" fmla="*/ 213602 w 2289509"/>
                <a:gd name="connsiteY24" fmla="*/ 944197 h 1526375"/>
                <a:gd name="connsiteX25" fmla="*/ 325797 w 2289509"/>
                <a:gd name="connsiteY25" fmla="*/ 855792 h 1526375"/>
                <a:gd name="connsiteX26" fmla="*/ 431519 w 2289509"/>
                <a:gd name="connsiteY26" fmla="*/ 776012 h 1526375"/>
                <a:gd name="connsiteX27" fmla="*/ 539399 w 2289509"/>
                <a:gd name="connsiteY27" fmla="*/ 696233 h 1526375"/>
                <a:gd name="connsiteX28" fmla="*/ 651593 w 2289509"/>
                <a:gd name="connsiteY28" fmla="*/ 625077 h 1526375"/>
                <a:gd name="connsiteX29" fmla="*/ 757315 w 2289509"/>
                <a:gd name="connsiteY29" fmla="*/ 558235 h 1526375"/>
                <a:gd name="connsiteX30" fmla="*/ 865195 w 2289509"/>
                <a:gd name="connsiteY30" fmla="*/ 495704 h 1526375"/>
                <a:gd name="connsiteX31" fmla="*/ 973075 w 2289509"/>
                <a:gd name="connsiteY31" fmla="*/ 435331 h 1526375"/>
                <a:gd name="connsiteX32" fmla="*/ 1083112 w 2289509"/>
                <a:gd name="connsiteY32" fmla="*/ 374956 h 1526375"/>
                <a:gd name="connsiteX33" fmla="*/ 1190992 w 2289509"/>
                <a:gd name="connsiteY33" fmla="*/ 323207 h 1526375"/>
                <a:gd name="connsiteX34" fmla="*/ 1298871 w 2289509"/>
                <a:gd name="connsiteY34" fmla="*/ 275771 h 1526375"/>
                <a:gd name="connsiteX35" fmla="*/ 1402436 w 2289509"/>
                <a:gd name="connsiteY35" fmla="*/ 232646 h 1526375"/>
                <a:gd name="connsiteX36" fmla="*/ 1508158 w 2289509"/>
                <a:gd name="connsiteY36" fmla="*/ 193834 h 1526375"/>
                <a:gd name="connsiteX37" fmla="*/ 1611722 w 2289509"/>
                <a:gd name="connsiteY37" fmla="*/ 157179 h 1526375"/>
                <a:gd name="connsiteX38" fmla="*/ 1719602 w 2289509"/>
                <a:gd name="connsiteY38" fmla="*/ 120523 h 1526375"/>
                <a:gd name="connsiteX39" fmla="*/ 1823166 w 2289509"/>
                <a:gd name="connsiteY39" fmla="*/ 94649 h 1526375"/>
                <a:gd name="connsiteX40" fmla="*/ 1922416 w 2289509"/>
                <a:gd name="connsiteY40" fmla="*/ 66618 h 1526375"/>
                <a:gd name="connsiteX41" fmla="*/ 2025980 w 2289509"/>
                <a:gd name="connsiteY41" fmla="*/ 45056 h 1526375"/>
                <a:gd name="connsiteX42" fmla="*/ 2125229 w 2289509"/>
                <a:gd name="connsiteY42" fmla="*/ 25650 h 1526375"/>
                <a:gd name="connsiteX43" fmla="*/ 2224479 w 2289509"/>
                <a:gd name="connsiteY43" fmla="*/ 10556 h 1526375"/>
                <a:gd name="connsiteX44" fmla="*/ 2288457 w 2289509"/>
                <a:gd name="connsiteY44" fmla="*/ 0 h 152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289509" h="1526375">
                  <a:moveTo>
                    <a:pt x="2288457" y="0"/>
                  </a:moveTo>
                  <a:cubicBezTo>
                    <a:pt x="2288808" y="87311"/>
                    <a:pt x="2289158" y="174622"/>
                    <a:pt x="2289509" y="261933"/>
                  </a:cubicBezTo>
                  <a:lnTo>
                    <a:pt x="2164066" y="308114"/>
                  </a:lnTo>
                  <a:lnTo>
                    <a:pt x="2064817" y="346926"/>
                  </a:lnTo>
                  <a:lnTo>
                    <a:pt x="1965568" y="392206"/>
                  </a:lnTo>
                  <a:lnTo>
                    <a:pt x="1866318" y="435331"/>
                  </a:lnTo>
                  <a:lnTo>
                    <a:pt x="1767069" y="482767"/>
                  </a:lnTo>
                  <a:lnTo>
                    <a:pt x="1667820" y="534516"/>
                  </a:lnTo>
                  <a:lnTo>
                    <a:pt x="1564255" y="590578"/>
                  </a:lnTo>
                  <a:lnTo>
                    <a:pt x="1465006" y="646640"/>
                  </a:lnTo>
                  <a:lnTo>
                    <a:pt x="1361442" y="704857"/>
                  </a:lnTo>
                  <a:lnTo>
                    <a:pt x="1262192" y="769544"/>
                  </a:lnTo>
                  <a:lnTo>
                    <a:pt x="1162943" y="832074"/>
                  </a:lnTo>
                  <a:lnTo>
                    <a:pt x="1063694" y="898917"/>
                  </a:lnTo>
                  <a:lnTo>
                    <a:pt x="964444" y="972228"/>
                  </a:lnTo>
                  <a:lnTo>
                    <a:pt x="865195" y="1043383"/>
                  </a:lnTo>
                  <a:lnTo>
                    <a:pt x="770261" y="1118851"/>
                  </a:lnTo>
                  <a:lnTo>
                    <a:pt x="675327" y="1194318"/>
                  </a:lnTo>
                  <a:lnTo>
                    <a:pt x="580393" y="1274098"/>
                  </a:lnTo>
                  <a:lnTo>
                    <a:pt x="483301" y="1356034"/>
                  </a:lnTo>
                  <a:lnTo>
                    <a:pt x="392682" y="1440127"/>
                  </a:lnTo>
                  <a:lnTo>
                    <a:pt x="302063" y="1526375"/>
                  </a:lnTo>
                  <a:lnTo>
                    <a:pt x="0" y="1129632"/>
                  </a:lnTo>
                  <a:lnTo>
                    <a:pt x="107880" y="1034758"/>
                  </a:lnTo>
                  <a:lnTo>
                    <a:pt x="213602" y="944197"/>
                  </a:lnTo>
                  <a:lnTo>
                    <a:pt x="325797" y="855792"/>
                  </a:lnTo>
                  <a:lnTo>
                    <a:pt x="431519" y="776012"/>
                  </a:lnTo>
                  <a:lnTo>
                    <a:pt x="539399" y="696233"/>
                  </a:lnTo>
                  <a:lnTo>
                    <a:pt x="651593" y="625077"/>
                  </a:lnTo>
                  <a:lnTo>
                    <a:pt x="757315" y="558235"/>
                  </a:lnTo>
                  <a:lnTo>
                    <a:pt x="865195" y="495704"/>
                  </a:lnTo>
                  <a:lnTo>
                    <a:pt x="973075" y="435331"/>
                  </a:lnTo>
                  <a:lnTo>
                    <a:pt x="1083112" y="374956"/>
                  </a:lnTo>
                  <a:lnTo>
                    <a:pt x="1190992" y="323207"/>
                  </a:lnTo>
                  <a:lnTo>
                    <a:pt x="1298871" y="275771"/>
                  </a:lnTo>
                  <a:lnTo>
                    <a:pt x="1402436" y="232646"/>
                  </a:lnTo>
                  <a:lnTo>
                    <a:pt x="1508158" y="193834"/>
                  </a:lnTo>
                  <a:lnTo>
                    <a:pt x="1611722" y="157179"/>
                  </a:lnTo>
                  <a:lnTo>
                    <a:pt x="1719602" y="120523"/>
                  </a:lnTo>
                  <a:lnTo>
                    <a:pt x="1823166" y="94649"/>
                  </a:lnTo>
                  <a:lnTo>
                    <a:pt x="1922416" y="66618"/>
                  </a:lnTo>
                  <a:lnTo>
                    <a:pt x="2025980" y="45056"/>
                  </a:lnTo>
                  <a:lnTo>
                    <a:pt x="2125229" y="25650"/>
                  </a:lnTo>
                  <a:lnTo>
                    <a:pt x="2224479" y="10556"/>
                  </a:lnTo>
                  <a:lnTo>
                    <a:pt x="2288457"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grpSp>
      <p:sp>
        <p:nvSpPr>
          <p:cNvPr id="14" name="Rectangle 11"/>
          <p:cNvSpPr>
            <a:spLocks noChangeArrowheads="1"/>
          </p:cNvSpPr>
          <p:nvPr userDrawn="1"/>
        </p:nvSpPr>
        <p:spPr bwMode="auto">
          <a:xfrm>
            <a:off x="0" y="2996952"/>
            <a:ext cx="9144000" cy="1175545"/>
          </a:xfrm>
          <a:prstGeom prst="rect">
            <a:avLst/>
          </a:prstGeom>
          <a:solidFill>
            <a:schemeClr val="bg2"/>
          </a:solidFill>
          <a:ln w="12700" algn="ctr">
            <a:noFill/>
            <a:miter lim="800000"/>
            <a:headEnd/>
            <a:tailEnd/>
          </a:ln>
        </p:spPr>
        <p:txBody>
          <a:bodyPr wrap="none" lIns="0" tIns="0" rIns="0" bIns="0" anchor="ctr"/>
          <a:lstStyle/>
          <a:p>
            <a:endParaRPr lang="pt-BR"/>
          </a:p>
        </p:txBody>
      </p:sp>
      <p:sp>
        <p:nvSpPr>
          <p:cNvPr id="15" name="Title 1"/>
          <p:cNvSpPr>
            <a:spLocks noGrp="1"/>
          </p:cNvSpPr>
          <p:nvPr>
            <p:ph type="title"/>
          </p:nvPr>
        </p:nvSpPr>
        <p:spPr>
          <a:xfrm>
            <a:off x="539750" y="3272318"/>
            <a:ext cx="8097838" cy="762000"/>
          </a:xfrm>
        </p:spPr>
        <p:txBody>
          <a:bodyPr/>
          <a:lstStyle>
            <a:lvl1pPr>
              <a:defRPr sz="3200" b="0">
                <a:solidFill>
                  <a:schemeClr val="bg1"/>
                </a:solidFill>
              </a:defRPr>
            </a:lvl1pPr>
          </a:lstStyle>
          <a:p>
            <a:r>
              <a:rPr lang="en-US" dirty="0"/>
              <a:t>Click to edit Master title style</a:t>
            </a:r>
            <a:endParaRPr lang="en-GB" dirty="0"/>
          </a:p>
        </p:txBody>
      </p:sp>
      <p:sp>
        <p:nvSpPr>
          <p:cNvPr id="22" name="Text Placeholder 17"/>
          <p:cNvSpPr>
            <a:spLocks noGrp="1"/>
          </p:cNvSpPr>
          <p:nvPr>
            <p:ph type="body" sz="quarter" idx="12" hasCustomPrompt="1"/>
          </p:nvPr>
        </p:nvSpPr>
        <p:spPr>
          <a:xfrm>
            <a:off x="539748" y="4289354"/>
            <a:ext cx="8116889" cy="382399"/>
          </a:xfrm>
        </p:spPr>
        <p:txBody>
          <a:bodyPr/>
          <a:lstStyle>
            <a:lvl1pPr>
              <a:buNone/>
              <a:defRPr sz="2400">
                <a:solidFill>
                  <a:srgbClr val="007EC0"/>
                </a:solidFill>
              </a:defRPr>
            </a:lvl1pPr>
          </a:lstStyle>
          <a:p>
            <a:pPr lvl="0"/>
            <a:r>
              <a:rPr lang="en-US" dirty="0"/>
              <a:t>Click to edit Master Subtitle styles</a:t>
            </a:r>
            <a:endParaRPr lang="pt-BR" dirty="0"/>
          </a:p>
        </p:txBody>
      </p:sp>
      <p:sp>
        <p:nvSpPr>
          <p:cNvPr id="23" name="Text Placeholder 17"/>
          <p:cNvSpPr>
            <a:spLocks noGrp="1"/>
          </p:cNvSpPr>
          <p:nvPr>
            <p:ph type="body" sz="quarter" idx="13" hasCustomPrompt="1"/>
          </p:nvPr>
        </p:nvSpPr>
        <p:spPr>
          <a:xfrm>
            <a:off x="539750" y="4671753"/>
            <a:ext cx="8116889" cy="382399"/>
          </a:xfrm>
        </p:spPr>
        <p:txBody>
          <a:bodyPr/>
          <a:lstStyle>
            <a:lvl1pPr>
              <a:buNone/>
              <a:defRPr sz="2000">
                <a:solidFill>
                  <a:srgbClr val="007EC0"/>
                </a:solidFill>
              </a:defRPr>
            </a:lvl1pPr>
          </a:lstStyle>
          <a:p>
            <a:pPr lvl="0"/>
            <a:r>
              <a:rPr lang="en-US" dirty="0"/>
              <a:t>Date</a:t>
            </a:r>
            <a:endParaRPr lang="pt-BR" dirty="0"/>
          </a:p>
        </p:txBody>
      </p:sp>
      <p:sp>
        <p:nvSpPr>
          <p:cNvPr id="18" name="Text Box 8"/>
          <p:cNvSpPr txBox="1">
            <a:spLocks noChangeArrowheads="1"/>
          </p:cNvSpPr>
          <p:nvPr userDrawn="1">
            <p:custDataLst>
              <p:tags r:id="rId1"/>
            </p:custDataLst>
          </p:nvPr>
        </p:nvSpPr>
        <p:spPr bwMode="auto">
          <a:xfrm>
            <a:off x="6787796" y="2791910"/>
            <a:ext cx="1857375" cy="168275"/>
          </a:xfrm>
          <a:prstGeom prst="rect">
            <a:avLst/>
          </a:prstGeom>
          <a:noFill/>
          <a:ln w="12700" algn="ctr">
            <a:noFill/>
            <a:miter lim="800000"/>
            <a:headEnd/>
            <a:tailEnd/>
          </a:ln>
        </p:spPr>
        <p:txBody>
          <a:bodyPr wrap="none" lIns="0" tIns="0" rIns="0" bIns="0"/>
          <a:lstStyle/>
          <a:p>
            <a:pPr algn="r" defTabSz="1006375" eaLnBrk="1" hangingPunct="1">
              <a:buClrTx/>
              <a:buNone/>
            </a:pPr>
            <a:r>
              <a:rPr lang="en-US" sz="1100" dirty="0">
                <a:solidFill>
                  <a:srgbClr val="333333"/>
                </a:solidFill>
                <a:latin typeface="Calibri" pitchFamily="34" charset="0"/>
              </a:rPr>
              <a:t>ESTRITAMENTE CONFIDENCIAL</a:t>
            </a:r>
          </a:p>
        </p:txBody>
      </p:sp>
      <p:sp>
        <p:nvSpPr>
          <p:cNvPr id="19" name="Rectangle 18"/>
          <p:cNvSpPr>
            <a:spLocks noChangeArrowheads="1"/>
          </p:cNvSpPr>
          <p:nvPr userDrawn="1"/>
        </p:nvSpPr>
        <p:spPr bwMode="auto">
          <a:xfrm>
            <a:off x="544513" y="6426999"/>
            <a:ext cx="4336123" cy="138499"/>
          </a:xfrm>
          <a:prstGeom prst="rect">
            <a:avLst/>
          </a:prstGeom>
          <a:noFill/>
          <a:ln w="12700" algn="ctr">
            <a:noFill/>
            <a:miter lim="800000"/>
            <a:headEnd/>
            <a:tailEnd/>
          </a:ln>
          <a:effectLst/>
        </p:spPr>
        <p:txBody>
          <a:bodyPr wrap="none" lIns="0" tIns="0" rIns="0" bIns="0">
            <a:spAutoFit/>
          </a:bodyPr>
          <a:lstStyle/>
          <a:p>
            <a:pPr>
              <a:defRPr/>
            </a:pPr>
            <a:r>
              <a:rPr lang="pt-BR" sz="900" dirty="0">
                <a:solidFill>
                  <a:srgbClr val="333333"/>
                </a:solidFill>
                <a:latin typeface="Calibri" pitchFamily="34" charset="0"/>
              </a:rPr>
              <a:t>Para informações adicionais, leia atentamente os Avisos Adicionais no final da apresentação.</a:t>
            </a:r>
          </a:p>
        </p:txBody>
      </p:sp>
      <p:pic>
        <p:nvPicPr>
          <p:cNvPr id="20" name="Picture 19"/>
          <p:cNvPicPr>
            <a:picLocks noChangeAspect="1"/>
          </p:cNvPicPr>
          <p:nvPr userDrawn="1"/>
        </p:nvPicPr>
        <p:blipFill>
          <a:blip r:embed="rId3" cstate="print"/>
          <a:stretch>
            <a:fillRect/>
          </a:stretch>
        </p:blipFill>
        <p:spPr>
          <a:xfrm>
            <a:off x="536200" y="548316"/>
            <a:ext cx="2544761" cy="85199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apa">
    <p:spTree>
      <p:nvGrpSpPr>
        <p:cNvPr id="1" name=""/>
        <p:cNvGrpSpPr/>
        <p:nvPr/>
      </p:nvGrpSpPr>
      <p:grpSpPr>
        <a:xfrm>
          <a:off x="0" y="0"/>
          <a:ext cx="0" cy="0"/>
          <a:chOff x="0" y="0"/>
          <a:chExt cx="0" cy="0"/>
        </a:xfrm>
      </p:grpSpPr>
      <p:grpSp>
        <p:nvGrpSpPr>
          <p:cNvPr id="2" name="Group 236"/>
          <p:cNvGrpSpPr/>
          <p:nvPr userDrawn="1"/>
        </p:nvGrpSpPr>
        <p:grpSpPr>
          <a:xfrm>
            <a:off x="3089275" y="0"/>
            <a:ext cx="6049963" cy="6858000"/>
            <a:chOff x="3089275" y="0"/>
            <a:chExt cx="6065838" cy="6865938"/>
          </a:xfrm>
        </p:grpSpPr>
        <p:grpSp>
          <p:nvGrpSpPr>
            <p:cNvPr id="3" name="Group 154"/>
            <p:cNvGrpSpPr>
              <a:grpSpLocks/>
            </p:cNvGrpSpPr>
            <p:nvPr userDrawn="1"/>
          </p:nvGrpSpPr>
          <p:grpSpPr bwMode="auto">
            <a:xfrm>
              <a:off x="3089275" y="0"/>
              <a:ext cx="6065838" cy="6865938"/>
              <a:chOff x="3089697" y="0"/>
              <a:chExt cx="6065940" cy="6865772"/>
            </a:xfrm>
          </p:grpSpPr>
          <p:sp>
            <p:nvSpPr>
              <p:cNvPr id="160" name="Freeform 159"/>
              <p:cNvSpPr>
                <a:spLocks/>
              </p:cNvSpPr>
              <p:nvPr userDrawn="1"/>
            </p:nvSpPr>
            <p:spPr bwMode="auto">
              <a:xfrm>
                <a:off x="3089697" y="0"/>
                <a:ext cx="2930574" cy="6864184"/>
              </a:xfrm>
              <a:custGeom>
                <a:avLst/>
                <a:gdLst>
                  <a:gd name="connsiteX0" fmla="*/ 6635065 w 6687348"/>
                  <a:gd name="connsiteY0" fmla="*/ 6518852 h 6864928"/>
                  <a:gd name="connsiteX1" fmla="*/ 6687348 w 6687348"/>
                  <a:gd name="connsiteY1" fmla="*/ 6733581 h 6864928"/>
                  <a:gd name="connsiteX2" fmla="*/ 6658777 w 6687348"/>
                  <a:gd name="connsiteY2" fmla="*/ 6756036 h 6864928"/>
                  <a:gd name="connsiteX3" fmla="*/ 6509594 w 6687348"/>
                  <a:gd name="connsiteY3" fmla="*/ 6864928 h 6864928"/>
                  <a:gd name="connsiteX4" fmla="*/ 5977765 w 6687348"/>
                  <a:gd name="connsiteY4" fmla="*/ 6864928 h 6864928"/>
                  <a:gd name="connsiteX5" fmla="*/ 6016396 w 6687348"/>
                  <a:gd name="connsiteY5" fmla="*/ 6848753 h 6864928"/>
                  <a:gd name="connsiteX6" fmla="*/ 6106932 w 6687348"/>
                  <a:gd name="connsiteY6" fmla="*/ 6807785 h 6864928"/>
                  <a:gd name="connsiteX7" fmla="*/ 6197470 w 6687348"/>
                  <a:gd name="connsiteY7" fmla="*/ 6764660 h 6864928"/>
                  <a:gd name="connsiteX8" fmla="*/ 6348364 w 6687348"/>
                  <a:gd name="connsiteY8" fmla="*/ 6689193 h 6864928"/>
                  <a:gd name="connsiteX9" fmla="*/ 6492792 w 6687348"/>
                  <a:gd name="connsiteY9" fmla="*/ 6605101 h 6864928"/>
                  <a:gd name="connsiteX10" fmla="*/ 6635065 w 6687348"/>
                  <a:gd name="connsiteY10" fmla="*/ 6518852 h 6864928"/>
                  <a:gd name="connsiteX11" fmla="*/ 1802802 w 6687348"/>
                  <a:gd name="connsiteY11" fmla="*/ 0 h 6864928"/>
                  <a:gd name="connsiteX12" fmla="*/ 2367371 w 6687348"/>
                  <a:gd name="connsiteY12" fmla="*/ 0 h 6864928"/>
                  <a:gd name="connsiteX13" fmla="*/ 2345338 w 6687348"/>
                  <a:gd name="connsiteY13" fmla="*/ 13562 h 6864928"/>
                  <a:gd name="connsiteX14" fmla="*/ 2261268 w 6687348"/>
                  <a:gd name="connsiteY14" fmla="*/ 69624 h 6864928"/>
                  <a:gd name="connsiteX15" fmla="*/ 2181509 w 6687348"/>
                  <a:gd name="connsiteY15" fmla="*/ 129998 h 6864928"/>
                  <a:gd name="connsiteX16" fmla="*/ 2103906 w 6687348"/>
                  <a:gd name="connsiteY16" fmla="*/ 183903 h 6864928"/>
                  <a:gd name="connsiteX17" fmla="*/ 1953011 w 6687348"/>
                  <a:gd name="connsiteY17" fmla="*/ 308963 h 6864928"/>
                  <a:gd name="connsiteX18" fmla="*/ 1806428 w 6687348"/>
                  <a:gd name="connsiteY18" fmla="*/ 434024 h 6864928"/>
                  <a:gd name="connsiteX19" fmla="*/ 1666311 w 6687348"/>
                  <a:gd name="connsiteY19" fmla="*/ 569865 h 6864928"/>
                  <a:gd name="connsiteX20" fmla="*/ 1534817 w 6687348"/>
                  <a:gd name="connsiteY20" fmla="*/ 712175 h 6864928"/>
                  <a:gd name="connsiteX21" fmla="*/ 1411945 w 6687348"/>
                  <a:gd name="connsiteY21" fmla="*/ 858797 h 6864928"/>
                  <a:gd name="connsiteX22" fmla="*/ 1293385 w 6687348"/>
                  <a:gd name="connsiteY22" fmla="*/ 1009732 h 6864928"/>
                  <a:gd name="connsiteX23" fmla="*/ 1185603 w 6687348"/>
                  <a:gd name="connsiteY23" fmla="*/ 1164979 h 6864928"/>
                  <a:gd name="connsiteX24" fmla="*/ 1084288 w 6687348"/>
                  <a:gd name="connsiteY24" fmla="*/ 1328851 h 6864928"/>
                  <a:gd name="connsiteX25" fmla="*/ 987284 w 6687348"/>
                  <a:gd name="connsiteY25" fmla="*/ 1490567 h 6864928"/>
                  <a:gd name="connsiteX26" fmla="*/ 905370 w 6687348"/>
                  <a:gd name="connsiteY26" fmla="*/ 1660908 h 6864928"/>
                  <a:gd name="connsiteX27" fmla="*/ 825611 w 6687348"/>
                  <a:gd name="connsiteY27" fmla="*/ 1833405 h 6864928"/>
                  <a:gd name="connsiteX28" fmla="*/ 758786 w 6687348"/>
                  <a:gd name="connsiteY28" fmla="*/ 2008058 h 6864928"/>
                  <a:gd name="connsiteX29" fmla="*/ 694117 w 6687348"/>
                  <a:gd name="connsiteY29" fmla="*/ 2187023 h 6864928"/>
                  <a:gd name="connsiteX30" fmla="*/ 642381 w 6687348"/>
                  <a:gd name="connsiteY30" fmla="*/ 2368145 h 6864928"/>
                  <a:gd name="connsiteX31" fmla="*/ 599269 w 6687348"/>
                  <a:gd name="connsiteY31" fmla="*/ 2551423 h 6864928"/>
                  <a:gd name="connsiteX32" fmla="*/ 562623 w 6687348"/>
                  <a:gd name="connsiteY32" fmla="*/ 2739014 h 6864928"/>
                  <a:gd name="connsiteX33" fmla="*/ 538911 w 6687348"/>
                  <a:gd name="connsiteY33" fmla="*/ 2924448 h 6864928"/>
                  <a:gd name="connsiteX34" fmla="*/ 523821 w 6687348"/>
                  <a:gd name="connsiteY34" fmla="*/ 3112038 h 6864928"/>
                  <a:gd name="connsiteX35" fmla="*/ 515198 w 6687348"/>
                  <a:gd name="connsiteY35" fmla="*/ 3301785 h 6864928"/>
                  <a:gd name="connsiteX36" fmla="*/ 515198 w 6687348"/>
                  <a:gd name="connsiteY36" fmla="*/ 3396658 h 6864928"/>
                  <a:gd name="connsiteX37" fmla="*/ 515198 w 6687348"/>
                  <a:gd name="connsiteY37" fmla="*/ 3491531 h 6864928"/>
                  <a:gd name="connsiteX38" fmla="*/ 519510 w 6687348"/>
                  <a:gd name="connsiteY38" fmla="*/ 3584249 h 6864928"/>
                  <a:gd name="connsiteX39" fmla="*/ 528132 w 6687348"/>
                  <a:gd name="connsiteY39" fmla="*/ 3679122 h 6864928"/>
                  <a:gd name="connsiteX40" fmla="*/ 538911 w 6687348"/>
                  <a:gd name="connsiteY40" fmla="*/ 3773995 h 6864928"/>
                  <a:gd name="connsiteX41" fmla="*/ 551844 w 6687348"/>
                  <a:gd name="connsiteY41" fmla="*/ 3868868 h 6864928"/>
                  <a:gd name="connsiteX42" fmla="*/ 562623 w 6687348"/>
                  <a:gd name="connsiteY42" fmla="*/ 3965898 h 6864928"/>
                  <a:gd name="connsiteX43" fmla="*/ 579868 w 6687348"/>
                  <a:gd name="connsiteY43" fmla="*/ 4060771 h 6864928"/>
                  <a:gd name="connsiteX44" fmla="*/ 599269 w 6687348"/>
                  <a:gd name="connsiteY44" fmla="*/ 4155645 h 6864928"/>
                  <a:gd name="connsiteX45" fmla="*/ 622981 w 6687348"/>
                  <a:gd name="connsiteY45" fmla="*/ 4246205 h 6864928"/>
                  <a:gd name="connsiteX46" fmla="*/ 646693 w 6687348"/>
                  <a:gd name="connsiteY46" fmla="*/ 4343235 h 6864928"/>
                  <a:gd name="connsiteX47" fmla="*/ 674716 w 6687348"/>
                  <a:gd name="connsiteY47" fmla="*/ 4433796 h 6864928"/>
                  <a:gd name="connsiteX48" fmla="*/ 702739 w 6687348"/>
                  <a:gd name="connsiteY48" fmla="*/ 4528669 h 6864928"/>
                  <a:gd name="connsiteX49" fmla="*/ 737230 w 6687348"/>
                  <a:gd name="connsiteY49" fmla="*/ 4619230 h 6864928"/>
                  <a:gd name="connsiteX50" fmla="*/ 769564 w 6687348"/>
                  <a:gd name="connsiteY50" fmla="*/ 4716260 h 6864928"/>
                  <a:gd name="connsiteX51" fmla="*/ 810521 w 6687348"/>
                  <a:gd name="connsiteY51" fmla="*/ 4806820 h 6864928"/>
                  <a:gd name="connsiteX52" fmla="*/ 849323 w 6687348"/>
                  <a:gd name="connsiteY52" fmla="*/ 4897381 h 6864928"/>
                  <a:gd name="connsiteX53" fmla="*/ 892436 w 6687348"/>
                  <a:gd name="connsiteY53" fmla="*/ 4990098 h 6864928"/>
                  <a:gd name="connsiteX54" fmla="*/ 935549 w 6687348"/>
                  <a:gd name="connsiteY54" fmla="*/ 5076347 h 6864928"/>
                  <a:gd name="connsiteX55" fmla="*/ 985128 w 6687348"/>
                  <a:gd name="connsiteY55" fmla="*/ 5164751 h 6864928"/>
                  <a:gd name="connsiteX56" fmla="*/ 1034708 w 6687348"/>
                  <a:gd name="connsiteY56" fmla="*/ 5251000 h 6864928"/>
                  <a:gd name="connsiteX57" fmla="*/ 1086444 w 6687348"/>
                  <a:gd name="connsiteY57" fmla="*/ 5335092 h 6864928"/>
                  <a:gd name="connsiteX58" fmla="*/ 1138179 w 6687348"/>
                  <a:gd name="connsiteY58" fmla="*/ 5419184 h 6864928"/>
                  <a:gd name="connsiteX59" fmla="*/ 1194226 w 6687348"/>
                  <a:gd name="connsiteY59" fmla="*/ 5501120 h 6864928"/>
                  <a:gd name="connsiteX60" fmla="*/ 1254584 w 6687348"/>
                  <a:gd name="connsiteY60" fmla="*/ 5580900 h 6864928"/>
                  <a:gd name="connsiteX61" fmla="*/ 1312786 w 6687348"/>
                  <a:gd name="connsiteY61" fmla="*/ 5656368 h 6864928"/>
                  <a:gd name="connsiteX62" fmla="*/ 1373144 w 6687348"/>
                  <a:gd name="connsiteY62" fmla="*/ 5731835 h 6864928"/>
                  <a:gd name="connsiteX63" fmla="*/ 1435657 w 6687348"/>
                  <a:gd name="connsiteY63" fmla="*/ 5807303 h 6864928"/>
                  <a:gd name="connsiteX64" fmla="*/ 1500327 w 6687348"/>
                  <a:gd name="connsiteY64" fmla="*/ 5878457 h 6864928"/>
                  <a:gd name="connsiteX65" fmla="*/ 1567152 w 6687348"/>
                  <a:gd name="connsiteY65" fmla="*/ 5949612 h 6864928"/>
                  <a:gd name="connsiteX66" fmla="*/ 1633977 w 6687348"/>
                  <a:gd name="connsiteY66" fmla="*/ 6018611 h 6864928"/>
                  <a:gd name="connsiteX67" fmla="*/ 1707268 w 6687348"/>
                  <a:gd name="connsiteY67" fmla="*/ 6085454 h 6864928"/>
                  <a:gd name="connsiteX68" fmla="*/ 1774093 w 6687348"/>
                  <a:gd name="connsiteY68" fmla="*/ 6147984 h 6864928"/>
                  <a:gd name="connsiteX69" fmla="*/ 1849541 w 6687348"/>
                  <a:gd name="connsiteY69" fmla="*/ 6212670 h 6864928"/>
                  <a:gd name="connsiteX70" fmla="*/ 1996124 w 6687348"/>
                  <a:gd name="connsiteY70" fmla="*/ 6335574 h 6864928"/>
                  <a:gd name="connsiteX71" fmla="*/ 2151330 w 6687348"/>
                  <a:gd name="connsiteY71" fmla="*/ 6447697 h 6864928"/>
                  <a:gd name="connsiteX72" fmla="*/ 2313004 w 6687348"/>
                  <a:gd name="connsiteY72" fmla="*/ 6551195 h 6864928"/>
                  <a:gd name="connsiteX73" fmla="*/ 2476832 w 6687348"/>
                  <a:gd name="connsiteY73" fmla="*/ 6650381 h 6864928"/>
                  <a:gd name="connsiteX74" fmla="*/ 2647128 w 6687348"/>
                  <a:gd name="connsiteY74" fmla="*/ 6736630 h 6864928"/>
                  <a:gd name="connsiteX75" fmla="*/ 2821735 w 6687348"/>
                  <a:gd name="connsiteY75" fmla="*/ 6820722 h 6864928"/>
                  <a:gd name="connsiteX76" fmla="*/ 2930212 w 6687348"/>
                  <a:gd name="connsiteY76" fmla="*/ 6864928 h 6864928"/>
                  <a:gd name="connsiteX77" fmla="*/ 1812362 w 6687348"/>
                  <a:gd name="connsiteY77" fmla="*/ 6864928 h 6864928"/>
                  <a:gd name="connsiteX78" fmla="*/ 1746070 w 6687348"/>
                  <a:gd name="connsiteY78" fmla="*/ 6820722 h 6864928"/>
                  <a:gd name="connsiteX79" fmla="*/ 1662000 w 6687348"/>
                  <a:gd name="connsiteY79" fmla="*/ 6760348 h 6864928"/>
                  <a:gd name="connsiteX80" fmla="*/ 1582241 w 6687348"/>
                  <a:gd name="connsiteY80" fmla="*/ 6697818 h 6864928"/>
                  <a:gd name="connsiteX81" fmla="*/ 1504638 w 6687348"/>
                  <a:gd name="connsiteY81" fmla="*/ 6633131 h 6864928"/>
                  <a:gd name="connsiteX82" fmla="*/ 1429191 w 6687348"/>
                  <a:gd name="connsiteY82" fmla="*/ 6570601 h 6864928"/>
                  <a:gd name="connsiteX83" fmla="*/ 1353743 w 6687348"/>
                  <a:gd name="connsiteY83" fmla="*/ 6501603 h 6864928"/>
                  <a:gd name="connsiteX84" fmla="*/ 1278296 w 6687348"/>
                  <a:gd name="connsiteY84" fmla="*/ 6430448 h 6864928"/>
                  <a:gd name="connsiteX85" fmla="*/ 1207159 w 6687348"/>
                  <a:gd name="connsiteY85" fmla="*/ 6359293 h 6864928"/>
                  <a:gd name="connsiteX86" fmla="*/ 1133868 w 6687348"/>
                  <a:gd name="connsiteY86" fmla="*/ 6288138 h 6864928"/>
                  <a:gd name="connsiteX87" fmla="*/ 1062731 w 6687348"/>
                  <a:gd name="connsiteY87" fmla="*/ 6212670 h 6864928"/>
                  <a:gd name="connsiteX88" fmla="*/ 995907 w 6687348"/>
                  <a:gd name="connsiteY88" fmla="*/ 6137203 h 6864928"/>
                  <a:gd name="connsiteX89" fmla="*/ 933393 w 6687348"/>
                  <a:gd name="connsiteY89" fmla="*/ 6057423 h 6864928"/>
                  <a:gd name="connsiteX90" fmla="*/ 868724 w 6687348"/>
                  <a:gd name="connsiteY90" fmla="*/ 5973331 h 6864928"/>
                  <a:gd name="connsiteX91" fmla="*/ 806210 w 6687348"/>
                  <a:gd name="connsiteY91" fmla="*/ 5891395 h 6864928"/>
                  <a:gd name="connsiteX92" fmla="*/ 745852 w 6687348"/>
                  <a:gd name="connsiteY92" fmla="*/ 5807303 h 6864928"/>
                  <a:gd name="connsiteX93" fmla="*/ 685494 w 6687348"/>
                  <a:gd name="connsiteY93" fmla="*/ 5721054 h 6864928"/>
                  <a:gd name="connsiteX94" fmla="*/ 631603 w 6687348"/>
                  <a:gd name="connsiteY94" fmla="*/ 5632649 h 6864928"/>
                  <a:gd name="connsiteX95" fmla="*/ 575556 w 6687348"/>
                  <a:gd name="connsiteY95" fmla="*/ 5542088 h 6864928"/>
                  <a:gd name="connsiteX96" fmla="*/ 523821 w 6687348"/>
                  <a:gd name="connsiteY96" fmla="*/ 5449371 h 6864928"/>
                  <a:gd name="connsiteX97" fmla="*/ 472086 w 6687348"/>
                  <a:gd name="connsiteY97" fmla="*/ 5354498 h 6864928"/>
                  <a:gd name="connsiteX98" fmla="*/ 424662 w 6687348"/>
                  <a:gd name="connsiteY98" fmla="*/ 5259625 h 6864928"/>
                  <a:gd name="connsiteX99" fmla="*/ 377237 w 6687348"/>
                  <a:gd name="connsiteY99" fmla="*/ 5160439 h 6864928"/>
                  <a:gd name="connsiteX100" fmla="*/ 334125 w 6687348"/>
                  <a:gd name="connsiteY100" fmla="*/ 5065566 h 6864928"/>
                  <a:gd name="connsiteX101" fmla="*/ 293167 w 6687348"/>
                  <a:gd name="connsiteY101" fmla="*/ 4966380 h 6864928"/>
                  <a:gd name="connsiteX102" fmla="*/ 254366 w 6687348"/>
                  <a:gd name="connsiteY102" fmla="*/ 4867194 h 6864928"/>
                  <a:gd name="connsiteX103" fmla="*/ 217720 w 6687348"/>
                  <a:gd name="connsiteY103" fmla="*/ 4768009 h 6864928"/>
                  <a:gd name="connsiteX104" fmla="*/ 187541 w 6687348"/>
                  <a:gd name="connsiteY104" fmla="*/ 4668823 h 6864928"/>
                  <a:gd name="connsiteX105" fmla="*/ 159518 w 6687348"/>
                  <a:gd name="connsiteY105" fmla="*/ 4569637 h 6864928"/>
                  <a:gd name="connsiteX106" fmla="*/ 131494 w 6687348"/>
                  <a:gd name="connsiteY106" fmla="*/ 4470451 h 6864928"/>
                  <a:gd name="connsiteX107" fmla="*/ 107782 w 6687348"/>
                  <a:gd name="connsiteY107" fmla="*/ 4366953 h 6864928"/>
                  <a:gd name="connsiteX108" fmla="*/ 84070 w 6687348"/>
                  <a:gd name="connsiteY108" fmla="*/ 4267768 h 6864928"/>
                  <a:gd name="connsiteX109" fmla="*/ 62514 w 6687348"/>
                  <a:gd name="connsiteY109" fmla="*/ 4168582 h 6864928"/>
                  <a:gd name="connsiteX110" fmla="*/ 47424 w 6687348"/>
                  <a:gd name="connsiteY110" fmla="*/ 4065084 h 6864928"/>
                  <a:gd name="connsiteX111" fmla="*/ 32335 w 6687348"/>
                  <a:gd name="connsiteY111" fmla="*/ 3965898 h 6864928"/>
                  <a:gd name="connsiteX112" fmla="*/ 19401 w 6687348"/>
                  <a:gd name="connsiteY112" fmla="*/ 3862400 h 6864928"/>
                  <a:gd name="connsiteX113" fmla="*/ 12934 w 6687348"/>
                  <a:gd name="connsiteY113" fmla="*/ 3763214 h 6864928"/>
                  <a:gd name="connsiteX114" fmla="*/ 4311 w 6687348"/>
                  <a:gd name="connsiteY114" fmla="*/ 3659716 h 6864928"/>
                  <a:gd name="connsiteX115" fmla="*/ 0 w 6687348"/>
                  <a:gd name="connsiteY115" fmla="*/ 3560530 h 6864928"/>
                  <a:gd name="connsiteX116" fmla="*/ 0 w 6687348"/>
                  <a:gd name="connsiteY116" fmla="*/ 3457032 h 6864928"/>
                  <a:gd name="connsiteX117" fmla="*/ 0 w 6687348"/>
                  <a:gd name="connsiteY117" fmla="*/ 3357846 h 6864928"/>
                  <a:gd name="connsiteX118" fmla="*/ 4311 w 6687348"/>
                  <a:gd name="connsiteY118" fmla="*/ 3258660 h 6864928"/>
                  <a:gd name="connsiteX119" fmla="*/ 8623 w 6687348"/>
                  <a:gd name="connsiteY119" fmla="*/ 3155162 h 6864928"/>
                  <a:gd name="connsiteX120" fmla="*/ 15090 w 6687348"/>
                  <a:gd name="connsiteY120" fmla="*/ 3055977 h 6864928"/>
                  <a:gd name="connsiteX121" fmla="*/ 28023 w 6687348"/>
                  <a:gd name="connsiteY121" fmla="*/ 2956791 h 6864928"/>
                  <a:gd name="connsiteX122" fmla="*/ 38802 w 6687348"/>
                  <a:gd name="connsiteY122" fmla="*/ 2857605 h 6864928"/>
                  <a:gd name="connsiteX123" fmla="*/ 56047 w 6687348"/>
                  <a:gd name="connsiteY123" fmla="*/ 2758419 h 6864928"/>
                  <a:gd name="connsiteX124" fmla="*/ 71136 w 6687348"/>
                  <a:gd name="connsiteY124" fmla="*/ 2659234 h 6864928"/>
                  <a:gd name="connsiteX125" fmla="*/ 90537 w 6687348"/>
                  <a:gd name="connsiteY125" fmla="*/ 2560048 h 6864928"/>
                  <a:gd name="connsiteX126" fmla="*/ 112093 w 6687348"/>
                  <a:gd name="connsiteY126" fmla="*/ 2463018 h 6864928"/>
                  <a:gd name="connsiteX127" fmla="*/ 137961 w 6687348"/>
                  <a:gd name="connsiteY127" fmla="*/ 2363833 h 6864928"/>
                  <a:gd name="connsiteX128" fmla="*/ 161673 w 6687348"/>
                  <a:gd name="connsiteY128" fmla="*/ 2268959 h 6864928"/>
                  <a:gd name="connsiteX129" fmla="*/ 226343 w 6687348"/>
                  <a:gd name="connsiteY129" fmla="*/ 2079213 h 6864928"/>
                  <a:gd name="connsiteX130" fmla="*/ 293167 w 6687348"/>
                  <a:gd name="connsiteY130" fmla="*/ 1891622 h 6864928"/>
                  <a:gd name="connsiteX131" fmla="*/ 334125 w 6687348"/>
                  <a:gd name="connsiteY131" fmla="*/ 1801062 h 6864928"/>
                  <a:gd name="connsiteX132" fmla="*/ 372926 w 6687348"/>
                  <a:gd name="connsiteY132" fmla="*/ 1710501 h 6864928"/>
                  <a:gd name="connsiteX133" fmla="*/ 411728 w 6687348"/>
                  <a:gd name="connsiteY133" fmla="*/ 1617784 h 6864928"/>
                  <a:gd name="connsiteX134" fmla="*/ 461307 w 6687348"/>
                  <a:gd name="connsiteY134" fmla="*/ 1527223 h 6864928"/>
                  <a:gd name="connsiteX135" fmla="*/ 504420 w 6687348"/>
                  <a:gd name="connsiteY135" fmla="*/ 1438818 h 6864928"/>
                  <a:gd name="connsiteX136" fmla="*/ 556156 w 6687348"/>
                  <a:gd name="connsiteY136" fmla="*/ 1352570 h 6864928"/>
                  <a:gd name="connsiteX137" fmla="*/ 603580 w 6687348"/>
                  <a:gd name="connsiteY137" fmla="*/ 1264165 h 6864928"/>
                  <a:gd name="connsiteX138" fmla="*/ 659626 w 6687348"/>
                  <a:gd name="connsiteY138" fmla="*/ 1182229 h 6864928"/>
                  <a:gd name="connsiteX139" fmla="*/ 713518 w 6687348"/>
                  <a:gd name="connsiteY139" fmla="*/ 1098137 h 6864928"/>
                  <a:gd name="connsiteX140" fmla="*/ 769564 w 6687348"/>
                  <a:gd name="connsiteY140" fmla="*/ 1014044 h 6864928"/>
                  <a:gd name="connsiteX141" fmla="*/ 829922 w 6687348"/>
                  <a:gd name="connsiteY141" fmla="*/ 932108 h 6864928"/>
                  <a:gd name="connsiteX142" fmla="*/ 892436 w 6687348"/>
                  <a:gd name="connsiteY142" fmla="*/ 852329 h 6864928"/>
                  <a:gd name="connsiteX143" fmla="*/ 957105 w 6687348"/>
                  <a:gd name="connsiteY143" fmla="*/ 772549 h 6864928"/>
                  <a:gd name="connsiteX144" fmla="*/ 1019619 w 6687348"/>
                  <a:gd name="connsiteY144" fmla="*/ 697081 h 6864928"/>
                  <a:gd name="connsiteX145" fmla="*/ 1086444 w 6687348"/>
                  <a:gd name="connsiteY145" fmla="*/ 621614 h 6864928"/>
                  <a:gd name="connsiteX146" fmla="*/ 1159735 w 6687348"/>
                  <a:gd name="connsiteY146" fmla="*/ 546147 h 6864928"/>
                  <a:gd name="connsiteX147" fmla="*/ 1230872 w 6687348"/>
                  <a:gd name="connsiteY147" fmla="*/ 474991 h 6864928"/>
                  <a:gd name="connsiteX148" fmla="*/ 1302008 w 6687348"/>
                  <a:gd name="connsiteY148" fmla="*/ 403836 h 6864928"/>
                  <a:gd name="connsiteX149" fmla="*/ 1377455 w 6687348"/>
                  <a:gd name="connsiteY149" fmla="*/ 332682 h 6864928"/>
                  <a:gd name="connsiteX150" fmla="*/ 1452903 w 6687348"/>
                  <a:gd name="connsiteY150" fmla="*/ 263683 h 6864928"/>
                  <a:gd name="connsiteX151" fmla="*/ 1532661 w 6687348"/>
                  <a:gd name="connsiteY151" fmla="*/ 201153 h 6864928"/>
                  <a:gd name="connsiteX152" fmla="*/ 1614576 w 6687348"/>
                  <a:gd name="connsiteY152" fmla="*/ 136466 h 6864928"/>
                  <a:gd name="connsiteX153" fmla="*/ 1698646 w 6687348"/>
                  <a:gd name="connsiteY153" fmla="*/ 73936 h 6864928"/>
                  <a:gd name="connsiteX154" fmla="*/ 1782716 w 6687348"/>
                  <a:gd name="connsiteY154" fmla="*/ 13562 h 6864928"/>
                  <a:gd name="connsiteX155" fmla="*/ 1802802 w 6687348"/>
                  <a:gd name="connsiteY155" fmla="*/ 0 h 6864928"/>
                  <a:gd name="connsiteX0" fmla="*/ 6492792 w 6687348"/>
                  <a:gd name="connsiteY0" fmla="*/ 6605101 h 6864928"/>
                  <a:gd name="connsiteX1" fmla="*/ 6687348 w 6687348"/>
                  <a:gd name="connsiteY1" fmla="*/ 6733581 h 6864928"/>
                  <a:gd name="connsiteX2" fmla="*/ 6658777 w 6687348"/>
                  <a:gd name="connsiteY2" fmla="*/ 6756036 h 6864928"/>
                  <a:gd name="connsiteX3" fmla="*/ 6509594 w 6687348"/>
                  <a:gd name="connsiteY3" fmla="*/ 6864928 h 6864928"/>
                  <a:gd name="connsiteX4" fmla="*/ 5977765 w 6687348"/>
                  <a:gd name="connsiteY4" fmla="*/ 6864928 h 6864928"/>
                  <a:gd name="connsiteX5" fmla="*/ 6016396 w 6687348"/>
                  <a:gd name="connsiteY5" fmla="*/ 6848753 h 6864928"/>
                  <a:gd name="connsiteX6" fmla="*/ 6106932 w 6687348"/>
                  <a:gd name="connsiteY6" fmla="*/ 6807785 h 6864928"/>
                  <a:gd name="connsiteX7" fmla="*/ 6197470 w 6687348"/>
                  <a:gd name="connsiteY7" fmla="*/ 6764660 h 6864928"/>
                  <a:gd name="connsiteX8" fmla="*/ 6348364 w 6687348"/>
                  <a:gd name="connsiteY8" fmla="*/ 6689193 h 6864928"/>
                  <a:gd name="connsiteX9" fmla="*/ 6492792 w 6687348"/>
                  <a:gd name="connsiteY9" fmla="*/ 6605101 h 6864928"/>
                  <a:gd name="connsiteX10" fmla="*/ 1802802 w 6687348"/>
                  <a:gd name="connsiteY10" fmla="*/ 0 h 6864928"/>
                  <a:gd name="connsiteX11" fmla="*/ 2367371 w 6687348"/>
                  <a:gd name="connsiteY11" fmla="*/ 0 h 6864928"/>
                  <a:gd name="connsiteX12" fmla="*/ 2345338 w 6687348"/>
                  <a:gd name="connsiteY12" fmla="*/ 13562 h 6864928"/>
                  <a:gd name="connsiteX13" fmla="*/ 2261268 w 6687348"/>
                  <a:gd name="connsiteY13" fmla="*/ 69624 h 6864928"/>
                  <a:gd name="connsiteX14" fmla="*/ 2181509 w 6687348"/>
                  <a:gd name="connsiteY14" fmla="*/ 129998 h 6864928"/>
                  <a:gd name="connsiteX15" fmla="*/ 2103906 w 6687348"/>
                  <a:gd name="connsiteY15" fmla="*/ 183903 h 6864928"/>
                  <a:gd name="connsiteX16" fmla="*/ 1953011 w 6687348"/>
                  <a:gd name="connsiteY16" fmla="*/ 308963 h 6864928"/>
                  <a:gd name="connsiteX17" fmla="*/ 1806428 w 6687348"/>
                  <a:gd name="connsiteY17" fmla="*/ 434024 h 6864928"/>
                  <a:gd name="connsiteX18" fmla="*/ 1666311 w 6687348"/>
                  <a:gd name="connsiteY18" fmla="*/ 569865 h 6864928"/>
                  <a:gd name="connsiteX19" fmla="*/ 1534817 w 6687348"/>
                  <a:gd name="connsiteY19" fmla="*/ 712175 h 6864928"/>
                  <a:gd name="connsiteX20" fmla="*/ 1411945 w 6687348"/>
                  <a:gd name="connsiteY20" fmla="*/ 858797 h 6864928"/>
                  <a:gd name="connsiteX21" fmla="*/ 1293385 w 6687348"/>
                  <a:gd name="connsiteY21" fmla="*/ 1009732 h 6864928"/>
                  <a:gd name="connsiteX22" fmla="*/ 1185603 w 6687348"/>
                  <a:gd name="connsiteY22" fmla="*/ 1164979 h 6864928"/>
                  <a:gd name="connsiteX23" fmla="*/ 1084288 w 6687348"/>
                  <a:gd name="connsiteY23" fmla="*/ 1328851 h 6864928"/>
                  <a:gd name="connsiteX24" fmla="*/ 987284 w 6687348"/>
                  <a:gd name="connsiteY24" fmla="*/ 1490567 h 6864928"/>
                  <a:gd name="connsiteX25" fmla="*/ 905370 w 6687348"/>
                  <a:gd name="connsiteY25" fmla="*/ 1660908 h 6864928"/>
                  <a:gd name="connsiteX26" fmla="*/ 825611 w 6687348"/>
                  <a:gd name="connsiteY26" fmla="*/ 1833405 h 6864928"/>
                  <a:gd name="connsiteX27" fmla="*/ 758786 w 6687348"/>
                  <a:gd name="connsiteY27" fmla="*/ 2008058 h 6864928"/>
                  <a:gd name="connsiteX28" fmla="*/ 694117 w 6687348"/>
                  <a:gd name="connsiteY28" fmla="*/ 2187023 h 6864928"/>
                  <a:gd name="connsiteX29" fmla="*/ 642381 w 6687348"/>
                  <a:gd name="connsiteY29" fmla="*/ 2368145 h 6864928"/>
                  <a:gd name="connsiteX30" fmla="*/ 599269 w 6687348"/>
                  <a:gd name="connsiteY30" fmla="*/ 2551423 h 6864928"/>
                  <a:gd name="connsiteX31" fmla="*/ 562623 w 6687348"/>
                  <a:gd name="connsiteY31" fmla="*/ 2739014 h 6864928"/>
                  <a:gd name="connsiteX32" fmla="*/ 538911 w 6687348"/>
                  <a:gd name="connsiteY32" fmla="*/ 2924448 h 6864928"/>
                  <a:gd name="connsiteX33" fmla="*/ 523821 w 6687348"/>
                  <a:gd name="connsiteY33" fmla="*/ 3112038 h 6864928"/>
                  <a:gd name="connsiteX34" fmla="*/ 515198 w 6687348"/>
                  <a:gd name="connsiteY34" fmla="*/ 3301785 h 6864928"/>
                  <a:gd name="connsiteX35" fmla="*/ 515198 w 6687348"/>
                  <a:gd name="connsiteY35" fmla="*/ 3396658 h 6864928"/>
                  <a:gd name="connsiteX36" fmla="*/ 515198 w 6687348"/>
                  <a:gd name="connsiteY36" fmla="*/ 3491531 h 6864928"/>
                  <a:gd name="connsiteX37" fmla="*/ 519510 w 6687348"/>
                  <a:gd name="connsiteY37" fmla="*/ 3584249 h 6864928"/>
                  <a:gd name="connsiteX38" fmla="*/ 528132 w 6687348"/>
                  <a:gd name="connsiteY38" fmla="*/ 3679122 h 6864928"/>
                  <a:gd name="connsiteX39" fmla="*/ 538911 w 6687348"/>
                  <a:gd name="connsiteY39" fmla="*/ 3773995 h 6864928"/>
                  <a:gd name="connsiteX40" fmla="*/ 551844 w 6687348"/>
                  <a:gd name="connsiteY40" fmla="*/ 3868868 h 6864928"/>
                  <a:gd name="connsiteX41" fmla="*/ 562623 w 6687348"/>
                  <a:gd name="connsiteY41" fmla="*/ 3965898 h 6864928"/>
                  <a:gd name="connsiteX42" fmla="*/ 579868 w 6687348"/>
                  <a:gd name="connsiteY42" fmla="*/ 4060771 h 6864928"/>
                  <a:gd name="connsiteX43" fmla="*/ 599269 w 6687348"/>
                  <a:gd name="connsiteY43" fmla="*/ 4155645 h 6864928"/>
                  <a:gd name="connsiteX44" fmla="*/ 622981 w 6687348"/>
                  <a:gd name="connsiteY44" fmla="*/ 4246205 h 6864928"/>
                  <a:gd name="connsiteX45" fmla="*/ 646693 w 6687348"/>
                  <a:gd name="connsiteY45" fmla="*/ 4343235 h 6864928"/>
                  <a:gd name="connsiteX46" fmla="*/ 674716 w 6687348"/>
                  <a:gd name="connsiteY46" fmla="*/ 4433796 h 6864928"/>
                  <a:gd name="connsiteX47" fmla="*/ 702739 w 6687348"/>
                  <a:gd name="connsiteY47" fmla="*/ 4528669 h 6864928"/>
                  <a:gd name="connsiteX48" fmla="*/ 737230 w 6687348"/>
                  <a:gd name="connsiteY48" fmla="*/ 4619230 h 6864928"/>
                  <a:gd name="connsiteX49" fmla="*/ 769564 w 6687348"/>
                  <a:gd name="connsiteY49" fmla="*/ 4716260 h 6864928"/>
                  <a:gd name="connsiteX50" fmla="*/ 810521 w 6687348"/>
                  <a:gd name="connsiteY50" fmla="*/ 4806820 h 6864928"/>
                  <a:gd name="connsiteX51" fmla="*/ 849323 w 6687348"/>
                  <a:gd name="connsiteY51" fmla="*/ 4897381 h 6864928"/>
                  <a:gd name="connsiteX52" fmla="*/ 892436 w 6687348"/>
                  <a:gd name="connsiteY52" fmla="*/ 4990098 h 6864928"/>
                  <a:gd name="connsiteX53" fmla="*/ 935549 w 6687348"/>
                  <a:gd name="connsiteY53" fmla="*/ 5076347 h 6864928"/>
                  <a:gd name="connsiteX54" fmla="*/ 985128 w 6687348"/>
                  <a:gd name="connsiteY54" fmla="*/ 5164751 h 6864928"/>
                  <a:gd name="connsiteX55" fmla="*/ 1034708 w 6687348"/>
                  <a:gd name="connsiteY55" fmla="*/ 5251000 h 6864928"/>
                  <a:gd name="connsiteX56" fmla="*/ 1086444 w 6687348"/>
                  <a:gd name="connsiteY56" fmla="*/ 5335092 h 6864928"/>
                  <a:gd name="connsiteX57" fmla="*/ 1138179 w 6687348"/>
                  <a:gd name="connsiteY57" fmla="*/ 5419184 h 6864928"/>
                  <a:gd name="connsiteX58" fmla="*/ 1194226 w 6687348"/>
                  <a:gd name="connsiteY58" fmla="*/ 5501120 h 6864928"/>
                  <a:gd name="connsiteX59" fmla="*/ 1254584 w 6687348"/>
                  <a:gd name="connsiteY59" fmla="*/ 5580900 h 6864928"/>
                  <a:gd name="connsiteX60" fmla="*/ 1312786 w 6687348"/>
                  <a:gd name="connsiteY60" fmla="*/ 5656368 h 6864928"/>
                  <a:gd name="connsiteX61" fmla="*/ 1373144 w 6687348"/>
                  <a:gd name="connsiteY61" fmla="*/ 5731835 h 6864928"/>
                  <a:gd name="connsiteX62" fmla="*/ 1435657 w 6687348"/>
                  <a:gd name="connsiteY62" fmla="*/ 5807303 h 6864928"/>
                  <a:gd name="connsiteX63" fmla="*/ 1500327 w 6687348"/>
                  <a:gd name="connsiteY63" fmla="*/ 5878457 h 6864928"/>
                  <a:gd name="connsiteX64" fmla="*/ 1567152 w 6687348"/>
                  <a:gd name="connsiteY64" fmla="*/ 5949612 h 6864928"/>
                  <a:gd name="connsiteX65" fmla="*/ 1633977 w 6687348"/>
                  <a:gd name="connsiteY65" fmla="*/ 6018611 h 6864928"/>
                  <a:gd name="connsiteX66" fmla="*/ 1707268 w 6687348"/>
                  <a:gd name="connsiteY66" fmla="*/ 6085454 h 6864928"/>
                  <a:gd name="connsiteX67" fmla="*/ 1774093 w 6687348"/>
                  <a:gd name="connsiteY67" fmla="*/ 6147984 h 6864928"/>
                  <a:gd name="connsiteX68" fmla="*/ 1849541 w 6687348"/>
                  <a:gd name="connsiteY68" fmla="*/ 6212670 h 6864928"/>
                  <a:gd name="connsiteX69" fmla="*/ 1996124 w 6687348"/>
                  <a:gd name="connsiteY69" fmla="*/ 6335574 h 6864928"/>
                  <a:gd name="connsiteX70" fmla="*/ 2151330 w 6687348"/>
                  <a:gd name="connsiteY70" fmla="*/ 6447697 h 6864928"/>
                  <a:gd name="connsiteX71" fmla="*/ 2313004 w 6687348"/>
                  <a:gd name="connsiteY71" fmla="*/ 6551195 h 6864928"/>
                  <a:gd name="connsiteX72" fmla="*/ 2476832 w 6687348"/>
                  <a:gd name="connsiteY72" fmla="*/ 6650381 h 6864928"/>
                  <a:gd name="connsiteX73" fmla="*/ 2647128 w 6687348"/>
                  <a:gd name="connsiteY73" fmla="*/ 6736630 h 6864928"/>
                  <a:gd name="connsiteX74" fmla="*/ 2821735 w 6687348"/>
                  <a:gd name="connsiteY74" fmla="*/ 6820722 h 6864928"/>
                  <a:gd name="connsiteX75" fmla="*/ 2930212 w 6687348"/>
                  <a:gd name="connsiteY75" fmla="*/ 6864928 h 6864928"/>
                  <a:gd name="connsiteX76" fmla="*/ 1812362 w 6687348"/>
                  <a:gd name="connsiteY76" fmla="*/ 6864928 h 6864928"/>
                  <a:gd name="connsiteX77" fmla="*/ 1746070 w 6687348"/>
                  <a:gd name="connsiteY77" fmla="*/ 6820722 h 6864928"/>
                  <a:gd name="connsiteX78" fmla="*/ 1662000 w 6687348"/>
                  <a:gd name="connsiteY78" fmla="*/ 6760348 h 6864928"/>
                  <a:gd name="connsiteX79" fmla="*/ 1582241 w 6687348"/>
                  <a:gd name="connsiteY79" fmla="*/ 6697818 h 6864928"/>
                  <a:gd name="connsiteX80" fmla="*/ 1504638 w 6687348"/>
                  <a:gd name="connsiteY80" fmla="*/ 6633131 h 6864928"/>
                  <a:gd name="connsiteX81" fmla="*/ 1429191 w 6687348"/>
                  <a:gd name="connsiteY81" fmla="*/ 6570601 h 6864928"/>
                  <a:gd name="connsiteX82" fmla="*/ 1353743 w 6687348"/>
                  <a:gd name="connsiteY82" fmla="*/ 6501603 h 6864928"/>
                  <a:gd name="connsiteX83" fmla="*/ 1278296 w 6687348"/>
                  <a:gd name="connsiteY83" fmla="*/ 6430448 h 6864928"/>
                  <a:gd name="connsiteX84" fmla="*/ 1207159 w 6687348"/>
                  <a:gd name="connsiteY84" fmla="*/ 6359293 h 6864928"/>
                  <a:gd name="connsiteX85" fmla="*/ 1133868 w 6687348"/>
                  <a:gd name="connsiteY85" fmla="*/ 6288138 h 6864928"/>
                  <a:gd name="connsiteX86" fmla="*/ 1062731 w 6687348"/>
                  <a:gd name="connsiteY86" fmla="*/ 6212670 h 6864928"/>
                  <a:gd name="connsiteX87" fmla="*/ 995907 w 6687348"/>
                  <a:gd name="connsiteY87" fmla="*/ 6137203 h 6864928"/>
                  <a:gd name="connsiteX88" fmla="*/ 933393 w 6687348"/>
                  <a:gd name="connsiteY88" fmla="*/ 6057423 h 6864928"/>
                  <a:gd name="connsiteX89" fmla="*/ 868724 w 6687348"/>
                  <a:gd name="connsiteY89" fmla="*/ 5973331 h 6864928"/>
                  <a:gd name="connsiteX90" fmla="*/ 806210 w 6687348"/>
                  <a:gd name="connsiteY90" fmla="*/ 5891395 h 6864928"/>
                  <a:gd name="connsiteX91" fmla="*/ 745852 w 6687348"/>
                  <a:gd name="connsiteY91" fmla="*/ 5807303 h 6864928"/>
                  <a:gd name="connsiteX92" fmla="*/ 685494 w 6687348"/>
                  <a:gd name="connsiteY92" fmla="*/ 5721054 h 6864928"/>
                  <a:gd name="connsiteX93" fmla="*/ 631603 w 6687348"/>
                  <a:gd name="connsiteY93" fmla="*/ 5632649 h 6864928"/>
                  <a:gd name="connsiteX94" fmla="*/ 575556 w 6687348"/>
                  <a:gd name="connsiteY94" fmla="*/ 5542088 h 6864928"/>
                  <a:gd name="connsiteX95" fmla="*/ 523821 w 6687348"/>
                  <a:gd name="connsiteY95" fmla="*/ 5449371 h 6864928"/>
                  <a:gd name="connsiteX96" fmla="*/ 472086 w 6687348"/>
                  <a:gd name="connsiteY96" fmla="*/ 5354498 h 6864928"/>
                  <a:gd name="connsiteX97" fmla="*/ 424662 w 6687348"/>
                  <a:gd name="connsiteY97" fmla="*/ 5259625 h 6864928"/>
                  <a:gd name="connsiteX98" fmla="*/ 377237 w 6687348"/>
                  <a:gd name="connsiteY98" fmla="*/ 5160439 h 6864928"/>
                  <a:gd name="connsiteX99" fmla="*/ 334125 w 6687348"/>
                  <a:gd name="connsiteY99" fmla="*/ 5065566 h 6864928"/>
                  <a:gd name="connsiteX100" fmla="*/ 293167 w 6687348"/>
                  <a:gd name="connsiteY100" fmla="*/ 4966380 h 6864928"/>
                  <a:gd name="connsiteX101" fmla="*/ 254366 w 6687348"/>
                  <a:gd name="connsiteY101" fmla="*/ 4867194 h 6864928"/>
                  <a:gd name="connsiteX102" fmla="*/ 217720 w 6687348"/>
                  <a:gd name="connsiteY102" fmla="*/ 4768009 h 6864928"/>
                  <a:gd name="connsiteX103" fmla="*/ 187541 w 6687348"/>
                  <a:gd name="connsiteY103" fmla="*/ 4668823 h 6864928"/>
                  <a:gd name="connsiteX104" fmla="*/ 159518 w 6687348"/>
                  <a:gd name="connsiteY104" fmla="*/ 4569637 h 6864928"/>
                  <a:gd name="connsiteX105" fmla="*/ 131494 w 6687348"/>
                  <a:gd name="connsiteY105" fmla="*/ 4470451 h 6864928"/>
                  <a:gd name="connsiteX106" fmla="*/ 107782 w 6687348"/>
                  <a:gd name="connsiteY106" fmla="*/ 4366953 h 6864928"/>
                  <a:gd name="connsiteX107" fmla="*/ 84070 w 6687348"/>
                  <a:gd name="connsiteY107" fmla="*/ 4267768 h 6864928"/>
                  <a:gd name="connsiteX108" fmla="*/ 62514 w 6687348"/>
                  <a:gd name="connsiteY108" fmla="*/ 4168582 h 6864928"/>
                  <a:gd name="connsiteX109" fmla="*/ 47424 w 6687348"/>
                  <a:gd name="connsiteY109" fmla="*/ 4065084 h 6864928"/>
                  <a:gd name="connsiteX110" fmla="*/ 32335 w 6687348"/>
                  <a:gd name="connsiteY110" fmla="*/ 3965898 h 6864928"/>
                  <a:gd name="connsiteX111" fmla="*/ 19401 w 6687348"/>
                  <a:gd name="connsiteY111" fmla="*/ 3862400 h 6864928"/>
                  <a:gd name="connsiteX112" fmla="*/ 12934 w 6687348"/>
                  <a:gd name="connsiteY112" fmla="*/ 3763214 h 6864928"/>
                  <a:gd name="connsiteX113" fmla="*/ 4311 w 6687348"/>
                  <a:gd name="connsiteY113" fmla="*/ 3659716 h 6864928"/>
                  <a:gd name="connsiteX114" fmla="*/ 0 w 6687348"/>
                  <a:gd name="connsiteY114" fmla="*/ 3560530 h 6864928"/>
                  <a:gd name="connsiteX115" fmla="*/ 0 w 6687348"/>
                  <a:gd name="connsiteY115" fmla="*/ 3457032 h 6864928"/>
                  <a:gd name="connsiteX116" fmla="*/ 0 w 6687348"/>
                  <a:gd name="connsiteY116" fmla="*/ 3357846 h 6864928"/>
                  <a:gd name="connsiteX117" fmla="*/ 4311 w 6687348"/>
                  <a:gd name="connsiteY117" fmla="*/ 3258660 h 6864928"/>
                  <a:gd name="connsiteX118" fmla="*/ 8623 w 6687348"/>
                  <a:gd name="connsiteY118" fmla="*/ 3155162 h 6864928"/>
                  <a:gd name="connsiteX119" fmla="*/ 15090 w 6687348"/>
                  <a:gd name="connsiteY119" fmla="*/ 3055977 h 6864928"/>
                  <a:gd name="connsiteX120" fmla="*/ 28023 w 6687348"/>
                  <a:gd name="connsiteY120" fmla="*/ 2956791 h 6864928"/>
                  <a:gd name="connsiteX121" fmla="*/ 38802 w 6687348"/>
                  <a:gd name="connsiteY121" fmla="*/ 2857605 h 6864928"/>
                  <a:gd name="connsiteX122" fmla="*/ 56047 w 6687348"/>
                  <a:gd name="connsiteY122" fmla="*/ 2758419 h 6864928"/>
                  <a:gd name="connsiteX123" fmla="*/ 71136 w 6687348"/>
                  <a:gd name="connsiteY123" fmla="*/ 2659234 h 6864928"/>
                  <a:gd name="connsiteX124" fmla="*/ 90537 w 6687348"/>
                  <a:gd name="connsiteY124" fmla="*/ 2560048 h 6864928"/>
                  <a:gd name="connsiteX125" fmla="*/ 112093 w 6687348"/>
                  <a:gd name="connsiteY125" fmla="*/ 2463018 h 6864928"/>
                  <a:gd name="connsiteX126" fmla="*/ 137961 w 6687348"/>
                  <a:gd name="connsiteY126" fmla="*/ 2363833 h 6864928"/>
                  <a:gd name="connsiteX127" fmla="*/ 161673 w 6687348"/>
                  <a:gd name="connsiteY127" fmla="*/ 2268959 h 6864928"/>
                  <a:gd name="connsiteX128" fmla="*/ 226343 w 6687348"/>
                  <a:gd name="connsiteY128" fmla="*/ 2079213 h 6864928"/>
                  <a:gd name="connsiteX129" fmla="*/ 293167 w 6687348"/>
                  <a:gd name="connsiteY129" fmla="*/ 1891622 h 6864928"/>
                  <a:gd name="connsiteX130" fmla="*/ 334125 w 6687348"/>
                  <a:gd name="connsiteY130" fmla="*/ 1801062 h 6864928"/>
                  <a:gd name="connsiteX131" fmla="*/ 372926 w 6687348"/>
                  <a:gd name="connsiteY131" fmla="*/ 1710501 h 6864928"/>
                  <a:gd name="connsiteX132" fmla="*/ 411728 w 6687348"/>
                  <a:gd name="connsiteY132" fmla="*/ 1617784 h 6864928"/>
                  <a:gd name="connsiteX133" fmla="*/ 461307 w 6687348"/>
                  <a:gd name="connsiteY133" fmla="*/ 1527223 h 6864928"/>
                  <a:gd name="connsiteX134" fmla="*/ 504420 w 6687348"/>
                  <a:gd name="connsiteY134" fmla="*/ 1438818 h 6864928"/>
                  <a:gd name="connsiteX135" fmla="*/ 556156 w 6687348"/>
                  <a:gd name="connsiteY135" fmla="*/ 1352570 h 6864928"/>
                  <a:gd name="connsiteX136" fmla="*/ 603580 w 6687348"/>
                  <a:gd name="connsiteY136" fmla="*/ 1264165 h 6864928"/>
                  <a:gd name="connsiteX137" fmla="*/ 659626 w 6687348"/>
                  <a:gd name="connsiteY137" fmla="*/ 1182229 h 6864928"/>
                  <a:gd name="connsiteX138" fmla="*/ 713518 w 6687348"/>
                  <a:gd name="connsiteY138" fmla="*/ 1098137 h 6864928"/>
                  <a:gd name="connsiteX139" fmla="*/ 769564 w 6687348"/>
                  <a:gd name="connsiteY139" fmla="*/ 1014044 h 6864928"/>
                  <a:gd name="connsiteX140" fmla="*/ 829922 w 6687348"/>
                  <a:gd name="connsiteY140" fmla="*/ 932108 h 6864928"/>
                  <a:gd name="connsiteX141" fmla="*/ 892436 w 6687348"/>
                  <a:gd name="connsiteY141" fmla="*/ 852329 h 6864928"/>
                  <a:gd name="connsiteX142" fmla="*/ 957105 w 6687348"/>
                  <a:gd name="connsiteY142" fmla="*/ 772549 h 6864928"/>
                  <a:gd name="connsiteX143" fmla="*/ 1019619 w 6687348"/>
                  <a:gd name="connsiteY143" fmla="*/ 697081 h 6864928"/>
                  <a:gd name="connsiteX144" fmla="*/ 1086444 w 6687348"/>
                  <a:gd name="connsiteY144" fmla="*/ 621614 h 6864928"/>
                  <a:gd name="connsiteX145" fmla="*/ 1159735 w 6687348"/>
                  <a:gd name="connsiteY145" fmla="*/ 546147 h 6864928"/>
                  <a:gd name="connsiteX146" fmla="*/ 1230872 w 6687348"/>
                  <a:gd name="connsiteY146" fmla="*/ 474991 h 6864928"/>
                  <a:gd name="connsiteX147" fmla="*/ 1302008 w 6687348"/>
                  <a:gd name="connsiteY147" fmla="*/ 403836 h 6864928"/>
                  <a:gd name="connsiteX148" fmla="*/ 1377455 w 6687348"/>
                  <a:gd name="connsiteY148" fmla="*/ 332682 h 6864928"/>
                  <a:gd name="connsiteX149" fmla="*/ 1452903 w 6687348"/>
                  <a:gd name="connsiteY149" fmla="*/ 263683 h 6864928"/>
                  <a:gd name="connsiteX150" fmla="*/ 1532661 w 6687348"/>
                  <a:gd name="connsiteY150" fmla="*/ 201153 h 6864928"/>
                  <a:gd name="connsiteX151" fmla="*/ 1614576 w 6687348"/>
                  <a:gd name="connsiteY151" fmla="*/ 136466 h 6864928"/>
                  <a:gd name="connsiteX152" fmla="*/ 1698646 w 6687348"/>
                  <a:gd name="connsiteY152" fmla="*/ 73936 h 6864928"/>
                  <a:gd name="connsiteX153" fmla="*/ 1782716 w 6687348"/>
                  <a:gd name="connsiteY153" fmla="*/ 13562 h 6864928"/>
                  <a:gd name="connsiteX154" fmla="*/ 1802802 w 6687348"/>
                  <a:gd name="connsiteY154" fmla="*/ 0 h 6864928"/>
                  <a:gd name="connsiteX0" fmla="*/ 6492792 w 6658777"/>
                  <a:gd name="connsiteY0" fmla="*/ 6605101 h 6864928"/>
                  <a:gd name="connsiteX1" fmla="*/ 6658777 w 6658777"/>
                  <a:gd name="connsiteY1" fmla="*/ 6756036 h 6864928"/>
                  <a:gd name="connsiteX2" fmla="*/ 6509594 w 6658777"/>
                  <a:gd name="connsiteY2" fmla="*/ 6864928 h 6864928"/>
                  <a:gd name="connsiteX3" fmla="*/ 5977765 w 6658777"/>
                  <a:gd name="connsiteY3" fmla="*/ 6864928 h 6864928"/>
                  <a:gd name="connsiteX4" fmla="*/ 6016396 w 6658777"/>
                  <a:gd name="connsiteY4" fmla="*/ 6848753 h 6864928"/>
                  <a:gd name="connsiteX5" fmla="*/ 6106932 w 6658777"/>
                  <a:gd name="connsiteY5" fmla="*/ 6807785 h 6864928"/>
                  <a:gd name="connsiteX6" fmla="*/ 6197470 w 6658777"/>
                  <a:gd name="connsiteY6" fmla="*/ 6764660 h 6864928"/>
                  <a:gd name="connsiteX7" fmla="*/ 6348364 w 6658777"/>
                  <a:gd name="connsiteY7" fmla="*/ 6689193 h 6864928"/>
                  <a:gd name="connsiteX8" fmla="*/ 6492792 w 6658777"/>
                  <a:gd name="connsiteY8" fmla="*/ 6605101 h 6864928"/>
                  <a:gd name="connsiteX9" fmla="*/ 1802802 w 6658777"/>
                  <a:gd name="connsiteY9" fmla="*/ 0 h 6864928"/>
                  <a:gd name="connsiteX10" fmla="*/ 2367371 w 6658777"/>
                  <a:gd name="connsiteY10" fmla="*/ 0 h 6864928"/>
                  <a:gd name="connsiteX11" fmla="*/ 2345338 w 6658777"/>
                  <a:gd name="connsiteY11" fmla="*/ 13562 h 6864928"/>
                  <a:gd name="connsiteX12" fmla="*/ 2261268 w 6658777"/>
                  <a:gd name="connsiteY12" fmla="*/ 69624 h 6864928"/>
                  <a:gd name="connsiteX13" fmla="*/ 2181509 w 6658777"/>
                  <a:gd name="connsiteY13" fmla="*/ 129998 h 6864928"/>
                  <a:gd name="connsiteX14" fmla="*/ 2103906 w 6658777"/>
                  <a:gd name="connsiteY14" fmla="*/ 183903 h 6864928"/>
                  <a:gd name="connsiteX15" fmla="*/ 1953011 w 6658777"/>
                  <a:gd name="connsiteY15" fmla="*/ 308963 h 6864928"/>
                  <a:gd name="connsiteX16" fmla="*/ 1806428 w 6658777"/>
                  <a:gd name="connsiteY16" fmla="*/ 434024 h 6864928"/>
                  <a:gd name="connsiteX17" fmla="*/ 1666311 w 6658777"/>
                  <a:gd name="connsiteY17" fmla="*/ 569865 h 6864928"/>
                  <a:gd name="connsiteX18" fmla="*/ 1534817 w 6658777"/>
                  <a:gd name="connsiteY18" fmla="*/ 712175 h 6864928"/>
                  <a:gd name="connsiteX19" fmla="*/ 1411945 w 6658777"/>
                  <a:gd name="connsiteY19" fmla="*/ 858797 h 6864928"/>
                  <a:gd name="connsiteX20" fmla="*/ 1293385 w 6658777"/>
                  <a:gd name="connsiteY20" fmla="*/ 1009732 h 6864928"/>
                  <a:gd name="connsiteX21" fmla="*/ 1185603 w 6658777"/>
                  <a:gd name="connsiteY21" fmla="*/ 1164979 h 6864928"/>
                  <a:gd name="connsiteX22" fmla="*/ 1084288 w 6658777"/>
                  <a:gd name="connsiteY22" fmla="*/ 1328851 h 6864928"/>
                  <a:gd name="connsiteX23" fmla="*/ 987284 w 6658777"/>
                  <a:gd name="connsiteY23" fmla="*/ 1490567 h 6864928"/>
                  <a:gd name="connsiteX24" fmla="*/ 905370 w 6658777"/>
                  <a:gd name="connsiteY24" fmla="*/ 1660908 h 6864928"/>
                  <a:gd name="connsiteX25" fmla="*/ 825611 w 6658777"/>
                  <a:gd name="connsiteY25" fmla="*/ 1833405 h 6864928"/>
                  <a:gd name="connsiteX26" fmla="*/ 758786 w 6658777"/>
                  <a:gd name="connsiteY26" fmla="*/ 2008058 h 6864928"/>
                  <a:gd name="connsiteX27" fmla="*/ 694117 w 6658777"/>
                  <a:gd name="connsiteY27" fmla="*/ 2187023 h 6864928"/>
                  <a:gd name="connsiteX28" fmla="*/ 642381 w 6658777"/>
                  <a:gd name="connsiteY28" fmla="*/ 2368145 h 6864928"/>
                  <a:gd name="connsiteX29" fmla="*/ 599269 w 6658777"/>
                  <a:gd name="connsiteY29" fmla="*/ 2551423 h 6864928"/>
                  <a:gd name="connsiteX30" fmla="*/ 562623 w 6658777"/>
                  <a:gd name="connsiteY30" fmla="*/ 2739014 h 6864928"/>
                  <a:gd name="connsiteX31" fmla="*/ 538911 w 6658777"/>
                  <a:gd name="connsiteY31" fmla="*/ 2924448 h 6864928"/>
                  <a:gd name="connsiteX32" fmla="*/ 523821 w 6658777"/>
                  <a:gd name="connsiteY32" fmla="*/ 3112038 h 6864928"/>
                  <a:gd name="connsiteX33" fmla="*/ 515198 w 6658777"/>
                  <a:gd name="connsiteY33" fmla="*/ 3301785 h 6864928"/>
                  <a:gd name="connsiteX34" fmla="*/ 515198 w 6658777"/>
                  <a:gd name="connsiteY34" fmla="*/ 3396658 h 6864928"/>
                  <a:gd name="connsiteX35" fmla="*/ 515198 w 6658777"/>
                  <a:gd name="connsiteY35" fmla="*/ 3491531 h 6864928"/>
                  <a:gd name="connsiteX36" fmla="*/ 519510 w 6658777"/>
                  <a:gd name="connsiteY36" fmla="*/ 3584249 h 6864928"/>
                  <a:gd name="connsiteX37" fmla="*/ 528132 w 6658777"/>
                  <a:gd name="connsiteY37" fmla="*/ 3679122 h 6864928"/>
                  <a:gd name="connsiteX38" fmla="*/ 538911 w 6658777"/>
                  <a:gd name="connsiteY38" fmla="*/ 3773995 h 6864928"/>
                  <a:gd name="connsiteX39" fmla="*/ 551844 w 6658777"/>
                  <a:gd name="connsiteY39" fmla="*/ 3868868 h 6864928"/>
                  <a:gd name="connsiteX40" fmla="*/ 562623 w 6658777"/>
                  <a:gd name="connsiteY40" fmla="*/ 3965898 h 6864928"/>
                  <a:gd name="connsiteX41" fmla="*/ 579868 w 6658777"/>
                  <a:gd name="connsiteY41" fmla="*/ 4060771 h 6864928"/>
                  <a:gd name="connsiteX42" fmla="*/ 599269 w 6658777"/>
                  <a:gd name="connsiteY42" fmla="*/ 4155645 h 6864928"/>
                  <a:gd name="connsiteX43" fmla="*/ 622981 w 6658777"/>
                  <a:gd name="connsiteY43" fmla="*/ 4246205 h 6864928"/>
                  <a:gd name="connsiteX44" fmla="*/ 646693 w 6658777"/>
                  <a:gd name="connsiteY44" fmla="*/ 4343235 h 6864928"/>
                  <a:gd name="connsiteX45" fmla="*/ 674716 w 6658777"/>
                  <a:gd name="connsiteY45" fmla="*/ 4433796 h 6864928"/>
                  <a:gd name="connsiteX46" fmla="*/ 702739 w 6658777"/>
                  <a:gd name="connsiteY46" fmla="*/ 4528669 h 6864928"/>
                  <a:gd name="connsiteX47" fmla="*/ 737230 w 6658777"/>
                  <a:gd name="connsiteY47" fmla="*/ 4619230 h 6864928"/>
                  <a:gd name="connsiteX48" fmla="*/ 769564 w 6658777"/>
                  <a:gd name="connsiteY48" fmla="*/ 4716260 h 6864928"/>
                  <a:gd name="connsiteX49" fmla="*/ 810521 w 6658777"/>
                  <a:gd name="connsiteY49" fmla="*/ 4806820 h 6864928"/>
                  <a:gd name="connsiteX50" fmla="*/ 849323 w 6658777"/>
                  <a:gd name="connsiteY50" fmla="*/ 4897381 h 6864928"/>
                  <a:gd name="connsiteX51" fmla="*/ 892436 w 6658777"/>
                  <a:gd name="connsiteY51" fmla="*/ 4990098 h 6864928"/>
                  <a:gd name="connsiteX52" fmla="*/ 935549 w 6658777"/>
                  <a:gd name="connsiteY52" fmla="*/ 5076347 h 6864928"/>
                  <a:gd name="connsiteX53" fmla="*/ 985128 w 6658777"/>
                  <a:gd name="connsiteY53" fmla="*/ 5164751 h 6864928"/>
                  <a:gd name="connsiteX54" fmla="*/ 1034708 w 6658777"/>
                  <a:gd name="connsiteY54" fmla="*/ 5251000 h 6864928"/>
                  <a:gd name="connsiteX55" fmla="*/ 1086444 w 6658777"/>
                  <a:gd name="connsiteY55" fmla="*/ 5335092 h 6864928"/>
                  <a:gd name="connsiteX56" fmla="*/ 1138179 w 6658777"/>
                  <a:gd name="connsiteY56" fmla="*/ 5419184 h 6864928"/>
                  <a:gd name="connsiteX57" fmla="*/ 1194226 w 6658777"/>
                  <a:gd name="connsiteY57" fmla="*/ 5501120 h 6864928"/>
                  <a:gd name="connsiteX58" fmla="*/ 1254584 w 6658777"/>
                  <a:gd name="connsiteY58" fmla="*/ 5580900 h 6864928"/>
                  <a:gd name="connsiteX59" fmla="*/ 1312786 w 6658777"/>
                  <a:gd name="connsiteY59" fmla="*/ 5656368 h 6864928"/>
                  <a:gd name="connsiteX60" fmla="*/ 1373144 w 6658777"/>
                  <a:gd name="connsiteY60" fmla="*/ 5731835 h 6864928"/>
                  <a:gd name="connsiteX61" fmla="*/ 1435657 w 6658777"/>
                  <a:gd name="connsiteY61" fmla="*/ 5807303 h 6864928"/>
                  <a:gd name="connsiteX62" fmla="*/ 1500327 w 6658777"/>
                  <a:gd name="connsiteY62" fmla="*/ 5878457 h 6864928"/>
                  <a:gd name="connsiteX63" fmla="*/ 1567152 w 6658777"/>
                  <a:gd name="connsiteY63" fmla="*/ 5949612 h 6864928"/>
                  <a:gd name="connsiteX64" fmla="*/ 1633977 w 6658777"/>
                  <a:gd name="connsiteY64" fmla="*/ 6018611 h 6864928"/>
                  <a:gd name="connsiteX65" fmla="*/ 1707268 w 6658777"/>
                  <a:gd name="connsiteY65" fmla="*/ 6085454 h 6864928"/>
                  <a:gd name="connsiteX66" fmla="*/ 1774093 w 6658777"/>
                  <a:gd name="connsiteY66" fmla="*/ 6147984 h 6864928"/>
                  <a:gd name="connsiteX67" fmla="*/ 1849541 w 6658777"/>
                  <a:gd name="connsiteY67" fmla="*/ 6212670 h 6864928"/>
                  <a:gd name="connsiteX68" fmla="*/ 1996124 w 6658777"/>
                  <a:gd name="connsiteY68" fmla="*/ 6335574 h 6864928"/>
                  <a:gd name="connsiteX69" fmla="*/ 2151330 w 6658777"/>
                  <a:gd name="connsiteY69" fmla="*/ 6447697 h 6864928"/>
                  <a:gd name="connsiteX70" fmla="*/ 2313004 w 6658777"/>
                  <a:gd name="connsiteY70" fmla="*/ 6551195 h 6864928"/>
                  <a:gd name="connsiteX71" fmla="*/ 2476832 w 6658777"/>
                  <a:gd name="connsiteY71" fmla="*/ 6650381 h 6864928"/>
                  <a:gd name="connsiteX72" fmla="*/ 2647128 w 6658777"/>
                  <a:gd name="connsiteY72" fmla="*/ 6736630 h 6864928"/>
                  <a:gd name="connsiteX73" fmla="*/ 2821735 w 6658777"/>
                  <a:gd name="connsiteY73" fmla="*/ 6820722 h 6864928"/>
                  <a:gd name="connsiteX74" fmla="*/ 2930212 w 6658777"/>
                  <a:gd name="connsiteY74" fmla="*/ 6864928 h 6864928"/>
                  <a:gd name="connsiteX75" fmla="*/ 1812362 w 6658777"/>
                  <a:gd name="connsiteY75" fmla="*/ 6864928 h 6864928"/>
                  <a:gd name="connsiteX76" fmla="*/ 1746070 w 6658777"/>
                  <a:gd name="connsiteY76" fmla="*/ 6820722 h 6864928"/>
                  <a:gd name="connsiteX77" fmla="*/ 1662000 w 6658777"/>
                  <a:gd name="connsiteY77" fmla="*/ 6760348 h 6864928"/>
                  <a:gd name="connsiteX78" fmla="*/ 1582241 w 6658777"/>
                  <a:gd name="connsiteY78" fmla="*/ 6697818 h 6864928"/>
                  <a:gd name="connsiteX79" fmla="*/ 1504638 w 6658777"/>
                  <a:gd name="connsiteY79" fmla="*/ 6633131 h 6864928"/>
                  <a:gd name="connsiteX80" fmla="*/ 1429191 w 6658777"/>
                  <a:gd name="connsiteY80" fmla="*/ 6570601 h 6864928"/>
                  <a:gd name="connsiteX81" fmla="*/ 1353743 w 6658777"/>
                  <a:gd name="connsiteY81" fmla="*/ 6501603 h 6864928"/>
                  <a:gd name="connsiteX82" fmla="*/ 1278296 w 6658777"/>
                  <a:gd name="connsiteY82" fmla="*/ 6430448 h 6864928"/>
                  <a:gd name="connsiteX83" fmla="*/ 1207159 w 6658777"/>
                  <a:gd name="connsiteY83" fmla="*/ 6359293 h 6864928"/>
                  <a:gd name="connsiteX84" fmla="*/ 1133868 w 6658777"/>
                  <a:gd name="connsiteY84" fmla="*/ 6288138 h 6864928"/>
                  <a:gd name="connsiteX85" fmla="*/ 1062731 w 6658777"/>
                  <a:gd name="connsiteY85" fmla="*/ 6212670 h 6864928"/>
                  <a:gd name="connsiteX86" fmla="*/ 995907 w 6658777"/>
                  <a:gd name="connsiteY86" fmla="*/ 6137203 h 6864928"/>
                  <a:gd name="connsiteX87" fmla="*/ 933393 w 6658777"/>
                  <a:gd name="connsiteY87" fmla="*/ 6057423 h 6864928"/>
                  <a:gd name="connsiteX88" fmla="*/ 868724 w 6658777"/>
                  <a:gd name="connsiteY88" fmla="*/ 5973331 h 6864928"/>
                  <a:gd name="connsiteX89" fmla="*/ 806210 w 6658777"/>
                  <a:gd name="connsiteY89" fmla="*/ 5891395 h 6864928"/>
                  <a:gd name="connsiteX90" fmla="*/ 745852 w 6658777"/>
                  <a:gd name="connsiteY90" fmla="*/ 5807303 h 6864928"/>
                  <a:gd name="connsiteX91" fmla="*/ 685494 w 6658777"/>
                  <a:gd name="connsiteY91" fmla="*/ 5721054 h 6864928"/>
                  <a:gd name="connsiteX92" fmla="*/ 631603 w 6658777"/>
                  <a:gd name="connsiteY92" fmla="*/ 5632649 h 6864928"/>
                  <a:gd name="connsiteX93" fmla="*/ 575556 w 6658777"/>
                  <a:gd name="connsiteY93" fmla="*/ 5542088 h 6864928"/>
                  <a:gd name="connsiteX94" fmla="*/ 523821 w 6658777"/>
                  <a:gd name="connsiteY94" fmla="*/ 5449371 h 6864928"/>
                  <a:gd name="connsiteX95" fmla="*/ 472086 w 6658777"/>
                  <a:gd name="connsiteY95" fmla="*/ 5354498 h 6864928"/>
                  <a:gd name="connsiteX96" fmla="*/ 424662 w 6658777"/>
                  <a:gd name="connsiteY96" fmla="*/ 5259625 h 6864928"/>
                  <a:gd name="connsiteX97" fmla="*/ 377237 w 6658777"/>
                  <a:gd name="connsiteY97" fmla="*/ 5160439 h 6864928"/>
                  <a:gd name="connsiteX98" fmla="*/ 334125 w 6658777"/>
                  <a:gd name="connsiteY98" fmla="*/ 5065566 h 6864928"/>
                  <a:gd name="connsiteX99" fmla="*/ 293167 w 6658777"/>
                  <a:gd name="connsiteY99" fmla="*/ 4966380 h 6864928"/>
                  <a:gd name="connsiteX100" fmla="*/ 254366 w 6658777"/>
                  <a:gd name="connsiteY100" fmla="*/ 4867194 h 6864928"/>
                  <a:gd name="connsiteX101" fmla="*/ 217720 w 6658777"/>
                  <a:gd name="connsiteY101" fmla="*/ 4768009 h 6864928"/>
                  <a:gd name="connsiteX102" fmla="*/ 187541 w 6658777"/>
                  <a:gd name="connsiteY102" fmla="*/ 4668823 h 6864928"/>
                  <a:gd name="connsiteX103" fmla="*/ 159518 w 6658777"/>
                  <a:gd name="connsiteY103" fmla="*/ 4569637 h 6864928"/>
                  <a:gd name="connsiteX104" fmla="*/ 131494 w 6658777"/>
                  <a:gd name="connsiteY104" fmla="*/ 4470451 h 6864928"/>
                  <a:gd name="connsiteX105" fmla="*/ 107782 w 6658777"/>
                  <a:gd name="connsiteY105" fmla="*/ 4366953 h 6864928"/>
                  <a:gd name="connsiteX106" fmla="*/ 84070 w 6658777"/>
                  <a:gd name="connsiteY106" fmla="*/ 4267768 h 6864928"/>
                  <a:gd name="connsiteX107" fmla="*/ 62514 w 6658777"/>
                  <a:gd name="connsiteY107" fmla="*/ 4168582 h 6864928"/>
                  <a:gd name="connsiteX108" fmla="*/ 47424 w 6658777"/>
                  <a:gd name="connsiteY108" fmla="*/ 4065084 h 6864928"/>
                  <a:gd name="connsiteX109" fmla="*/ 32335 w 6658777"/>
                  <a:gd name="connsiteY109" fmla="*/ 3965898 h 6864928"/>
                  <a:gd name="connsiteX110" fmla="*/ 19401 w 6658777"/>
                  <a:gd name="connsiteY110" fmla="*/ 3862400 h 6864928"/>
                  <a:gd name="connsiteX111" fmla="*/ 12934 w 6658777"/>
                  <a:gd name="connsiteY111" fmla="*/ 3763214 h 6864928"/>
                  <a:gd name="connsiteX112" fmla="*/ 4311 w 6658777"/>
                  <a:gd name="connsiteY112" fmla="*/ 3659716 h 6864928"/>
                  <a:gd name="connsiteX113" fmla="*/ 0 w 6658777"/>
                  <a:gd name="connsiteY113" fmla="*/ 3560530 h 6864928"/>
                  <a:gd name="connsiteX114" fmla="*/ 0 w 6658777"/>
                  <a:gd name="connsiteY114" fmla="*/ 3457032 h 6864928"/>
                  <a:gd name="connsiteX115" fmla="*/ 0 w 6658777"/>
                  <a:gd name="connsiteY115" fmla="*/ 3357846 h 6864928"/>
                  <a:gd name="connsiteX116" fmla="*/ 4311 w 6658777"/>
                  <a:gd name="connsiteY116" fmla="*/ 3258660 h 6864928"/>
                  <a:gd name="connsiteX117" fmla="*/ 8623 w 6658777"/>
                  <a:gd name="connsiteY117" fmla="*/ 3155162 h 6864928"/>
                  <a:gd name="connsiteX118" fmla="*/ 15090 w 6658777"/>
                  <a:gd name="connsiteY118" fmla="*/ 3055977 h 6864928"/>
                  <a:gd name="connsiteX119" fmla="*/ 28023 w 6658777"/>
                  <a:gd name="connsiteY119" fmla="*/ 2956791 h 6864928"/>
                  <a:gd name="connsiteX120" fmla="*/ 38802 w 6658777"/>
                  <a:gd name="connsiteY120" fmla="*/ 2857605 h 6864928"/>
                  <a:gd name="connsiteX121" fmla="*/ 56047 w 6658777"/>
                  <a:gd name="connsiteY121" fmla="*/ 2758419 h 6864928"/>
                  <a:gd name="connsiteX122" fmla="*/ 71136 w 6658777"/>
                  <a:gd name="connsiteY122" fmla="*/ 2659234 h 6864928"/>
                  <a:gd name="connsiteX123" fmla="*/ 90537 w 6658777"/>
                  <a:gd name="connsiteY123" fmla="*/ 2560048 h 6864928"/>
                  <a:gd name="connsiteX124" fmla="*/ 112093 w 6658777"/>
                  <a:gd name="connsiteY124" fmla="*/ 2463018 h 6864928"/>
                  <a:gd name="connsiteX125" fmla="*/ 137961 w 6658777"/>
                  <a:gd name="connsiteY125" fmla="*/ 2363833 h 6864928"/>
                  <a:gd name="connsiteX126" fmla="*/ 161673 w 6658777"/>
                  <a:gd name="connsiteY126" fmla="*/ 2268959 h 6864928"/>
                  <a:gd name="connsiteX127" fmla="*/ 226343 w 6658777"/>
                  <a:gd name="connsiteY127" fmla="*/ 2079213 h 6864928"/>
                  <a:gd name="connsiteX128" fmla="*/ 293167 w 6658777"/>
                  <a:gd name="connsiteY128" fmla="*/ 1891622 h 6864928"/>
                  <a:gd name="connsiteX129" fmla="*/ 334125 w 6658777"/>
                  <a:gd name="connsiteY129" fmla="*/ 1801062 h 6864928"/>
                  <a:gd name="connsiteX130" fmla="*/ 372926 w 6658777"/>
                  <a:gd name="connsiteY130" fmla="*/ 1710501 h 6864928"/>
                  <a:gd name="connsiteX131" fmla="*/ 411728 w 6658777"/>
                  <a:gd name="connsiteY131" fmla="*/ 1617784 h 6864928"/>
                  <a:gd name="connsiteX132" fmla="*/ 461307 w 6658777"/>
                  <a:gd name="connsiteY132" fmla="*/ 1527223 h 6864928"/>
                  <a:gd name="connsiteX133" fmla="*/ 504420 w 6658777"/>
                  <a:gd name="connsiteY133" fmla="*/ 1438818 h 6864928"/>
                  <a:gd name="connsiteX134" fmla="*/ 556156 w 6658777"/>
                  <a:gd name="connsiteY134" fmla="*/ 1352570 h 6864928"/>
                  <a:gd name="connsiteX135" fmla="*/ 603580 w 6658777"/>
                  <a:gd name="connsiteY135" fmla="*/ 1264165 h 6864928"/>
                  <a:gd name="connsiteX136" fmla="*/ 659626 w 6658777"/>
                  <a:gd name="connsiteY136" fmla="*/ 1182229 h 6864928"/>
                  <a:gd name="connsiteX137" fmla="*/ 713518 w 6658777"/>
                  <a:gd name="connsiteY137" fmla="*/ 1098137 h 6864928"/>
                  <a:gd name="connsiteX138" fmla="*/ 769564 w 6658777"/>
                  <a:gd name="connsiteY138" fmla="*/ 1014044 h 6864928"/>
                  <a:gd name="connsiteX139" fmla="*/ 829922 w 6658777"/>
                  <a:gd name="connsiteY139" fmla="*/ 932108 h 6864928"/>
                  <a:gd name="connsiteX140" fmla="*/ 892436 w 6658777"/>
                  <a:gd name="connsiteY140" fmla="*/ 852329 h 6864928"/>
                  <a:gd name="connsiteX141" fmla="*/ 957105 w 6658777"/>
                  <a:gd name="connsiteY141" fmla="*/ 772549 h 6864928"/>
                  <a:gd name="connsiteX142" fmla="*/ 1019619 w 6658777"/>
                  <a:gd name="connsiteY142" fmla="*/ 697081 h 6864928"/>
                  <a:gd name="connsiteX143" fmla="*/ 1086444 w 6658777"/>
                  <a:gd name="connsiteY143" fmla="*/ 621614 h 6864928"/>
                  <a:gd name="connsiteX144" fmla="*/ 1159735 w 6658777"/>
                  <a:gd name="connsiteY144" fmla="*/ 546147 h 6864928"/>
                  <a:gd name="connsiteX145" fmla="*/ 1230872 w 6658777"/>
                  <a:gd name="connsiteY145" fmla="*/ 474991 h 6864928"/>
                  <a:gd name="connsiteX146" fmla="*/ 1302008 w 6658777"/>
                  <a:gd name="connsiteY146" fmla="*/ 403836 h 6864928"/>
                  <a:gd name="connsiteX147" fmla="*/ 1377455 w 6658777"/>
                  <a:gd name="connsiteY147" fmla="*/ 332682 h 6864928"/>
                  <a:gd name="connsiteX148" fmla="*/ 1452903 w 6658777"/>
                  <a:gd name="connsiteY148" fmla="*/ 263683 h 6864928"/>
                  <a:gd name="connsiteX149" fmla="*/ 1532661 w 6658777"/>
                  <a:gd name="connsiteY149" fmla="*/ 201153 h 6864928"/>
                  <a:gd name="connsiteX150" fmla="*/ 1614576 w 6658777"/>
                  <a:gd name="connsiteY150" fmla="*/ 136466 h 6864928"/>
                  <a:gd name="connsiteX151" fmla="*/ 1698646 w 6658777"/>
                  <a:gd name="connsiteY151" fmla="*/ 73936 h 6864928"/>
                  <a:gd name="connsiteX152" fmla="*/ 1782716 w 6658777"/>
                  <a:gd name="connsiteY152" fmla="*/ 13562 h 6864928"/>
                  <a:gd name="connsiteX153" fmla="*/ 1802802 w 6658777"/>
                  <a:gd name="connsiteY153" fmla="*/ 0 h 6864928"/>
                  <a:gd name="connsiteX0" fmla="*/ 6492792 w 6509594"/>
                  <a:gd name="connsiteY0" fmla="*/ 6605101 h 6864928"/>
                  <a:gd name="connsiteX1" fmla="*/ 6509594 w 6509594"/>
                  <a:gd name="connsiteY1" fmla="*/ 6864928 h 6864928"/>
                  <a:gd name="connsiteX2" fmla="*/ 5977765 w 6509594"/>
                  <a:gd name="connsiteY2" fmla="*/ 6864928 h 6864928"/>
                  <a:gd name="connsiteX3" fmla="*/ 6016396 w 6509594"/>
                  <a:gd name="connsiteY3" fmla="*/ 6848753 h 6864928"/>
                  <a:gd name="connsiteX4" fmla="*/ 6106932 w 6509594"/>
                  <a:gd name="connsiteY4" fmla="*/ 6807785 h 6864928"/>
                  <a:gd name="connsiteX5" fmla="*/ 6197470 w 6509594"/>
                  <a:gd name="connsiteY5" fmla="*/ 6764660 h 6864928"/>
                  <a:gd name="connsiteX6" fmla="*/ 6348364 w 6509594"/>
                  <a:gd name="connsiteY6" fmla="*/ 6689193 h 6864928"/>
                  <a:gd name="connsiteX7" fmla="*/ 6492792 w 6509594"/>
                  <a:gd name="connsiteY7" fmla="*/ 6605101 h 6864928"/>
                  <a:gd name="connsiteX8" fmla="*/ 1802802 w 6509594"/>
                  <a:gd name="connsiteY8" fmla="*/ 0 h 6864928"/>
                  <a:gd name="connsiteX9" fmla="*/ 2367371 w 6509594"/>
                  <a:gd name="connsiteY9" fmla="*/ 0 h 6864928"/>
                  <a:gd name="connsiteX10" fmla="*/ 2345338 w 6509594"/>
                  <a:gd name="connsiteY10" fmla="*/ 13562 h 6864928"/>
                  <a:gd name="connsiteX11" fmla="*/ 2261268 w 6509594"/>
                  <a:gd name="connsiteY11" fmla="*/ 69624 h 6864928"/>
                  <a:gd name="connsiteX12" fmla="*/ 2181509 w 6509594"/>
                  <a:gd name="connsiteY12" fmla="*/ 129998 h 6864928"/>
                  <a:gd name="connsiteX13" fmla="*/ 2103906 w 6509594"/>
                  <a:gd name="connsiteY13" fmla="*/ 183903 h 6864928"/>
                  <a:gd name="connsiteX14" fmla="*/ 1953011 w 6509594"/>
                  <a:gd name="connsiteY14" fmla="*/ 308963 h 6864928"/>
                  <a:gd name="connsiteX15" fmla="*/ 1806428 w 6509594"/>
                  <a:gd name="connsiteY15" fmla="*/ 434024 h 6864928"/>
                  <a:gd name="connsiteX16" fmla="*/ 1666311 w 6509594"/>
                  <a:gd name="connsiteY16" fmla="*/ 569865 h 6864928"/>
                  <a:gd name="connsiteX17" fmla="*/ 1534817 w 6509594"/>
                  <a:gd name="connsiteY17" fmla="*/ 712175 h 6864928"/>
                  <a:gd name="connsiteX18" fmla="*/ 1411945 w 6509594"/>
                  <a:gd name="connsiteY18" fmla="*/ 858797 h 6864928"/>
                  <a:gd name="connsiteX19" fmla="*/ 1293385 w 6509594"/>
                  <a:gd name="connsiteY19" fmla="*/ 1009732 h 6864928"/>
                  <a:gd name="connsiteX20" fmla="*/ 1185603 w 6509594"/>
                  <a:gd name="connsiteY20" fmla="*/ 1164979 h 6864928"/>
                  <a:gd name="connsiteX21" fmla="*/ 1084288 w 6509594"/>
                  <a:gd name="connsiteY21" fmla="*/ 1328851 h 6864928"/>
                  <a:gd name="connsiteX22" fmla="*/ 987284 w 6509594"/>
                  <a:gd name="connsiteY22" fmla="*/ 1490567 h 6864928"/>
                  <a:gd name="connsiteX23" fmla="*/ 905370 w 6509594"/>
                  <a:gd name="connsiteY23" fmla="*/ 1660908 h 6864928"/>
                  <a:gd name="connsiteX24" fmla="*/ 825611 w 6509594"/>
                  <a:gd name="connsiteY24" fmla="*/ 1833405 h 6864928"/>
                  <a:gd name="connsiteX25" fmla="*/ 758786 w 6509594"/>
                  <a:gd name="connsiteY25" fmla="*/ 2008058 h 6864928"/>
                  <a:gd name="connsiteX26" fmla="*/ 694117 w 6509594"/>
                  <a:gd name="connsiteY26" fmla="*/ 2187023 h 6864928"/>
                  <a:gd name="connsiteX27" fmla="*/ 642381 w 6509594"/>
                  <a:gd name="connsiteY27" fmla="*/ 2368145 h 6864928"/>
                  <a:gd name="connsiteX28" fmla="*/ 599269 w 6509594"/>
                  <a:gd name="connsiteY28" fmla="*/ 2551423 h 6864928"/>
                  <a:gd name="connsiteX29" fmla="*/ 562623 w 6509594"/>
                  <a:gd name="connsiteY29" fmla="*/ 2739014 h 6864928"/>
                  <a:gd name="connsiteX30" fmla="*/ 538911 w 6509594"/>
                  <a:gd name="connsiteY30" fmla="*/ 2924448 h 6864928"/>
                  <a:gd name="connsiteX31" fmla="*/ 523821 w 6509594"/>
                  <a:gd name="connsiteY31" fmla="*/ 3112038 h 6864928"/>
                  <a:gd name="connsiteX32" fmla="*/ 515198 w 6509594"/>
                  <a:gd name="connsiteY32" fmla="*/ 3301785 h 6864928"/>
                  <a:gd name="connsiteX33" fmla="*/ 515198 w 6509594"/>
                  <a:gd name="connsiteY33" fmla="*/ 3396658 h 6864928"/>
                  <a:gd name="connsiteX34" fmla="*/ 515198 w 6509594"/>
                  <a:gd name="connsiteY34" fmla="*/ 3491531 h 6864928"/>
                  <a:gd name="connsiteX35" fmla="*/ 519510 w 6509594"/>
                  <a:gd name="connsiteY35" fmla="*/ 3584249 h 6864928"/>
                  <a:gd name="connsiteX36" fmla="*/ 528132 w 6509594"/>
                  <a:gd name="connsiteY36" fmla="*/ 3679122 h 6864928"/>
                  <a:gd name="connsiteX37" fmla="*/ 538911 w 6509594"/>
                  <a:gd name="connsiteY37" fmla="*/ 3773995 h 6864928"/>
                  <a:gd name="connsiteX38" fmla="*/ 551844 w 6509594"/>
                  <a:gd name="connsiteY38" fmla="*/ 3868868 h 6864928"/>
                  <a:gd name="connsiteX39" fmla="*/ 562623 w 6509594"/>
                  <a:gd name="connsiteY39" fmla="*/ 3965898 h 6864928"/>
                  <a:gd name="connsiteX40" fmla="*/ 579868 w 6509594"/>
                  <a:gd name="connsiteY40" fmla="*/ 4060771 h 6864928"/>
                  <a:gd name="connsiteX41" fmla="*/ 599269 w 6509594"/>
                  <a:gd name="connsiteY41" fmla="*/ 4155645 h 6864928"/>
                  <a:gd name="connsiteX42" fmla="*/ 622981 w 6509594"/>
                  <a:gd name="connsiteY42" fmla="*/ 4246205 h 6864928"/>
                  <a:gd name="connsiteX43" fmla="*/ 646693 w 6509594"/>
                  <a:gd name="connsiteY43" fmla="*/ 4343235 h 6864928"/>
                  <a:gd name="connsiteX44" fmla="*/ 674716 w 6509594"/>
                  <a:gd name="connsiteY44" fmla="*/ 4433796 h 6864928"/>
                  <a:gd name="connsiteX45" fmla="*/ 702739 w 6509594"/>
                  <a:gd name="connsiteY45" fmla="*/ 4528669 h 6864928"/>
                  <a:gd name="connsiteX46" fmla="*/ 737230 w 6509594"/>
                  <a:gd name="connsiteY46" fmla="*/ 4619230 h 6864928"/>
                  <a:gd name="connsiteX47" fmla="*/ 769564 w 6509594"/>
                  <a:gd name="connsiteY47" fmla="*/ 4716260 h 6864928"/>
                  <a:gd name="connsiteX48" fmla="*/ 810521 w 6509594"/>
                  <a:gd name="connsiteY48" fmla="*/ 4806820 h 6864928"/>
                  <a:gd name="connsiteX49" fmla="*/ 849323 w 6509594"/>
                  <a:gd name="connsiteY49" fmla="*/ 4897381 h 6864928"/>
                  <a:gd name="connsiteX50" fmla="*/ 892436 w 6509594"/>
                  <a:gd name="connsiteY50" fmla="*/ 4990098 h 6864928"/>
                  <a:gd name="connsiteX51" fmla="*/ 935549 w 6509594"/>
                  <a:gd name="connsiteY51" fmla="*/ 5076347 h 6864928"/>
                  <a:gd name="connsiteX52" fmla="*/ 985128 w 6509594"/>
                  <a:gd name="connsiteY52" fmla="*/ 5164751 h 6864928"/>
                  <a:gd name="connsiteX53" fmla="*/ 1034708 w 6509594"/>
                  <a:gd name="connsiteY53" fmla="*/ 5251000 h 6864928"/>
                  <a:gd name="connsiteX54" fmla="*/ 1086444 w 6509594"/>
                  <a:gd name="connsiteY54" fmla="*/ 5335092 h 6864928"/>
                  <a:gd name="connsiteX55" fmla="*/ 1138179 w 6509594"/>
                  <a:gd name="connsiteY55" fmla="*/ 5419184 h 6864928"/>
                  <a:gd name="connsiteX56" fmla="*/ 1194226 w 6509594"/>
                  <a:gd name="connsiteY56" fmla="*/ 5501120 h 6864928"/>
                  <a:gd name="connsiteX57" fmla="*/ 1254584 w 6509594"/>
                  <a:gd name="connsiteY57" fmla="*/ 5580900 h 6864928"/>
                  <a:gd name="connsiteX58" fmla="*/ 1312786 w 6509594"/>
                  <a:gd name="connsiteY58" fmla="*/ 5656368 h 6864928"/>
                  <a:gd name="connsiteX59" fmla="*/ 1373144 w 6509594"/>
                  <a:gd name="connsiteY59" fmla="*/ 5731835 h 6864928"/>
                  <a:gd name="connsiteX60" fmla="*/ 1435657 w 6509594"/>
                  <a:gd name="connsiteY60" fmla="*/ 5807303 h 6864928"/>
                  <a:gd name="connsiteX61" fmla="*/ 1500327 w 6509594"/>
                  <a:gd name="connsiteY61" fmla="*/ 5878457 h 6864928"/>
                  <a:gd name="connsiteX62" fmla="*/ 1567152 w 6509594"/>
                  <a:gd name="connsiteY62" fmla="*/ 5949612 h 6864928"/>
                  <a:gd name="connsiteX63" fmla="*/ 1633977 w 6509594"/>
                  <a:gd name="connsiteY63" fmla="*/ 6018611 h 6864928"/>
                  <a:gd name="connsiteX64" fmla="*/ 1707268 w 6509594"/>
                  <a:gd name="connsiteY64" fmla="*/ 6085454 h 6864928"/>
                  <a:gd name="connsiteX65" fmla="*/ 1774093 w 6509594"/>
                  <a:gd name="connsiteY65" fmla="*/ 6147984 h 6864928"/>
                  <a:gd name="connsiteX66" fmla="*/ 1849541 w 6509594"/>
                  <a:gd name="connsiteY66" fmla="*/ 6212670 h 6864928"/>
                  <a:gd name="connsiteX67" fmla="*/ 1996124 w 6509594"/>
                  <a:gd name="connsiteY67" fmla="*/ 6335574 h 6864928"/>
                  <a:gd name="connsiteX68" fmla="*/ 2151330 w 6509594"/>
                  <a:gd name="connsiteY68" fmla="*/ 6447697 h 6864928"/>
                  <a:gd name="connsiteX69" fmla="*/ 2313004 w 6509594"/>
                  <a:gd name="connsiteY69" fmla="*/ 6551195 h 6864928"/>
                  <a:gd name="connsiteX70" fmla="*/ 2476832 w 6509594"/>
                  <a:gd name="connsiteY70" fmla="*/ 6650381 h 6864928"/>
                  <a:gd name="connsiteX71" fmla="*/ 2647128 w 6509594"/>
                  <a:gd name="connsiteY71" fmla="*/ 6736630 h 6864928"/>
                  <a:gd name="connsiteX72" fmla="*/ 2821735 w 6509594"/>
                  <a:gd name="connsiteY72" fmla="*/ 6820722 h 6864928"/>
                  <a:gd name="connsiteX73" fmla="*/ 2930212 w 6509594"/>
                  <a:gd name="connsiteY73" fmla="*/ 6864928 h 6864928"/>
                  <a:gd name="connsiteX74" fmla="*/ 1812362 w 6509594"/>
                  <a:gd name="connsiteY74" fmla="*/ 6864928 h 6864928"/>
                  <a:gd name="connsiteX75" fmla="*/ 1746070 w 6509594"/>
                  <a:gd name="connsiteY75" fmla="*/ 6820722 h 6864928"/>
                  <a:gd name="connsiteX76" fmla="*/ 1662000 w 6509594"/>
                  <a:gd name="connsiteY76" fmla="*/ 6760348 h 6864928"/>
                  <a:gd name="connsiteX77" fmla="*/ 1582241 w 6509594"/>
                  <a:gd name="connsiteY77" fmla="*/ 6697818 h 6864928"/>
                  <a:gd name="connsiteX78" fmla="*/ 1504638 w 6509594"/>
                  <a:gd name="connsiteY78" fmla="*/ 6633131 h 6864928"/>
                  <a:gd name="connsiteX79" fmla="*/ 1429191 w 6509594"/>
                  <a:gd name="connsiteY79" fmla="*/ 6570601 h 6864928"/>
                  <a:gd name="connsiteX80" fmla="*/ 1353743 w 6509594"/>
                  <a:gd name="connsiteY80" fmla="*/ 6501603 h 6864928"/>
                  <a:gd name="connsiteX81" fmla="*/ 1278296 w 6509594"/>
                  <a:gd name="connsiteY81" fmla="*/ 6430448 h 6864928"/>
                  <a:gd name="connsiteX82" fmla="*/ 1207159 w 6509594"/>
                  <a:gd name="connsiteY82" fmla="*/ 6359293 h 6864928"/>
                  <a:gd name="connsiteX83" fmla="*/ 1133868 w 6509594"/>
                  <a:gd name="connsiteY83" fmla="*/ 6288138 h 6864928"/>
                  <a:gd name="connsiteX84" fmla="*/ 1062731 w 6509594"/>
                  <a:gd name="connsiteY84" fmla="*/ 6212670 h 6864928"/>
                  <a:gd name="connsiteX85" fmla="*/ 995907 w 6509594"/>
                  <a:gd name="connsiteY85" fmla="*/ 6137203 h 6864928"/>
                  <a:gd name="connsiteX86" fmla="*/ 933393 w 6509594"/>
                  <a:gd name="connsiteY86" fmla="*/ 6057423 h 6864928"/>
                  <a:gd name="connsiteX87" fmla="*/ 868724 w 6509594"/>
                  <a:gd name="connsiteY87" fmla="*/ 5973331 h 6864928"/>
                  <a:gd name="connsiteX88" fmla="*/ 806210 w 6509594"/>
                  <a:gd name="connsiteY88" fmla="*/ 5891395 h 6864928"/>
                  <a:gd name="connsiteX89" fmla="*/ 745852 w 6509594"/>
                  <a:gd name="connsiteY89" fmla="*/ 5807303 h 6864928"/>
                  <a:gd name="connsiteX90" fmla="*/ 685494 w 6509594"/>
                  <a:gd name="connsiteY90" fmla="*/ 5721054 h 6864928"/>
                  <a:gd name="connsiteX91" fmla="*/ 631603 w 6509594"/>
                  <a:gd name="connsiteY91" fmla="*/ 5632649 h 6864928"/>
                  <a:gd name="connsiteX92" fmla="*/ 575556 w 6509594"/>
                  <a:gd name="connsiteY92" fmla="*/ 5542088 h 6864928"/>
                  <a:gd name="connsiteX93" fmla="*/ 523821 w 6509594"/>
                  <a:gd name="connsiteY93" fmla="*/ 5449371 h 6864928"/>
                  <a:gd name="connsiteX94" fmla="*/ 472086 w 6509594"/>
                  <a:gd name="connsiteY94" fmla="*/ 5354498 h 6864928"/>
                  <a:gd name="connsiteX95" fmla="*/ 424662 w 6509594"/>
                  <a:gd name="connsiteY95" fmla="*/ 5259625 h 6864928"/>
                  <a:gd name="connsiteX96" fmla="*/ 377237 w 6509594"/>
                  <a:gd name="connsiteY96" fmla="*/ 5160439 h 6864928"/>
                  <a:gd name="connsiteX97" fmla="*/ 334125 w 6509594"/>
                  <a:gd name="connsiteY97" fmla="*/ 5065566 h 6864928"/>
                  <a:gd name="connsiteX98" fmla="*/ 293167 w 6509594"/>
                  <a:gd name="connsiteY98" fmla="*/ 4966380 h 6864928"/>
                  <a:gd name="connsiteX99" fmla="*/ 254366 w 6509594"/>
                  <a:gd name="connsiteY99" fmla="*/ 4867194 h 6864928"/>
                  <a:gd name="connsiteX100" fmla="*/ 217720 w 6509594"/>
                  <a:gd name="connsiteY100" fmla="*/ 4768009 h 6864928"/>
                  <a:gd name="connsiteX101" fmla="*/ 187541 w 6509594"/>
                  <a:gd name="connsiteY101" fmla="*/ 4668823 h 6864928"/>
                  <a:gd name="connsiteX102" fmla="*/ 159518 w 6509594"/>
                  <a:gd name="connsiteY102" fmla="*/ 4569637 h 6864928"/>
                  <a:gd name="connsiteX103" fmla="*/ 131494 w 6509594"/>
                  <a:gd name="connsiteY103" fmla="*/ 4470451 h 6864928"/>
                  <a:gd name="connsiteX104" fmla="*/ 107782 w 6509594"/>
                  <a:gd name="connsiteY104" fmla="*/ 4366953 h 6864928"/>
                  <a:gd name="connsiteX105" fmla="*/ 84070 w 6509594"/>
                  <a:gd name="connsiteY105" fmla="*/ 4267768 h 6864928"/>
                  <a:gd name="connsiteX106" fmla="*/ 62514 w 6509594"/>
                  <a:gd name="connsiteY106" fmla="*/ 4168582 h 6864928"/>
                  <a:gd name="connsiteX107" fmla="*/ 47424 w 6509594"/>
                  <a:gd name="connsiteY107" fmla="*/ 4065084 h 6864928"/>
                  <a:gd name="connsiteX108" fmla="*/ 32335 w 6509594"/>
                  <a:gd name="connsiteY108" fmla="*/ 3965898 h 6864928"/>
                  <a:gd name="connsiteX109" fmla="*/ 19401 w 6509594"/>
                  <a:gd name="connsiteY109" fmla="*/ 3862400 h 6864928"/>
                  <a:gd name="connsiteX110" fmla="*/ 12934 w 6509594"/>
                  <a:gd name="connsiteY110" fmla="*/ 3763214 h 6864928"/>
                  <a:gd name="connsiteX111" fmla="*/ 4311 w 6509594"/>
                  <a:gd name="connsiteY111" fmla="*/ 3659716 h 6864928"/>
                  <a:gd name="connsiteX112" fmla="*/ 0 w 6509594"/>
                  <a:gd name="connsiteY112" fmla="*/ 3560530 h 6864928"/>
                  <a:gd name="connsiteX113" fmla="*/ 0 w 6509594"/>
                  <a:gd name="connsiteY113" fmla="*/ 3457032 h 6864928"/>
                  <a:gd name="connsiteX114" fmla="*/ 0 w 6509594"/>
                  <a:gd name="connsiteY114" fmla="*/ 3357846 h 6864928"/>
                  <a:gd name="connsiteX115" fmla="*/ 4311 w 6509594"/>
                  <a:gd name="connsiteY115" fmla="*/ 3258660 h 6864928"/>
                  <a:gd name="connsiteX116" fmla="*/ 8623 w 6509594"/>
                  <a:gd name="connsiteY116" fmla="*/ 3155162 h 6864928"/>
                  <a:gd name="connsiteX117" fmla="*/ 15090 w 6509594"/>
                  <a:gd name="connsiteY117" fmla="*/ 3055977 h 6864928"/>
                  <a:gd name="connsiteX118" fmla="*/ 28023 w 6509594"/>
                  <a:gd name="connsiteY118" fmla="*/ 2956791 h 6864928"/>
                  <a:gd name="connsiteX119" fmla="*/ 38802 w 6509594"/>
                  <a:gd name="connsiteY119" fmla="*/ 2857605 h 6864928"/>
                  <a:gd name="connsiteX120" fmla="*/ 56047 w 6509594"/>
                  <a:gd name="connsiteY120" fmla="*/ 2758419 h 6864928"/>
                  <a:gd name="connsiteX121" fmla="*/ 71136 w 6509594"/>
                  <a:gd name="connsiteY121" fmla="*/ 2659234 h 6864928"/>
                  <a:gd name="connsiteX122" fmla="*/ 90537 w 6509594"/>
                  <a:gd name="connsiteY122" fmla="*/ 2560048 h 6864928"/>
                  <a:gd name="connsiteX123" fmla="*/ 112093 w 6509594"/>
                  <a:gd name="connsiteY123" fmla="*/ 2463018 h 6864928"/>
                  <a:gd name="connsiteX124" fmla="*/ 137961 w 6509594"/>
                  <a:gd name="connsiteY124" fmla="*/ 2363833 h 6864928"/>
                  <a:gd name="connsiteX125" fmla="*/ 161673 w 6509594"/>
                  <a:gd name="connsiteY125" fmla="*/ 2268959 h 6864928"/>
                  <a:gd name="connsiteX126" fmla="*/ 226343 w 6509594"/>
                  <a:gd name="connsiteY126" fmla="*/ 2079213 h 6864928"/>
                  <a:gd name="connsiteX127" fmla="*/ 293167 w 6509594"/>
                  <a:gd name="connsiteY127" fmla="*/ 1891622 h 6864928"/>
                  <a:gd name="connsiteX128" fmla="*/ 334125 w 6509594"/>
                  <a:gd name="connsiteY128" fmla="*/ 1801062 h 6864928"/>
                  <a:gd name="connsiteX129" fmla="*/ 372926 w 6509594"/>
                  <a:gd name="connsiteY129" fmla="*/ 1710501 h 6864928"/>
                  <a:gd name="connsiteX130" fmla="*/ 411728 w 6509594"/>
                  <a:gd name="connsiteY130" fmla="*/ 1617784 h 6864928"/>
                  <a:gd name="connsiteX131" fmla="*/ 461307 w 6509594"/>
                  <a:gd name="connsiteY131" fmla="*/ 1527223 h 6864928"/>
                  <a:gd name="connsiteX132" fmla="*/ 504420 w 6509594"/>
                  <a:gd name="connsiteY132" fmla="*/ 1438818 h 6864928"/>
                  <a:gd name="connsiteX133" fmla="*/ 556156 w 6509594"/>
                  <a:gd name="connsiteY133" fmla="*/ 1352570 h 6864928"/>
                  <a:gd name="connsiteX134" fmla="*/ 603580 w 6509594"/>
                  <a:gd name="connsiteY134" fmla="*/ 1264165 h 6864928"/>
                  <a:gd name="connsiteX135" fmla="*/ 659626 w 6509594"/>
                  <a:gd name="connsiteY135" fmla="*/ 1182229 h 6864928"/>
                  <a:gd name="connsiteX136" fmla="*/ 713518 w 6509594"/>
                  <a:gd name="connsiteY136" fmla="*/ 1098137 h 6864928"/>
                  <a:gd name="connsiteX137" fmla="*/ 769564 w 6509594"/>
                  <a:gd name="connsiteY137" fmla="*/ 1014044 h 6864928"/>
                  <a:gd name="connsiteX138" fmla="*/ 829922 w 6509594"/>
                  <a:gd name="connsiteY138" fmla="*/ 932108 h 6864928"/>
                  <a:gd name="connsiteX139" fmla="*/ 892436 w 6509594"/>
                  <a:gd name="connsiteY139" fmla="*/ 852329 h 6864928"/>
                  <a:gd name="connsiteX140" fmla="*/ 957105 w 6509594"/>
                  <a:gd name="connsiteY140" fmla="*/ 772549 h 6864928"/>
                  <a:gd name="connsiteX141" fmla="*/ 1019619 w 6509594"/>
                  <a:gd name="connsiteY141" fmla="*/ 697081 h 6864928"/>
                  <a:gd name="connsiteX142" fmla="*/ 1086444 w 6509594"/>
                  <a:gd name="connsiteY142" fmla="*/ 621614 h 6864928"/>
                  <a:gd name="connsiteX143" fmla="*/ 1159735 w 6509594"/>
                  <a:gd name="connsiteY143" fmla="*/ 546147 h 6864928"/>
                  <a:gd name="connsiteX144" fmla="*/ 1230872 w 6509594"/>
                  <a:gd name="connsiteY144" fmla="*/ 474991 h 6864928"/>
                  <a:gd name="connsiteX145" fmla="*/ 1302008 w 6509594"/>
                  <a:gd name="connsiteY145" fmla="*/ 403836 h 6864928"/>
                  <a:gd name="connsiteX146" fmla="*/ 1377455 w 6509594"/>
                  <a:gd name="connsiteY146" fmla="*/ 332682 h 6864928"/>
                  <a:gd name="connsiteX147" fmla="*/ 1452903 w 6509594"/>
                  <a:gd name="connsiteY147" fmla="*/ 263683 h 6864928"/>
                  <a:gd name="connsiteX148" fmla="*/ 1532661 w 6509594"/>
                  <a:gd name="connsiteY148" fmla="*/ 201153 h 6864928"/>
                  <a:gd name="connsiteX149" fmla="*/ 1614576 w 6509594"/>
                  <a:gd name="connsiteY149" fmla="*/ 136466 h 6864928"/>
                  <a:gd name="connsiteX150" fmla="*/ 1698646 w 6509594"/>
                  <a:gd name="connsiteY150" fmla="*/ 73936 h 6864928"/>
                  <a:gd name="connsiteX151" fmla="*/ 1782716 w 6509594"/>
                  <a:gd name="connsiteY151" fmla="*/ 13562 h 6864928"/>
                  <a:gd name="connsiteX152" fmla="*/ 1802802 w 6509594"/>
                  <a:gd name="connsiteY152" fmla="*/ 0 h 6864928"/>
                  <a:gd name="connsiteX0" fmla="*/ 6492792 w 6492792"/>
                  <a:gd name="connsiteY0" fmla="*/ 6605101 h 6864928"/>
                  <a:gd name="connsiteX1" fmla="*/ 5977765 w 6492792"/>
                  <a:gd name="connsiteY1" fmla="*/ 6864928 h 6864928"/>
                  <a:gd name="connsiteX2" fmla="*/ 6016396 w 6492792"/>
                  <a:gd name="connsiteY2" fmla="*/ 6848753 h 6864928"/>
                  <a:gd name="connsiteX3" fmla="*/ 6106932 w 6492792"/>
                  <a:gd name="connsiteY3" fmla="*/ 6807785 h 6864928"/>
                  <a:gd name="connsiteX4" fmla="*/ 6197470 w 6492792"/>
                  <a:gd name="connsiteY4" fmla="*/ 6764660 h 6864928"/>
                  <a:gd name="connsiteX5" fmla="*/ 6348364 w 6492792"/>
                  <a:gd name="connsiteY5" fmla="*/ 6689193 h 6864928"/>
                  <a:gd name="connsiteX6" fmla="*/ 6492792 w 6492792"/>
                  <a:gd name="connsiteY6" fmla="*/ 6605101 h 6864928"/>
                  <a:gd name="connsiteX7" fmla="*/ 1802802 w 6492792"/>
                  <a:gd name="connsiteY7" fmla="*/ 0 h 6864928"/>
                  <a:gd name="connsiteX8" fmla="*/ 2367371 w 6492792"/>
                  <a:gd name="connsiteY8" fmla="*/ 0 h 6864928"/>
                  <a:gd name="connsiteX9" fmla="*/ 2345338 w 6492792"/>
                  <a:gd name="connsiteY9" fmla="*/ 13562 h 6864928"/>
                  <a:gd name="connsiteX10" fmla="*/ 2261268 w 6492792"/>
                  <a:gd name="connsiteY10" fmla="*/ 69624 h 6864928"/>
                  <a:gd name="connsiteX11" fmla="*/ 2181509 w 6492792"/>
                  <a:gd name="connsiteY11" fmla="*/ 129998 h 6864928"/>
                  <a:gd name="connsiteX12" fmla="*/ 2103906 w 6492792"/>
                  <a:gd name="connsiteY12" fmla="*/ 183903 h 6864928"/>
                  <a:gd name="connsiteX13" fmla="*/ 1953011 w 6492792"/>
                  <a:gd name="connsiteY13" fmla="*/ 308963 h 6864928"/>
                  <a:gd name="connsiteX14" fmla="*/ 1806428 w 6492792"/>
                  <a:gd name="connsiteY14" fmla="*/ 434024 h 6864928"/>
                  <a:gd name="connsiteX15" fmla="*/ 1666311 w 6492792"/>
                  <a:gd name="connsiteY15" fmla="*/ 569865 h 6864928"/>
                  <a:gd name="connsiteX16" fmla="*/ 1534817 w 6492792"/>
                  <a:gd name="connsiteY16" fmla="*/ 712175 h 6864928"/>
                  <a:gd name="connsiteX17" fmla="*/ 1411945 w 6492792"/>
                  <a:gd name="connsiteY17" fmla="*/ 858797 h 6864928"/>
                  <a:gd name="connsiteX18" fmla="*/ 1293385 w 6492792"/>
                  <a:gd name="connsiteY18" fmla="*/ 1009732 h 6864928"/>
                  <a:gd name="connsiteX19" fmla="*/ 1185603 w 6492792"/>
                  <a:gd name="connsiteY19" fmla="*/ 1164979 h 6864928"/>
                  <a:gd name="connsiteX20" fmla="*/ 1084288 w 6492792"/>
                  <a:gd name="connsiteY20" fmla="*/ 1328851 h 6864928"/>
                  <a:gd name="connsiteX21" fmla="*/ 987284 w 6492792"/>
                  <a:gd name="connsiteY21" fmla="*/ 1490567 h 6864928"/>
                  <a:gd name="connsiteX22" fmla="*/ 905370 w 6492792"/>
                  <a:gd name="connsiteY22" fmla="*/ 1660908 h 6864928"/>
                  <a:gd name="connsiteX23" fmla="*/ 825611 w 6492792"/>
                  <a:gd name="connsiteY23" fmla="*/ 1833405 h 6864928"/>
                  <a:gd name="connsiteX24" fmla="*/ 758786 w 6492792"/>
                  <a:gd name="connsiteY24" fmla="*/ 2008058 h 6864928"/>
                  <a:gd name="connsiteX25" fmla="*/ 694117 w 6492792"/>
                  <a:gd name="connsiteY25" fmla="*/ 2187023 h 6864928"/>
                  <a:gd name="connsiteX26" fmla="*/ 642381 w 6492792"/>
                  <a:gd name="connsiteY26" fmla="*/ 2368145 h 6864928"/>
                  <a:gd name="connsiteX27" fmla="*/ 599269 w 6492792"/>
                  <a:gd name="connsiteY27" fmla="*/ 2551423 h 6864928"/>
                  <a:gd name="connsiteX28" fmla="*/ 562623 w 6492792"/>
                  <a:gd name="connsiteY28" fmla="*/ 2739014 h 6864928"/>
                  <a:gd name="connsiteX29" fmla="*/ 538911 w 6492792"/>
                  <a:gd name="connsiteY29" fmla="*/ 2924448 h 6864928"/>
                  <a:gd name="connsiteX30" fmla="*/ 523821 w 6492792"/>
                  <a:gd name="connsiteY30" fmla="*/ 3112038 h 6864928"/>
                  <a:gd name="connsiteX31" fmla="*/ 515198 w 6492792"/>
                  <a:gd name="connsiteY31" fmla="*/ 3301785 h 6864928"/>
                  <a:gd name="connsiteX32" fmla="*/ 515198 w 6492792"/>
                  <a:gd name="connsiteY32" fmla="*/ 3396658 h 6864928"/>
                  <a:gd name="connsiteX33" fmla="*/ 515198 w 6492792"/>
                  <a:gd name="connsiteY33" fmla="*/ 3491531 h 6864928"/>
                  <a:gd name="connsiteX34" fmla="*/ 519510 w 6492792"/>
                  <a:gd name="connsiteY34" fmla="*/ 3584249 h 6864928"/>
                  <a:gd name="connsiteX35" fmla="*/ 528132 w 6492792"/>
                  <a:gd name="connsiteY35" fmla="*/ 3679122 h 6864928"/>
                  <a:gd name="connsiteX36" fmla="*/ 538911 w 6492792"/>
                  <a:gd name="connsiteY36" fmla="*/ 3773995 h 6864928"/>
                  <a:gd name="connsiteX37" fmla="*/ 551844 w 6492792"/>
                  <a:gd name="connsiteY37" fmla="*/ 3868868 h 6864928"/>
                  <a:gd name="connsiteX38" fmla="*/ 562623 w 6492792"/>
                  <a:gd name="connsiteY38" fmla="*/ 3965898 h 6864928"/>
                  <a:gd name="connsiteX39" fmla="*/ 579868 w 6492792"/>
                  <a:gd name="connsiteY39" fmla="*/ 4060771 h 6864928"/>
                  <a:gd name="connsiteX40" fmla="*/ 599269 w 6492792"/>
                  <a:gd name="connsiteY40" fmla="*/ 4155645 h 6864928"/>
                  <a:gd name="connsiteX41" fmla="*/ 622981 w 6492792"/>
                  <a:gd name="connsiteY41" fmla="*/ 4246205 h 6864928"/>
                  <a:gd name="connsiteX42" fmla="*/ 646693 w 6492792"/>
                  <a:gd name="connsiteY42" fmla="*/ 4343235 h 6864928"/>
                  <a:gd name="connsiteX43" fmla="*/ 674716 w 6492792"/>
                  <a:gd name="connsiteY43" fmla="*/ 4433796 h 6864928"/>
                  <a:gd name="connsiteX44" fmla="*/ 702739 w 6492792"/>
                  <a:gd name="connsiteY44" fmla="*/ 4528669 h 6864928"/>
                  <a:gd name="connsiteX45" fmla="*/ 737230 w 6492792"/>
                  <a:gd name="connsiteY45" fmla="*/ 4619230 h 6864928"/>
                  <a:gd name="connsiteX46" fmla="*/ 769564 w 6492792"/>
                  <a:gd name="connsiteY46" fmla="*/ 4716260 h 6864928"/>
                  <a:gd name="connsiteX47" fmla="*/ 810521 w 6492792"/>
                  <a:gd name="connsiteY47" fmla="*/ 4806820 h 6864928"/>
                  <a:gd name="connsiteX48" fmla="*/ 849323 w 6492792"/>
                  <a:gd name="connsiteY48" fmla="*/ 4897381 h 6864928"/>
                  <a:gd name="connsiteX49" fmla="*/ 892436 w 6492792"/>
                  <a:gd name="connsiteY49" fmla="*/ 4990098 h 6864928"/>
                  <a:gd name="connsiteX50" fmla="*/ 935549 w 6492792"/>
                  <a:gd name="connsiteY50" fmla="*/ 5076347 h 6864928"/>
                  <a:gd name="connsiteX51" fmla="*/ 985128 w 6492792"/>
                  <a:gd name="connsiteY51" fmla="*/ 5164751 h 6864928"/>
                  <a:gd name="connsiteX52" fmla="*/ 1034708 w 6492792"/>
                  <a:gd name="connsiteY52" fmla="*/ 5251000 h 6864928"/>
                  <a:gd name="connsiteX53" fmla="*/ 1086444 w 6492792"/>
                  <a:gd name="connsiteY53" fmla="*/ 5335092 h 6864928"/>
                  <a:gd name="connsiteX54" fmla="*/ 1138179 w 6492792"/>
                  <a:gd name="connsiteY54" fmla="*/ 5419184 h 6864928"/>
                  <a:gd name="connsiteX55" fmla="*/ 1194226 w 6492792"/>
                  <a:gd name="connsiteY55" fmla="*/ 5501120 h 6864928"/>
                  <a:gd name="connsiteX56" fmla="*/ 1254584 w 6492792"/>
                  <a:gd name="connsiteY56" fmla="*/ 5580900 h 6864928"/>
                  <a:gd name="connsiteX57" fmla="*/ 1312786 w 6492792"/>
                  <a:gd name="connsiteY57" fmla="*/ 5656368 h 6864928"/>
                  <a:gd name="connsiteX58" fmla="*/ 1373144 w 6492792"/>
                  <a:gd name="connsiteY58" fmla="*/ 5731835 h 6864928"/>
                  <a:gd name="connsiteX59" fmla="*/ 1435657 w 6492792"/>
                  <a:gd name="connsiteY59" fmla="*/ 5807303 h 6864928"/>
                  <a:gd name="connsiteX60" fmla="*/ 1500327 w 6492792"/>
                  <a:gd name="connsiteY60" fmla="*/ 5878457 h 6864928"/>
                  <a:gd name="connsiteX61" fmla="*/ 1567152 w 6492792"/>
                  <a:gd name="connsiteY61" fmla="*/ 5949612 h 6864928"/>
                  <a:gd name="connsiteX62" fmla="*/ 1633977 w 6492792"/>
                  <a:gd name="connsiteY62" fmla="*/ 6018611 h 6864928"/>
                  <a:gd name="connsiteX63" fmla="*/ 1707268 w 6492792"/>
                  <a:gd name="connsiteY63" fmla="*/ 6085454 h 6864928"/>
                  <a:gd name="connsiteX64" fmla="*/ 1774093 w 6492792"/>
                  <a:gd name="connsiteY64" fmla="*/ 6147984 h 6864928"/>
                  <a:gd name="connsiteX65" fmla="*/ 1849541 w 6492792"/>
                  <a:gd name="connsiteY65" fmla="*/ 6212670 h 6864928"/>
                  <a:gd name="connsiteX66" fmla="*/ 1996124 w 6492792"/>
                  <a:gd name="connsiteY66" fmla="*/ 6335574 h 6864928"/>
                  <a:gd name="connsiteX67" fmla="*/ 2151330 w 6492792"/>
                  <a:gd name="connsiteY67" fmla="*/ 6447697 h 6864928"/>
                  <a:gd name="connsiteX68" fmla="*/ 2313004 w 6492792"/>
                  <a:gd name="connsiteY68" fmla="*/ 6551195 h 6864928"/>
                  <a:gd name="connsiteX69" fmla="*/ 2476832 w 6492792"/>
                  <a:gd name="connsiteY69" fmla="*/ 6650381 h 6864928"/>
                  <a:gd name="connsiteX70" fmla="*/ 2647128 w 6492792"/>
                  <a:gd name="connsiteY70" fmla="*/ 6736630 h 6864928"/>
                  <a:gd name="connsiteX71" fmla="*/ 2821735 w 6492792"/>
                  <a:gd name="connsiteY71" fmla="*/ 6820722 h 6864928"/>
                  <a:gd name="connsiteX72" fmla="*/ 2930212 w 6492792"/>
                  <a:gd name="connsiteY72" fmla="*/ 6864928 h 6864928"/>
                  <a:gd name="connsiteX73" fmla="*/ 1812362 w 6492792"/>
                  <a:gd name="connsiteY73" fmla="*/ 6864928 h 6864928"/>
                  <a:gd name="connsiteX74" fmla="*/ 1746070 w 6492792"/>
                  <a:gd name="connsiteY74" fmla="*/ 6820722 h 6864928"/>
                  <a:gd name="connsiteX75" fmla="*/ 1662000 w 6492792"/>
                  <a:gd name="connsiteY75" fmla="*/ 6760348 h 6864928"/>
                  <a:gd name="connsiteX76" fmla="*/ 1582241 w 6492792"/>
                  <a:gd name="connsiteY76" fmla="*/ 6697818 h 6864928"/>
                  <a:gd name="connsiteX77" fmla="*/ 1504638 w 6492792"/>
                  <a:gd name="connsiteY77" fmla="*/ 6633131 h 6864928"/>
                  <a:gd name="connsiteX78" fmla="*/ 1429191 w 6492792"/>
                  <a:gd name="connsiteY78" fmla="*/ 6570601 h 6864928"/>
                  <a:gd name="connsiteX79" fmla="*/ 1353743 w 6492792"/>
                  <a:gd name="connsiteY79" fmla="*/ 6501603 h 6864928"/>
                  <a:gd name="connsiteX80" fmla="*/ 1278296 w 6492792"/>
                  <a:gd name="connsiteY80" fmla="*/ 6430448 h 6864928"/>
                  <a:gd name="connsiteX81" fmla="*/ 1207159 w 6492792"/>
                  <a:gd name="connsiteY81" fmla="*/ 6359293 h 6864928"/>
                  <a:gd name="connsiteX82" fmla="*/ 1133868 w 6492792"/>
                  <a:gd name="connsiteY82" fmla="*/ 6288138 h 6864928"/>
                  <a:gd name="connsiteX83" fmla="*/ 1062731 w 6492792"/>
                  <a:gd name="connsiteY83" fmla="*/ 6212670 h 6864928"/>
                  <a:gd name="connsiteX84" fmla="*/ 995907 w 6492792"/>
                  <a:gd name="connsiteY84" fmla="*/ 6137203 h 6864928"/>
                  <a:gd name="connsiteX85" fmla="*/ 933393 w 6492792"/>
                  <a:gd name="connsiteY85" fmla="*/ 6057423 h 6864928"/>
                  <a:gd name="connsiteX86" fmla="*/ 868724 w 6492792"/>
                  <a:gd name="connsiteY86" fmla="*/ 5973331 h 6864928"/>
                  <a:gd name="connsiteX87" fmla="*/ 806210 w 6492792"/>
                  <a:gd name="connsiteY87" fmla="*/ 5891395 h 6864928"/>
                  <a:gd name="connsiteX88" fmla="*/ 745852 w 6492792"/>
                  <a:gd name="connsiteY88" fmla="*/ 5807303 h 6864928"/>
                  <a:gd name="connsiteX89" fmla="*/ 685494 w 6492792"/>
                  <a:gd name="connsiteY89" fmla="*/ 5721054 h 6864928"/>
                  <a:gd name="connsiteX90" fmla="*/ 631603 w 6492792"/>
                  <a:gd name="connsiteY90" fmla="*/ 5632649 h 6864928"/>
                  <a:gd name="connsiteX91" fmla="*/ 575556 w 6492792"/>
                  <a:gd name="connsiteY91" fmla="*/ 5542088 h 6864928"/>
                  <a:gd name="connsiteX92" fmla="*/ 523821 w 6492792"/>
                  <a:gd name="connsiteY92" fmla="*/ 5449371 h 6864928"/>
                  <a:gd name="connsiteX93" fmla="*/ 472086 w 6492792"/>
                  <a:gd name="connsiteY93" fmla="*/ 5354498 h 6864928"/>
                  <a:gd name="connsiteX94" fmla="*/ 424662 w 6492792"/>
                  <a:gd name="connsiteY94" fmla="*/ 5259625 h 6864928"/>
                  <a:gd name="connsiteX95" fmla="*/ 377237 w 6492792"/>
                  <a:gd name="connsiteY95" fmla="*/ 5160439 h 6864928"/>
                  <a:gd name="connsiteX96" fmla="*/ 334125 w 6492792"/>
                  <a:gd name="connsiteY96" fmla="*/ 5065566 h 6864928"/>
                  <a:gd name="connsiteX97" fmla="*/ 293167 w 6492792"/>
                  <a:gd name="connsiteY97" fmla="*/ 4966380 h 6864928"/>
                  <a:gd name="connsiteX98" fmla="*/ 254366 w 6492792"/>
                  <a:gd name="connsiteY98" fmla="*/ 4867194 h 6864928"/>
                  <a:gd name="connsiteX99" fmla="*/ 217720 w 6492792"/>
                  <a:gd name="connsiteY99" fmla="*/ 4768009 h 6864928"/>
                  <a:gd name="connsiteX100" fmla="*/ 187541 w 6492792"/>
                  <a:gd name="connsiteY100" fmla="*/ 4668823 h 6864928"/>
                  <a:gd name="connsiteX101" fmla="*/ 159518 w 6492792"/>
                  <a:gd name="connsiteY101" fmla="*/ 4569637 h 6864928"/>
                  <a:gd name="connsiteX102" fmla="*/ 131494 w 6492792"/>
                  <a:gd name="connsiteY102" fmla="*/ 4470451 h 6864928"/>
                  <a:gd name="connsiteX103" fmla="*/ 107782 w 6492792"/>
                  <a:gd name="connsiteY103" fmla="*/ 4366953 h 6864928"/>
                  <a:gd name="connsiteX104" fmla="*/ 84070 w 6492792"/>
                  <a:gd name="connsiteY104" fmla="*/ 4267768 h 6864928"/>
                  <a:gd name="connsiteX105" fmla="*/ 62514 w 6492792"/>
                  <a:gd name="connsiteY105" fmla="*/ 4168582 h 6864928"/>
                  <a:gd name="connsiteX106" fmla="*/ 47424 w 6492792"/>
                  <a:gd name="connsiteY106" fmla="*/ 4065084 h 6864928"/>
                  <a:gd name="connsiteX107" fmla="*/ 32335 w 6492792"/>
                  <a:gd name="connsiteY107" fmla="*/ 3965898 h 6864928"/>
                  <a:gd name="connsiteX108" fmla="*/ 19401 w 6492792"/>
                  <a:gd name="connsiteY108" fmla="*/ 3862400 h 6864928"/>
                  <a:gd name="connsiteX109" fmla="*/ 12934 w 6492792"/>
                  <a:gd name="connsiteY109" fmla="*/ 3763214 h 6864928"/>
                  <a:gd name="connsiteX110" fmla="*/ 4311 w 6492792"/>
                  <a:gd name="connsiteY110" fmla="*/ 3659716 h 6864928"/>
                  <a:gd name="connsiteX111" fmla="*/ 0 w 6492792"/>
                  <a:gd name="connsiteY111" fmla="*/ 3560530 h 6864928"/>
                  <a:gd name="connsiteX112" fmla="*/ 0 w 6492792"/>
                  <a:gd name="connsiteY112" fmla="*/ 3457032 h 6864928"/>
                  <a:gd name="connsiteX113" fmla="*/ 0 w 6492792"/>
                  <a:gd name="connsiteY113" fmla="*/ 3357846 h 6864928"/>
                  <a:gd name="connsiteX114" fmla="*/ 4311 w 6492792"/>
                  <a:gd name="connsiteY114" fmla="*/ 3258660 h 6864928"/>
                  <a:gd name="connsiteX115" fmla="*/ 8623 w 6492792"/>
                  <a:gd name="connsiteY115" fmla="*/ 3155162 h 6864928"/>
                  <a:gd name="connsiteX116" fmla="*/ 15090 w 6492792"/>
                  <a:gd name="connsiteY116" fmla="*/ 3055977 h 6864928"/>
                  <a:gd name="connsiteX117" fmla="*/ 28023 w 6492792"/>
                  <a:gd name="connsiteY117" fmla="*/ 2956791 h 6864928"/>
                  <a:gd name="connsiteX118" fmla="*/ 38802 w 6492792"/>
                  <a:gd name="connsiteY118" fmla="*/ 2857605 h 6864928"/>
                  <a:gd name="connsiteX119" fmla="*/ 56047 w 6492792"/>
                  <a:gd name="connsiteY119" fmla="*/ 2758419 h 6864928"/>
                  <a:gd name="connsiteX120" fmla="*/ 71136 w 6492792"/>
                  <a:gd name="connsiteY120" fmla="*/ 2659234 h 6864928"/>
                  <a:gd name="connsiteX121" fmla="*/ 90537 w 6492792"/>
                  <a:gd name="connsiteY121" fmla="*/ 2560048 h 6864928"/>
                  <a:gd name="connsiteX122" fmla="*/ 112093 w 6492792"/>
                  <a:gd name="connsiteY122" fmla="*/ 2463018 h 6864928"/>
                  <a:gd name="connsiteX123" fmla="*/ 137961 w 6492792"/>
                  <a:gd name="connsiteY123" fmla="*/ 2363833 h 6864928"/>
                  <a:gd name="connsiteX124" fmla="*/ 161673 w 6492792"/>
                  <a:gd name="connsiteY124" fmla="*/ 2268959 h 6864928"/>
                  <a:gd name="connsiteX125" fmla="*/ 226343 w 6492792"/>
                  <a:gd name="connsiteY125" fmla="*/ 2079213 h 6864928"/>
                  <a:gd name="connsiteX126" fmla="*/ 293167 w 6492792"/>
                  <a:gd name="connsiteY126" fmla="*/ 1891622 h 6864928"/>
                  <a:gd name="connsiteX127" fmla="*/ 334125 w 6492792"/>
                  <a:gd name="connsiteY127" fmla="*/ 1801062 h 6864928"/>
                  <a:gd name="connsiteX128" fmla="*/ 372926 w 6492792"/>
                  <a:gd name="connsiteY128" fmla="*/ 1710501 h 6864928"/>
                  <a:gd name="connsiteX129" fmla="*/ 411728 w 6492792"/>
                  <a:gd name="connsiteY129" fmla="*/ 1617784 h 6864928"/>
                  <a:gd name="connsiteX130" fmla="*/ 461307 w 6492792"/>
                  <a:gd name="connsiteY130" fmla="*/ 1527223 h 6864928"/>
                  <a:gd name="connsiteX131" fmla="*/ 504420 w 6492792"/>
                  <a:gd name="connsiteY131" fmla="*/ 1438818 h 6864928"/>
                  <a:gd name="connsiteX132" fmla="*/ 556156 w 6492792"/>
                  <a:gd name="connsiteY132" fmla="*/ 1352570 h 6864928"/>
                  <a:gd name="connsiteX133" fmla="*/ 603580 w 6492792"/>
                  <a:gd name="connsiteY133" fmla="*/ 1264165 h 6864928"/>
                  <a:gd name="connsiteX134" fmla="*/ 659626 w 6492792"/>
                  <a:gd name="connsiteY134" fmla="*/ 1182229 h 6864928"/>
                  <a:gd name="connsiteX135" fmla="*/ 713518 w 6492792"/>
                  <a:gd name="connsiteY135" fmla="*/ 1098137 h 6864928"/>
                  <a:gd name="connsiteX136" fmla="*/ 769564 w 6492792"/>
                  <a:gd name="connsiteY136" fmla="*/ 1014044 h 6864928"/>
                  <a:gd name="connsiteX137" fmla="*/ 829922 w 6492792"/>
                  <a:gd name="connsiteY137" fmla="*/ 932108 h 6864928"/>
                  <a:gd name="connsiteX138" fmla="*/ 892436 w 6492792"/>
                  <a:gd name="connsiteY138" fmla="*/ 852329 h 6864928"/>
                  <a:gd name="connsiteX139" fmla="*/ 957105 w 6492792"/>
                  <a:gd name="connsiteY139" fmla="*/ 772549 h 6864928"/>
                  <a:gd name="connsiteX140" fmla="*/ 1019619 w 6492792"/>
                  <a:gd name="connsiteY140" fmla="*/ 697081 h 6864928"/>
                  <a:gd name="connsiteX141" fmla="*/ 1086444 w 6492792"/>
                  <a:gd name="connsiteY141" fmla="*/ 621614 h 6864928"/>
                  <a:gd name="connsiteX142" fmla="*/ 1159735 w 6492792"/>
                  <a:gd name="connsiteY142" fmla="*/ 546147 h 6864928"/>
                  <a:gd name="connsiteX143" fmla="*/ 1230872 w 6492792"/>
                  <a:gd name="connsiteY143" fmla="*/ 474991 h 6864928"/>
                  <a:gd name="connsiteX144" fmla="*/ 1302008 w 6492792"/>
                  <a:gd name="connsiteY144" fmla="*/ 403836 h 6864928"/>
                  <a:gd name="connsiteX145" fmla="*/ 1377455 w 6492792"/>
                  <a:gd name="connsiteY145" fmla="*/ 332682 h 6864928"/>
                  <a:gd name="connsiteX146" fmla="*/ 1452903 w 6492792"/>
                  <a:gd name="connsiteY146" fmla="*/ 263683 h 6864928"/>
                  <a:gd name="connsiteX147" fmla="*/ 1532661 w 6492792"/>
                  <a:gd name="connsiteY147" fmla="*/ 201153 h 6864928"/>
                  <a:gd name="connsiteX148" fmla="*/ 1614576 w 6492792"/>
                  <a:gd name="connsiteY148" fmla="*/ 136466 h 6864928"/>
                  <a:gd name="connsiteX149" fmla="*/ 1698646 w 6492792"/>
                  <a:gd name="connsiteY149" fmla="*/ 73936 h 6864928"/>
                  <a:gd name="connsiteX150" fmla="*/ 1782716 w 6492792"/>
                  <a:gd name="connsiteY150" fmla="*/ 13562 h 6864928"/>
                  <a:gd name="connsiteX151" fmla="*/ 1802802 w 6492792"/>
                  <a:gd name="connsiteY151" fmla="*/ 0 h 6864928"/>
                  <a:gd name="connsiteX0" fmla="*/ 6054642 w 6348364"/>
                  <a:gd name="connsiteY0" fmla="*/ 6867039 h 6867039"/>
                  <a:gd name="connsiteX1" fmla="*/ 5977765 w 6348364"/>
                  <a:gd name="connsiteY1" fmla="*/ 6864928 h 6867039"/>
                  <a:gd name="connsiteX2" fmla="*/ 6016396 w 6348364"/>
                  <a:gd name="connsiteY2" fmla="*/ 6848753 h 6867039"/>
                  <a:gd name="connsiteX3" fmla="*/ 6106932 w 6348364"/>
                  <a:gd name="connsiteY3" fmla="*/ 6807785 h 6867039"/>
                  <a:gd name="connsiteX4" fmla="*/ 6197470 w 6348364"/>
                  <a:gd name="connsiteY4" fmla="*/ 6764660 h 6867039"/>
                  <a:gd name="connsiteX5" fmla="*/ 6348364 w 6348364"/>
                  <a:gd name="connsiteY5" fmla="*/ 6689193 h 6867039"/>
                  <a:gd name="connsiteX6" fmla="*/ 6054642 w 6348364"/>
                  <a:gd name="connsiteY6" fmla="*/ 6867039 h 6867039"/>
                  <a:gd name="connsiteX7" fmla="*/ 1802802 w 6348364"/>
                  <a:gd name="connsiteY7" fmla="*/ 0 h 6867039"/>
                  <a:gd name="connsiteX8" fmla="*/ 2367371 w 6348364"/>
                  <a:gd name="connsiteY8" fmla="*/ 0 h 6867039"/>
                  <a:gd name="connsiteX9" fmla="*/ 2345338 w 6348364"/>
                  <a:gd name="connsiteY9" fmla="*/ 13562 h 6867039"/>
                  <a:gd name="connsiteX10" fmla="*/ 2261268 w 6348364"/>
                  <a:gd name="connsiteY10" fmla="*/ 69624 h 6867039"/>
                  <a:gd name="connsiteX11" fmla="*/ 2181509 w 6348364"/>
                  <a:gd name="connsiteY11" fmla="*/ 129998 h 6867039"/>
                  <a:gd name="connsiteX12" fmla="*/ 2103906 w 6348364"/>
                  <a:gd name="connsiteY12" fmla="*/ 183903 h 6867039"/>
                  <a:gd name="connsiteX13" fmla="*/ 1953011 w 6348364"/>
                  <a:gd name="connsiteY13" fmla="*/ 308963 h 6867039"/>
                  <a:gd name="connsiteX14" fmla="*/ 1806428 w 6348364"/>
                  <a:gd name="connsiteY14" fmla="*/ 434024 h 6867039"/>
                  <a:gd name="connsiteX15" fmla="*/ 1666311 w 6348364"/>
                  <a:gd name="connsiteY15" fmla="*/ 569865 h 6867039"/>
                  <a:gd name="connsiteX16" fmla="*/ 1534817 w 6348364"/>
                  <a:gd name="connsiteY16" fmla="*/ 712175 h 6867039"/>
                  <a:gd name="connsiteX17" fmla="*/ 1411945 w 6348364"/>
                  <a:gd name="connsiteY17" fmla="*/ 858797 h 6867039"/>
                  <a:gd name="connsiteX18" fmla="*/ 1293385 w 6348364"/>
                  <a:gd name="connsiteY18" fmla="*/ 1009732 h 6867039"/>
                  <a:gd name="connsiteX19" fmla="*/ 1185603 w 6348364"/>
                  <a:gd name="connsiteY19" fmla="*/ 1164979 h 6867039"/>
                  <a:gd name="connsiteX20" fmla="*/ 1084288 w 6348364"/>
                  <a:gd name="connsiteY20" fmla="*/ 1328851 h 6867039"/>
                  <a:gd name="connsiteX21" fmla="*/ 987284 w 6348364"/>
                  <a:gd name="connsiteY21" fmla="*/ 1490567 h 6867039"/>
                  <a:gd name="connsiteX22" fmla="*/ 905370 w 6348364"/>
                  <a:gd name="connsiteY22" fmla="*/ 1660908 h 6867039"/>
                  <a:gd name="connsiteX23" fmla="*/ 825611 w 6348364"/>
                  <a:gd name="connsiteY23" fmla="*/ 1833405 h 6867039"/>
                  <a:gd name="connsiteX24" fmla="*/ 758786 w 6348364"/>
                  <a:gd name="connsiteY24" fmla="*/ 2008058 h 6867039"/>
                  <a:gd name="connsiteX25" fmla="*/ 694117 w 6348364"/>
                  <a:gd name="connsiteY25" fmla="*/ 2187023 h 6867039"/>
                  <a:gd name="connsiteX26" fmla="*/ 642381 w 6348364"/>
                  <a:gd name="connsiteY26" fmla="*/ 2368145 h 6867039"/>
                  <a:gd name="connsiteX27" fmla="*/ 599269 w 6348364"/>
                  <a:gd name="connsiteY27" fmla="*/ 2551423 h 6867039"/>
                  <a:gd name="connsiteX28" fmla="*/ 562623 w 6348364"/>
                  <a:gd name="connsiteY28" fmla="*/ 2739014 h 6867039"/>
                  <a:gd name="connsiteX29" fmla="*/ 538911 w 6348364"/>
                  <a:gd name="connsiteY29" fmla="*/ 2924448 h 6867039"/>
                  <a:gd name="connsiteX30" fmla="*/ 523821 w 6348364"/>
                  <a:gd name="connsiteY30" fmla="*/ 3112038 h 6867039"/>
                  <a:gd name="connsiteX31" fmla="*/ 515198 w 6348364"/>
                  <a:gd name="connsiteY31" fmla="*/ 3301785 h 6867039"/>
                  <a:gd name="connsiteX32" fmla="*/ 515198 w 6348364"/>
                  <a:gd name="connsiteY32" fmla="*/ 3396658 h 6867039"/>
                  <a:gd name="connsiteX33" fmla="*/ 515198 w 6348364"/>
                  <a:gd name="connsiteY33" fmla="*/ 3491531 h 6867039"/>
                  <a:gd name="connsiteX34" fmla="*/ 519510 w 6348364"/>
                  <a:gd name="connsiteY34" fmla="*/ 3584249 h 6867039"/>
                  <a:gd name="connsiteX35" fmla="*/ 528132 w 6348364"/>
                  <a:gd name="connsiteY35" fmla="*/ 3679122 h 6867039"/>
                  <a:gd name="connsiteX36" fmla="*/ 538911 w 6348364"/>
                  <a:gd name="connsiteY36" fmla="*/ 3773995 h 6867039"/>
                  <a:gd name="connsiteX37" fmla="*/ 551844 w 6348364"/>
                  <a:gd name="connsiteY37" fmla="*/ 3868868 h 6867039"/>
                  <a:gd name="connsiteX38" fmla="*/ 562623 w 6348364"/>
                  <a:gd name="connsiteY38" fmla="*/ 3965898 h 6867039"/>
                  <a:gd name="connsiteX39" fmla="*/ 579868 w 6348364"/>
                  <a:gd name="connsiteY39" fmla="*/ 4060771 h 6867039"/>
                  <a:gd name="connsiteX40" fmla="*/ 599269 w 6348364"/>
                  <a:gd name="connsiteY40" fmla="*/ 4155645 h 6867039"/>
                  <a:gd name="connsiteX41" fmla="*/ 622981 w 6348364"/>
                  <a:gd name="connsiteY41" fmla="*/ 4246205 h 6867039"/>
                  <a:gd name="connsiteX42" fmla="*/ 646693 w 6348364"/>
                  <a:gd name="connsiteY42" fmla="*/ 4343235 h 6867039"/>
                  <a:gd name="connsiteX43" fmla="*/ 674716 w 6348364"/>
                  <a:gd name="connsiteY43" fmla="*/ 4433796 h 6867039"/>
                  <a:gd name="connsiteX44" fmla="*/ 702739 w 6348364"/>
                  <a:gd name="connsiteY44" fmla="*/ 4528669 h 6867039"/>
                  <a:gd name="connsiteX45" fmla="*/ 737230 w 6348364"/>
                  <a:gd name="connsiteY45" fmla="*/ 4619230 h 6867039"/>
                  <a:gd name="connsiteX46" fmla="*/ 769564 w 6348364"/>
                  <a:gd name="connsiteY46" fmla="*/ 4716260 h 6867039"/>
                  <a:gd name="connsiteX47" fmla="*/ 810521 w 6348364"/>
                  <a:gd name="connsiteY47" fmla="*/ 4806820 h 6867039"/>
                  <a:gd name="connsiteX48" fmla="*/ 849323 w 6348364"/>
                  <a:gd name="connsiteY48" fmla="*/ 4897381 h 6867039"/>
                  <a:gd name="connsiteX49" fmla="*/ 892436 w 6348364"/>
                  <a:gd name="connsiteY49" fmla="*/ 4990098 h 6867039"/>
                  <a:gd name="connsiteX50" fmla="*/ 935549 w 6348364"/>
                  <a:gd name="connsiteY50" fmla="*/ 5076347 h 6867039"/>
                  <a:gd name="connsiteX51" fmla="*/ 985128 w 6348364"/>
                  <a:gd name="connsiteY51" fmla="*/ 5164751 h 6867039"/>
                  <a:gd name="connsiteX52" fmla="*/ 1034708 w 6348364"/>
                  <a:gd name="connsiteY52" fmla="*/ 5251000 h 6867039"/>
                  <a:gd name="connsiteX53" fmla="*/ 1086444 w 6348364"/>
                  <a:gd name="connsiteY53" fmla="*/ 5335092 h 6867039"/>
                  <a:gd name="connsiteX54" fmla="*/ 1138179 w 6348364"/>
                  <a:gd name="connsiteY54" fmla="*/ 5419184 h 6867039"/>
                  <a:gd name="connsiteX55" fmla="*/ 1194226 w 6348364"/>
                  <a:gd name="connsiteY55" fmla="*/ 5501120 h 6867039"/>
                  <a:gd name="connsiteX56" fmla="*/ 1254584 w 6348364"/>
                  <a:gd name="connsiteY56" fmla="*/ 5580900 h 6867039"/>
                  <a:gd name="connsiteX57" fmla="*/ 1312786 w 6348364"/>
                  <a:gd name="connsiteY57" fmla="*/ 5656368 h 6867039"/>
                  <a:gd name="connsiteX58" fmla="*/ 1373144 w 6348364"/>
                  <a:gd name="connsiteY58" fmla="*/ 5731835 h 6867039"/>
                  <a:gd name="connsiteX59" fmla="*/ 1435657 w 6348364"/>
                  <a:gd name="connsiteY59" fmla="*/ 5807303 h 6867039"/>
                  <a:gd name="connsiteX60" fmla="*/ 1500327 w 6348364"/>
                  <a:gd name="connsiteY60" fmla="*/ 5878457 h 6867039"/>
                  <a:gd name="connsiteX61" fmla="*/ 1567152 w 6348364"/>
                  <a:gd name="connsiteY61" fmla="*/ 5949612 h 6867039"/>
                  <a:gd name="connsiteX62" fmla="*/ 1633977 w 6348364"/>
                  <a:gd name="connsiteY62" fmla="*/ 6018611 h 6867039"/>
                  <a:gd name="connsiteX63" fmla="*/ 1707268 w 6348364"/>
                  <a:gd name="connsiteY63" fmla="*/ 6085454 h 6867039"/>
                  <a:gd name="connsiteX64" fmla="*/ 1774093 w 6348364"/>
                  <a:gd name="connsiteY64" fmla="*/ 6147984 h 6867039"/>
                  <a:gd name="connsiteX65" fmla="*/ 1849541 w 6348364"/>
                  <a:gd name="connsiteY65" fmla="*/ 6212670 h 6867039"/>
                  <a:gd name="connsiteX66" fmla="*/ 1996124 w 6348364"/>
                  <a:gd name="connsiteY66" fmla="*/ 6335574 h 6867039"/>
                  <a:gd name="connsiteX67" fmla="*/ 2151330 w 6348364"/>
                  <a:gd name="connsiteY67" fmla="*/ 6447697 h 6867039"/>
                  <a:gd name="connsiteX68" fmla="*/ 2313004 w 6348364"/>
                  <a:gd name="connsiteY68" fmla="*/ 6551195 h 6867039"/>
                  <a:gd name="connsiteX69" fmla="*/ 2476832 w 6348364"/>
                  <a:gd name="connsiteY69" fmla="*/ 6650381 h 6867039"/>
                  <a:gd name="connsiteX70" fmla="*/ 2647128 w 6348364"/>
                  <a:gd name="connsiteY70" fmla="*/ 6736630 h 6867039"/>
                  <a:gd name="connsiteX71" fmla="*/ 2821735 w 6348364"/>
                  <a:gd name="connsiteY71" fmla="*/ 6820722 h 6867039"/>
                  <a:gd name="connsiteX72" fmla="*/ 2930212 w 6348364"/>
                  <a:gd name="connsiteY72" fmla="*/ 6864928 h 6867039"/>
                  <a:gd name="connsiteX73" fmla="*/ 1812362 w 6348364"/>
                  <a:gd name="connsiteY73" fmla="*/ 6864928 h 6867039"/>
                  <a:gd name="connsiteX74" fmla="*/ 1746070 w 6348364"/>
                  <a:gd name="connsiteY74" fmla="*/ 6820722 h 6867039"/>
                  <a:gd name="connsiteX75" fmla="*/ 1662000 w 6348364"/>
                  <a:gd name="connsiteY75" fmla="*/ 6760348 h 6867039"/>
                  <a:gd name="connsiteX76" fmla="*/ 1582241 w 6348364"/>
                  <a:gd name="connsiteY76" fmla="*/ 6697818 h 6867039"/>
                  <a:gd name="connsiteX77" fmla="*/ 1504638 w 6348364"/>
                  <a:gd name="connsiteY77" fmla="*/ 6633131 h 6867039"/>
                  <a:gd name="connsiteX78" fmla="*/ 1429191 w 6348364"/>
                  <a:gd name="connsiteY78" fmla="*/ 6570601 h 6867039"/>
                  <a:gd name="connsiteX79" fmla="*/ 1353743 w 6348364"/>
                  <a:gd name="connsiteY79" fmla="*/ 6501603 h 6867039"/>
                  <a:gd name="connsiteX80" fmla="*/ 1278296 w 6348364"/>
                  <a:gd name="connsiteY80" fmla="*/ 6430448 h 6867039"/>
                  <a:gd name="connsiteX81" fmla="*/ 1207159 w 6348364"/>
                  <a:gd name="connsiteY81" fmla="*/ 6359293 h 6867039"/>
                  <a:gd name="connsiteX82" fmla="*/ 1133868 w 6348364"/>
                  <a:gd name="connsiteY82" fmla="*/ 6288138 h 6867039"/>
                  <a:gd name="connsiteX83" fmla="*/ 1062731 w 6348364"/>
                  <a:gd name="connsiteY83" fmla="*/ 6212670 h 6867039"/>
                  <a:gd name="connsiteX84" fmla="*/ 995907 w 6348364"/>
                  <a:gd name="connsiteY84" fmla="*/ 6137203 h 6867039"/>
                  <a:gd name="connsiteX85" fmla="*/ 933393 w 6348364"/>
                  <a:gd name="connsiteY85" fmla="*/ 6057423 h 6867039"/>
                  <a:gd name="connsiteX86" fmla="*/ 868724 w 6348364"/>
                  <a:gd name="connsiteY86" fmla="*/ 5973331 h 6867039"/>
                  <a:gd name="connsiteX87" fmla="*/ 806210 w 6348364"/>
                  <a:gd name="connsiteY87" fmla="*/ 5891395 h 6867039"/>
                  <a:gd name="connsiteX88" fmla="*/ 745852 w 6348364"/>
                  <a:gd name="connsiteY88" fmla="*/ 5807303 h 6867039"/>
                  <a:gd name="connsiteX89" fmla="*/ 685494 w 6348364"/>
                  <a:gd name="connsiteY89" fmla="*/ 5721054 h 6867039"/>
                  <a:gd name="connsiteX90" fmla="*/ 631603 w 6348364"/>
                  <a:gd name="connsiteY90" fmla="*/ 5632649 h 6867039"/>
                  <a:gd name="connsiteX91" fmla="*/ 575556 w 6348364"/>
                  <a:gd name="connsiteY91" fmla="*/ 5542088 h 6867039"/>
                  <a:gd name="connsiteX92" fmla="*/ 523821 w 6348364"/>
                  <a:gd name="connsiteY92" fmla="*/ 5449371 h 6867039"/>
                  <a:gd name="connsiteX93" fmla="*/ 472086 w 6348364"/>
                  <a:gd name="connsiteY93" fmla="*/ 5354498 h 6867039"/>
                  <a:gd name="connsiteX94" fmla="*/ 424662 w 6348364"/>
                  <a:gd name="connsiteY94" fmla="*/ 5259625 h 6867039"/>
                  <a:gd name="connsiteX95" fmla="*/ 377237 w 6348364"/>
                  <a:gd name="connsiteY95" fmla="*/ 5160439 h 6867039"/>
                  <a:gd name="connsiteX96" fmla="*/ 334125 w 6348364"/>
                  <a:gd name="connsiteY96" fmla="*/ 5065566 h 6867039"/>
                  <a:gd name="connsiteX97" fmla="*/ 293167 w 6348364"/>
                  <a:gd name="connsiteY97" fmla="*/ 4966380 h 6867039"/>
                  <a:gd name="connsiteX98" fmla="*/ 254366 w 6348364"/>
                  <a:gd name="connsiteY98" fmla="*/ 4867194 h 6867039"/>
                  <a:gd name="connsiteX99" fmla="*/ 217720 w 6348364"/>
                  <a:gd name="connsiteY99" fmla="*/ 4768009 h 6867039"/>
                  <a:gd name="connsiteX100" fmla="*/ 187541 w 6348364"/>
                  <a:gd name="connsiteY100" fmla="*/ 4668823 h 6867039"/>
                  <a:gd name="connsiteX101" fmla="*/ 159518 w 6348364"/>
                  <a:gd name="connsiteY101" fmla="*/ 4569637 h 6867039"/>
                  <a:gd name="connsiteX102" fmla="*/ 131494 w 6348364"/>
                  <a:gd name="connsiteY102" fmla="*/ 4470451 h 6867039"/>
                  <a:gd name="connsiteX103" fmla="*/ 107782 w 6348364"/>
                  <a:gd name="connsiteY103" fmla="*/ 4366953 h 6867039"/>
                  <a:gd name="connsiteX104" fmla="*/ 84070 w 6348364"/>
                  <a:gd name="connsiteY104" fmla="*/ 4267768 h 6867039"/>
                  <a:gd name="connsiteX105" fmla="*/ 62514 w 6348364"/>
                  <a:gd name="connsiteY105" fmla="*/ 4168582 h 6867039"/>
                  <a:gd name="connsiteX106" fmla="*/ 47424 w 6348364"/>
                  <a:gd name="connsiteY106" fmla="*/ 4065084 h 6867039"/>
                  <a:gd name="connsiteX107" fmla="*/ 32335 w 6348364"/>
                  <a:gd name="connsiteY107" fmla="*/ 3965898 h 6867039"/>
                  <a:gd name="connsiteX108" fmla="*/ 19401 w 6348364"/>
                  <a:gd name="connsiteY108" fmla="*/ 3862400 h 6867039"/>
                  <a:gd name="connsiteX109" fmla="*/ 12934 w 6348364"/>
                  <a:gd name="connsiteY109" fmla="*/ 3763214 h 6867039"/>
                  <a:gd name="connsiteX110" fmla="*/ 4311 w 6348364"/>
                  <a:gd name="connsiteY110" fmla="*/ 3659716 h 6867039"/>
                  <a:gd name="connsiteX111" fmla="*/ 0 w 6348364"/>
                  <a:gd name="connsiteY111" fmla="*/ 3560530 h 6867039"/>
                  <a:gd name="connsiteX112" fmla="*/ 0 w 6348364"/>
                  <a:gd name="connsiteY112" fmla="*/ 3457032 h 6867039"/>
                  <a:gd name="connsiteX113" fmla="*/ 0 w 6348364"/>
                  <a:gd name="connsiteY113" fmla="*/ 3357846 h 6867039"/>
                  <a:gd name="connsiteX114" fmla="*/ 4311 w 6348364"/>
                  <a:gd name="connsiteY114" fmla="*/ 3258660 h 6867039"/>
                  <a:gd name="connsiteX115" fmla="*/ 8623 w 6348364"/>
                  <a:gd name="connsiteY115" fmla="*/ 3155162 h 6867039"/>
                  <a:gd name="connsiteX116" fmla="*/ 15090 w 6348364"/>
                  <a:gd name="connsiteY116" fmla="*/ 3055977 h 6867039"/>
                  <a:gd name="connsiteX117" fmla="*/ 28023 w 6348364"/>
                  <a:gd name="connsiteY117" fmla="*/ 2956791 h 6867039"/>
                  <a:gd name="connsiteX118" fmla="*/ 38802 w 6348364"/>
                  <a:gd name="connsiteY118" fmla="*/ 2857605 h 6867039"/>
                  <a:gd name="connsiteX119" fmla="*/ 56047 w 6348364"/>
                  <a:gd name="connsiteY119" fmla="*/ 2758419 h 6867039"/>
                  <a:gd name="connsiteX120" fmla="*/ 71136 w 6348364"/>
                  <a:gd name="connsiteY120" fmla="*/ 2659234 h 6867039"/>
                  <a:gd name="connsiteX121" fmla="*/ 90537 w 6348364"/>
                  <a:gd name="connsiteY121" fmla="*/ 2560048 h 6867039"/>
                  <a:gd name="connsiteX122" fmla="*/ 112093 w 6348364"/>
                  <a:gd name="connsiteY122" fmla="*/ 2463018 h 6867039"/>
                  <a:gd name="connsiteX123" fmla="*/ 137961 w 6348364"/>
                  <a:gd name="connsiteY123" fmla="*/ 2363833 h 6867039"/>
                  <a:gd name="connsiteX124" fmla="*/ 161673 w 6348364"/>
                  <a:gd name="connsiteY124" fmla="*/ 2268959 h 6867039"/>
                  <a:gd name="connsiteX125" fmla="*/ 226343 w 6348364"/>
                  <a:gd name="connsiteY125" fmla="*/ 2079213 h 6867039"/>
                  <a:gd name="connsiteX126" fmla="*/ 293167 w 6348364"/>
                  <a:gd name="connsiteY126" fmla="*/ 1891622 h 6867039"/>
                  <a:gd name="connsiteX127" fmla="*/ 334125 w 6348364"/>
                  <a:gd name="connsiteY127" fmla="*/ 1801062 h 6867039"/>
                  <a:gd name="connsiteX128" fmla="*/ 372926 w 6348364"/>
                  <a:gd name="connsiteY128" fmla="*/ 1710501 h 6867039"/>
                  <a:gd name="connsiteX129" fmla="*/ 411728 w 6348364"/>
                  <a:gd name="connsiteY129" fmla="*/ 1617784 h 6867039"/>
                  <a:gd name="connsiteX130" fmla="*/ 461307 w 6348364"/>
                  <a:gd name="connsiteY130" fmla="*/ 1527223 h 6867039"/>
                  <a:gd name="connsiteX131" fmla="*/ 504420 w 6348364"/>
                  <a:gd name="connsiteY131" fmla="*/ 1438818 h 6867039"/>
                  <a:gd name="connsiteX132" fmla="*/ 556156 w 6348364"/>
                  <a:gd name="connsiteY132" fmla="*/ 1352570 h 6867039"/>
                  <a:gd name="connsiteX133" fmla="*/ 603580 w 6348364"/>
                  <a:gd name="connsiteY133" fmla="*/ 1264165 h 6867039"/>
                  <a:gd name="connsiteX134" fmla="*/ 659626 w 6348364"/>
                  <a:gd name="connsiteY134" fmla="*/ 1182229 h 6867039"/>
                  <a:gd name="connsiteX135" fmla="*/ 713518 w 6348364"/>
                  <a:gd name="connsiteY135" fmla="*/ 1098137 h 6867039"/>
                  <a:gd name="connsiteX136" fmla="*/ 769564 w 6348364"/>
                  <a:gd name="connsiteY136" fmla="*/ 1014044 h 6867039"/>
                  <a:gd name="connsiteX137" fmla="*/ 829922 w 6348364"/>
                  <a:gd name="connsiteY137" fmla="*/ 932108 h 6867039"/>
                  <a:gd name="connsiteX138" fmla="*/ 892436 w 6348364"/>
                  <a:gd name="connsiteY138" fmla="*/ 852329 h 6867039"/>
                  <a:gd name="connsiteX139" fmla="*/ 957105 w 6348364"/>
                  <a:gd name="connsiteY139" fmla="*/ 772549 h 6867039"/>
                  <a:gd name="connsiteX140" fmla="*/ 1019619 w 6348364"/>
                  <a:gd name="connsiteY140" fmla="*/ 697081 h 6867039"/>
                  <a:gd name="connsiteX141" fmla="*/ 1086444 w 6348364"/>
                  <a:gd name="connsiteY141" fmla="*/ 621614 h 6867039"/>
                  <a:gd name="connsiteX142" fmla="*/ 1159735 w 6348364"/>
                  <a:gd name="connsiteY142" fmla="*/ 546147 h 6867039"/>
                  <a:gd name="connsiteX143" fmla="*/ 1230872 w 6348364"/>
                  <a:gd name="connsiteY143" fmla="*/ 474991 h 6867039"/>
                  <a:gd name="connsiteX144" fmla="*/ 1302008 w 6348364"/>
                  <a:gd name="connsiteY144" fmla="*/ 403836 h 6867039"/>
                  <a:gd name="connsiteX145" fmla="*/ 1377455 w 6348364"/>
                  <a:gd name="connsiteY145" fmla="*/ 332682 h 6867039"/>
                  <a:gd name="connsiteX146" fmla="*/ 1452903 w 6348364"/>
                  <a:gd name="connsiteY146" fmla="*/ 263683 h 6867039"/>
                  <a:gd name="connsiteX147" fmla="*/ 1532661 w 6348364"/>
                  <a:gd name="connsiteY147" fmla="*/ 201153 h 6867039"/>
                  <a:gd name="connsiteX148" fmla="*/ 1614576 w 6348364"/>
                  <a:gd name="connsiteY148" fmla="*/ 136466 h 6867039"/>
                  <a:gd name="connsiteX149" fmla="*/ 1698646 w 6348364"/>
                  <a:gd name="connsiteY149" fmla="*/ 73936 h 6867039"/>
                  <a:gd name="connsiteX150" fmla="*/ 1782716 w 6348364"/>
                  <a:gd name="connsiteY150" fmla="*/ 13562 h 6867039"/>
                  <a:gd name="connsiteX151" fmla="*/ 1802802 w 6348364"/>
                  <a:gd name="connsiteY151" fmla="*/ 0 h 6867039"/>
                  <a:gd name="connsiteX0" fmla="*/ 6054642 w 6197470"/>
                  <a:gd name="connsiteY0" fmla="*/ 6867039 h 6867039"/>
                  <a:gd name="connsiteX1" fmla="*/ 5977765 w 6197470"/>
                  <a:gd name="connsiteY1" fmla="*/ 6864928 h 6867039"/>
                  <a:gd name="connsiteX2" fmla="*/ 6016396 w 6197470"/>
                  <a:gd name="connsiteY2" fmla="*/ 6848753 h 6867039"/>
                  <a:gd name="connsiteX3" fmla="*/ 6106932 w 6197470"/>
                  <a:gd name="connsiteY3" fmla="*/ 6807785 h 6867039"/>
                  <a:gd name="connsiteX4" fmla="*/ 6197470 w 6197470"/>
                  <a:gd name="connsiteY4" fmla="*/ 6764660 h 6867039"/>
                  <a:gd name="connsiteX5" fmla="*/ 6054642 w 6197470"/>
                  <a:gd name="connsiteY5" fmla="*/ 6867039 h 6867039"/>
                  <a:gd name="connsiteX6" fmla="*/ 1802802 w 6197470"/>
                  <a:gd name="connsiteY6" fmla="*/ 0 h 6867039"/>
                  <a:gd name="connsiteX7" fmla="*/ 2367371 w 6197470"/>
                  <a:gd name="connsiteY7" fmla="*/ 0 h 6867039"/>
                  <a:gd name="connsiteX8" fmla="*/ 2345338 w 6197470"/>
                  <a:gd name="connsiteY8" fmla="*/ 13562 h 6867039"/>
                  <a:gd name="connsiteX9" fmla="*/ 2261268 w 6197470"/>
                  <a:gd name="connsiteY9" fmla="*/ 69624 h 6867039"/>
                  <a:gd name="connsiteX10" fmla="*/ 2181509 w 6197470"/>
                  <a:gd name="connsiteY10" fmla="*/ 129998 h 6867039"/>
                  <a:gd name="connsiteX11" fmla="*/ 2103906 w 6197470"/>
                  <a:gd name="connsiteY11" fmla="*/ 183903 h 6867039"/>
                  <a:gd name="connsiteX12" fmla="*/ 1953011 w 6197470"/>
                  <a:gd name="connsiteY12" fmla="*/ 308963 h 6867039"/>
                  <a:gd name="connsiteX13" fmla="*/ 1806428 w 6197470"/>
                  <a:gd name="connsiteY13" fmla="*/ 434024 h 6867039"/>
                  <a:gd name="connsiteX14" fmla="*/ 1666311 w 6197470"/>
                  <a:gd name="connsiteY14" fmla="*/ 569865 h 6867039"/>
                  <a:gd name="connsiteX15" fmla="*/ 1534817 w 6197470"/>
                  <a:gd name="connsiteY15" fmla="*/ 712175 h 6867039"/>
                  <a:gd name="connsiteX16" fmla="*/ 1411945 w 6197470"/>
                  <a:gd name="connsiteY16" fmla="*/ 858797 h 6867039"/>
                  <a:gd name="connsiteX17" fmla="*/ 1293385 w 6197470"/>
                  <a:gd name="connsiteY17" fmla="*/ 1009732 h 6867039"/>
                  <a:gd name="connsiteX18" fmla="*/ 1185603 w 6197470"/>
                  <a:gd name="connsiteY18" fmla="*/ 1164979 h 6867039"/>
                  <a:gd name="connsiteX19" fmla="*/ 1084288 w 6197470"/>
                  <a:gd name="connsiteY19" fmla="*/ 1328851 h 6867039"/>
                  <a:gd name="connsiteX20" fmla="*/ 987284 w 6197470"/>
                  <a:gd name="connsiteY20" fmla="*/ 1490567 h 6867039"/>
                  <a:gd name="connsiteX21" fmla="*/ 905370 w 6197470"/>
                  <a:gd name="connsiteY21" fmla="*/ 1660908 h 6867039"/>
                  <a:gd name="connsiteX22" fmla="*/ 825611 w 6197470"/>
                  <a:gd name="connsiteY22" fmla="*/ 1833405 h 6867039"/>
                  <a:gd name="connsiteX23" fmla="*/ 758786 w 6197470"/>
                  <a:gd name="connsiteY23" fmla="*/ 2008058 h 6867039"/>
                  <a:gd name="connsiteX24" fmla="*/ 694117 w 6197470"/>
                  <a:gd name="connsiteY24" fmla="*/ 2187023 h 6867039"/>
                  <a:gd name="connsiteX25" fmla="*/ 642381 w 6197470"/>
                  <a:gd name="connsiteY25" fmla="*/ 2368145 h 6867039"/>
                  <a:gd name="connsiteX26" fmla="*/ 599269 w 6197470"/>
                  <a:gd name="connsiteY26" fmla="*/ 2551423 h 6867039"/>
                  <a:gd name="connsiteX27" fmla="*/ 562623 w 6197470"/>
                  <a:gd name="connsiteY27" fmla="*/ 2739014 h 6867039"/>
                  <a:gd name="connsiteX28" fmla="*/ 538911 w 6197470"/>
                  <a:gd name="connsiteY28" fmla="*/ 2924448 h 6867039"/>
                  <a:gd name="connsiteX29" fmla="*/ 523821 w 6197470"/>
                  <a:gd name="connsiteY29" fmla="*/ 3112038 h 6867039"/>
                  <a:gd name="connsiteX30" fmla="*/ 515198 w 6197470"/>
                  <a:gd name="connsiteY30" fmla="*/ 3301785 h 6867039"/>
                  <a:gd name="connsiteX31" fmla="*/ 515198 w 6197470"/>
                  <a:gd name="connsiteY31" fmla="*/ 3396658 h 6867039"/>
                  <a:gd name="connsiteX32" fmla="*/ 515198 w 6197470"/>
                  <a:gd name="connsiteY32" fmla="*/ 3491531 h 6867039"/>
                  <a:gd name="connsiteX33" fmla="*/ 519510 w 6197470"/>
                  <a:gd name="connsiteY33" fmla="*/ 3584249 h 6867039"/>
                  <a:gd name="connsiteX34" fmla="*/ 528132 w 6197470"/>
                  <a:gd name="connsiteY34" fmla="*/ 3679122 h 6867039"/>
                  <a:gd name="connsiteX35" fmla="*/ 538911 w 6197470"/>
                  <a:gd name="connsiteY35" fmla="*/ 3773995 h 6867039"/>
                  <a:gd name="connsiteX36" fmla="*/ 551844 w 6197470"/>
                  <a:gd name="connsiteY36" fmla="*/ 3868868 h 6867039"/>
                  <a:gd name="connsiteX37" fmla="*/ 562623 w 6197470"/>
                  <a:gd name="connsiteY37" fmla="*/ 3965898 h 6867039"/>
                  <a:gd name="connsiteX38" fmla="*/ 579868 w 6197470"/>
                  <a:gd name="connsiteY38" fmla="*/ 4060771 h 6867039"/>
                  <a:gd name="connsiteX39" fmla="*/ 599269 w 6197470"/>
                  <a:gd name="connsiteY39" fmla="*/ 4155645 h 6867039"/>
                  <a:gd name="connsiteX40" fmla="*/ 622981 w 6197470"/>
                  <a:gd name="connsiteY40" fmla="*/ 4246205 h 6867039"/>
                  <a:gd name="connsiteX41" fmla="*/ 646693 w 6197470"/>
                  <a:gd name="connsiteY41" fmla="*/ 4343235 h 6867039"/>
                  <a:gd name="connsiteX42" fmla="*/ 674716 w 6197470"/>
                  <a:gd name="connsiteY42" fmla="*/ 4433796 h 6867039"/>
                  <a:gd name="connsiteX43" fmla="*/ 702739 w 6197470"/>
                  <a:gd name="connsiteY43" fmla="*/ 4528669 h 6867039"/>
                  <a:gd name="connsiteX44" fmla="*/ 737230 w 6197470"/>
                  <a:gd name="connsiteY44" fmla="*/ 4619230 h 6867039"/>
                  <a:gd name="connsiteX45" fmla="*/ 769564 w 6197470"/>
                  <a:gd name="connsiteY45" fmla="*/ 4716260 h 6867039"/>
                  <a:gd name="connsiteX46" fmla="*/ 810521 w 6197470"/>
                  <a:gd name="connsiteY46" fmla="*/ 4806820 h 6867039"/>
                  <a:gd name="connsiteX47" fmla="*/ 849323 w 6197470"/>
                  <a:gd name="connsiteY47" fmla="*/ 4897381 h 6867039"/>
                  <a:gd name="connsiteX48" fmla="*/ 892436 w 6197470"/>
                  <a:gd name="connsiteY48" fmla="*/ 4990098 h 6867039"/>
                  <a:gd name="connsiteX49" fmla="*/ 935549 w 6197470"/>
                  <a:gd name="connsiteY49" fmla="*/ 5076347 h 6867039"/>
                  <a:gd name="connsiteX50" fmla="*/ 985128 w 6197470"/>
                  <a:gd name="connsiteY50" fmla="*/ 5164751 h 6867039"/>
                  <a:gd name="connsiteX51" fmla="*/ 1034708 w 6197470"/>
                  <a:gd name="connsiteY51" fmla="*/ 5251000 h 6867039"/>
                  <a:gd name="connsiteX52" fmla="*/ 1086444 w 6197470"/>
                  <a:gd name="connsiteY52" fmla="*/ 5335092 h 6867039"/>
                  <a:gd name="connsiteX53" fmla="*/ 1138179 w 6197470"/>
                  <a:gd name="connsiteY53" fmla="*/ 5419184 h 6867039"/>
                  <a:gd name="connsiteX54" fmla="*/ 1194226 w 6197470"/>
                  <a:gd name="connsiteY54" fmla="*/ 5501120 h 6867039"/>
                  <a:gd name="connsiteX55" fmla="*/ 1254584 w 6197470"/>
                  <a:gd name="connsiteY55" fmla="*/ 5580900 h 6867039"/>
                  <a:gd name="connsiteX56" fmla="*/ 1312786 w 6197470"/>
                  <a:gd name="connsiteY56" fmla="*/ 5656368 h 6867039"/>
                  <a:gd name="connsiteX57" fmla="*/ 1373144 w 6197470"/>
                  <a:gd name="connsiteY57" fmla="*/ 5731835 h 6867039"/>
                  <a:gd name="connsiteX58" fmla="*/ 1435657 w 6197470"/>
                  <a:gd name="connsiteY58" fmla="*/ 5807303 h 6867039"/>
                  <a:gd name="connsiteX59" fmla="*/ 1500327 w 6197470"/>
                  <a:gd name="connsiteY59" fmla="*/ 5878457 h 6867039"/>
                  <a:gd name="connsiteX60" fmla="*/ 1567152 w 6197470"/>
                  <a:gd name="connsiteY60" fmla="*/ 5949612 h 6867039"/>
                  <a:gd name="connsiteX61" fmla="*/ 1633977 w 6197470"/>
                  <a:gd name="connsiteY61" fmla="*/ 6018611 h 6867039"/>
                  <a:gd name="connsiteX62" fmla="*/ 1707268 w 6197470"/>
                  <a:gd name="connsiteY62" fmla="*/ 6085454 h 6867039"/>
                  <a:gd name="connsiteX63" fmla="*/ 1774093 w 6197470"/>
                  <a:gd name="connsiteY63" fmla="*/ 6147984 h 6867039"/>
                  <a:gd name="connsiteX64" fmla="*/ 1849541 w 6197470"/>
                  <a:gd name="connsiteY64" fmla="*/ 6212670 h 6867039"/>
                  <a:gd name="connsiteX65" fmla="*/ 1996124 w 6197470"/>
                  <a:gd name="connsiteY65" fmla="*/ 6335574 h 6867039"/>
                  <a:gd name="connsiteX66" fmla="*/ 2151330 w 6197470"/>
                  <a:gd name="connsiteY66" fmla="*/ 6447697 h 6867039"/>
                  <a:gd name="connsiteX67" fmla="*/ 2313004 w 6197470"/>
                  <a:gd name="connsiteY67" fmla="*/ 6551195 h 6867039"/>
                  <a:gd name="connsiteX68" fmla="*/ 2476832 w 6197470"/>
                  <a:gd name="connsiteY68" fmla="*/ 6650381 h 6867039"/>
                  <a:gd name="connsiteX69" fmla="*/ 2647128 w 6197470"/>
                  <a:gd name="connsiteY69" fmla="*/ 6736630 h 6867039"/>
                  <a:gd name="connsiteX70" fmla="*/ 2821735 w 6197470"/>
                  <a:gd name="connsiteY70" fmla="*/ 6820722 h 6867039"/>
                  <a:gd name="connsiteX71" fmla="*/ 2930212 w 6197470"/>
                  <a:gd name="connsiteY71" fmla="*/ 6864928 h 6867039"/>
                  <a:gd name="connsiteX72" fmla="*/ 1812362 w 6197470"/>
                  <a:gd name="connsiteY72" fmla="*/ 6864928 h 6867039"/>
                  <a:gd name="connsiteX73" fmla="*/ 1746070 w 6197470"/>
                  <a:gd name="connsiteY73" fmla="*/ 6820722 h 6867039"/>
                  <a:gd name="connsiteX74" fmla="*/ 1662000 w 6197470"/>
                  <a:gd name="connsiteY74" fmla="*/ 6760348 h 6867039"/>
                  <a:gd name="connsiteX75" fmla="*/ 1582241 w 6197470"/>
                  <a:gd name="connsiteY75" fmla="*/ 6697818 h 6867039"/>
                  <a:gd name="connsiteX76" fmla="*/ 1504638 w 6197470"/>
                  <a:gd name="connsiteY76" fmla="*/ 6633131 h 6867039"/>
                  <a:gd name="connsiteX77" fmla="*/ 1429191 w 6197470"/>
                  <a:gd name="connsiteY77" fmla="*/ 6570601 h 6867039"/>
                  <a:gd name="connsiteX78" fmla="*/ 1353743 w 6197470"/>
                  <a:gd name="connsiteY78" fmla="*/ 6501603 h 6867039"/>
                  <a:gd name="connsiteX79" fmla="*/ 1278296 w 6197470"/>
                  <a:gd name="connsiteY79" fmla="*/ 6430448 h 6867039"/>
                  <a:gd name="connsiteX80" fmla="*/ 1207159 w 6197470"/>
                  <a:gd name="connsiteY80" fmla="*/ 6359293 h 6867039"/>
                  <a:gd name="connsiteX81" fmla="*/ 1133868 w 6197470"/>
                  <a:gd name="connsiteY81" fmla="*/ 6288138 h 6867039"/>
                  <a:gd name="connsiteX82" fmla="*/ 1062731 w 6197470"/>
                  <a:gd name="connsiteY82" fmla="*/ 6212670 h 6867039"/>
                  <a:gd name="connsiteX83" fmla="*/ 995907 w 6197470"/>
                  <a:gd name="connsiteY83" fmla="*/ 6137203 h 6867039"/>
                  <a:gd name="connsiteX84" fmla="*/ 933393 w 6197470"/>
                  <a:gd name="connsiteY84" fmla="*/ 6057423 h 6867039"/>
                  <a:gd name="connsiteX85" fmla="*/ 868724 w 6197470"/>
                  <a:gd name="connsiteY85" fmla="*/ 5973331 h 6867039"/>
                  <a:gd name="connsiteX86" fmla="*/ 806210 w 6197470"/>
                  <a:gd name="connsiteY86" fmla="*/ 5891395 h 6867039"/>
                  <a:gd name="connsiteX87" fmla="*/ 745852 w 6197470"/>
                  <a:gd name="connsiteY87" fmla="*/ 5807303 h 6867039"/>
                  <a:gd name="connsiteX88" fmla="*/ 685494 w 6197470"/>
                  <a:gd name="connsiteY88" fmla="*/ 5721054 h 6867039"/>
                  <a:gd name="connsiteX89" fmla="*/ 631603 w 6197470"/>
                  <a:gd name="connsiteY89" fmla="*/ 5632649 h 6867039"/>
                  <a:gd name="connsiteX90" fmla="*/ 575556 w 6197470"/>
                  <a:gd name="connsiteY90" fmla="*/ 5542088 h 6867039"/>
                  <a:gd name="connsiteX91" fmla="*/ 523821 w 6197470"/>
                  <a:gd name="connsiteY91" fmla="*/ 5449371 h 6867039"/>
                  <a:gd name="connsiteX92" fmla="*/ 472086 w 6197470"/>
                  <a:gd name="connsiteY92" fmla="*/ 5354498 h 6867039"/>
                  <a:gd name="connsiteX93" fmla="*/ 424662 w 6197470"/>
                  <a:gd name="connsiteY93" fmla="*/ 5259625 h 6867039"/>
                  <a:gd name="connsiteX94" fmla="*/ 377237 w 6197470"/>
                  <a:gd name="connsiteY94" fmla="*/ 5160439 h 6867039"/>
                  <a:gd name="connsiteX95" fmla="*/ 334125 w 6197470"/>
                  <a:gd name="connsiteY95" fmla="*/ 5065566 h 6867039"/>
                  <a:gd name="connsiteX96" fmla="*/ 293167 w 6197470"/>
                  <a:gd name="connsiteY96" fmla="*/ 4966380 h 6867039"/>
                  <a:gd name="connsiteX97" fmla="*/ 254366 w 6197470"/>
                  <a:gd name="connsiteY97" fmla="*/ 4867194 h 6867039"/>
                  <a:gd name="connsiteX98" fmla="*/ 217720 w 6197470"/>
                  <a:gd name="connsiteY98" fmla="*/ 4768009 h 6867039"/>
                  <a:gd name="connsiteX99" fmla="*/ 187541 w 6197470"/>
                  <a:gd name="connsiteY99" fmla="*/ 4668823 h 6867039"/>
                  <a:gd name="connsiteX100" fmla="*/ 159518 w 6197470"/>
                  <a:gd name="connsiteY100" fmla="*/ 4569637 h 6867039"/>
                  <a:gd name="connsiteX101" fmla="*/ 131494 w 6197470"/>
                  <a:gd name="connsiteY101" fmla="*/ 4470451 h 6867039"/>
                  <a:gd name="connsiteX102" fmla="*/ 107782 w 6197470"/>
                  <a:gd name="connsiteY102" fmla="*/ 4366953 h 6867039"/>
                  <a:gd name="connsiteX103" fmla="*/ 84070 w 6197470"/>
                  <a:gd name="connsiteY103" fmla="*/ 4267768 h 6867039"/>
                  <a:gd name="connsiteX104" fmla="*/ 62514 w 6197470"/>
                  <a:gd name="connsiteY104" fmla="*/ 4168582 h 6867039"/>
                  <a:gd name="connsiteX105" fmla="*/ 47424 w 6197470"/>
                  <a:gd name="connsiteY105" fmla="*/ 4065084 h 6867039"/>
                  <a:gd name="connsiteX106" fmla="*/ 32335 w 6197470"/>
                  <a:gd name="connsiteY106" fmla="*/ 3965898 h 6867039"/>
                  <a:gd name="connsiteX107" fmla="*/ 19401 w 6197470"/>
                  <a:gd name="connsiteY107" fmla="*/ 3862400 h 6867039"/>
                  <a:gd name="connsiteX108" fmla="*/ 12934 w 6197470"/>
                  <a:gd name="connsiteY108" fmla="*/ 3763214 h 6867039"/>
                  <a:gd name="connsiteX109" fmla="*/ 4311 w 6197470"/>
                  <a:gd name="connsiteY109" fmla="*/ 3659716 h 6867039"/>
                  <a:gd name="connsiteX110" fmla="*/ 0 w 6197470"/>
                  <a:gd name="connsiteY110" fmla="*/ 3560530 h 6867039"/>
                  <a:gd name="connsiteX111" fmla="*/ 0 w 6197470"/>
                  <a:gd name="connsiteY111" fmla="*/ 3457032 h 6867039"/>
                  <a:gd name="connsiteX112" fmla="*/ 0 w 6197470"/>
                  <a:gd name="connsiteY112" fmla="*/ 3357846 h 6867039"/>
                  <a:gd name="connsiteX113" fmla="*/ 4311 w 6197470"/>
                  <a:gd name="connsiteY113" fmla="*/ 3258660 h 6867039"/>
                  <a:gd name="connsiteX114" fmla="*/ 8623 w 6197470"/>
                  <a:gd name="connsiteY114" fmla="*/ 3155162 h 6867039"/>
                  <a:gd name="connsiteX115" fmla="*/ 15090 w 6197470"/>
                  <a:gd name="connsiteY115" fmla="*/ 3055977 h 6867039"/>
                  <a:gd name="connsiteX116" fmla="*/ 28023 w 6197470"/>
                  <a:gd name="connsiteY116" fmla="*/ 2956791 h 6867039"/>
                  <a:gd name="connsiteX117" fmla="*/ 38802 w 6197470"/>
                  <a:gd name="connsiteY117" fmla="*/ 2857605 h 6867039"/>
                  <a:gd name="connsiteX118" fmla="*/ 56047 w 6197470"/>
                  <a:gd name="connsiteY118" fmla="*/ 2758419 h 6867039"/>
                  <a:gd name="connsiteX119" fmla="*/ 71136 w 6197470"/>
                  <a:gd name="connsiteY119" fmla="*/ 2659234 h 6867039"/>
                  <a:gd name="connsiteX120" fmla="*/ 90537 w 6197470"/>
                  <a:gd name="connsiteY120" fmla="*/ 2560048 h 6867039"/>
                  <a:gd name="connsiteX121" fmla="*/ 112093 w 6197470"/>
                  <a:gd name="connsiteY121" fmla="*/ 2463018 h 6867039"/>
                  <a:gd name="connsiteX122" fmla="*/ 137961 w 6197470"/>
                  <a:gd name="connsiteY122" fmla="*/ 2363833 h 6867039"/>
                  <a:gd name="connsiteX123" fmla="*/ 161673 w 6197470"/>
                  <a:gd name="connsiteY123" fmla="*/ 2268959 h 6867039"/>
                  <a:gd name="connsiteX124" fmla="*/ 226343 w 6197470"/>
                  <a:gd name="connsiteY124" fmla="*/ 2079213 h 6867039"/>
                  <a:gd name="connsiteX125" fmla="*/ 293167 w 6197470"/>
                  <a:gd name="connsiteY125" fmla="*/ 1891622 h 6867039"/>
                  <a:gd name="connsiteX126" fmla="*/ 334125 w 6197470"/>
                  <a:gd name="connsiteY126" fmla="*/ 1801062 h 6867039"/>
                  <a:gd name="connsiteX127" fmla="*/ 372926 w 6197470"/>
                  <a:gd name="connsiteY127" fmla="*/ 1710501 h 6867039"/>
                  <a:gd name="connsiteX128" fmla="*/ 411728 w 6197470"/>
                  <a:gd name="connsiteY128" fmla="*/ 1617784 h 6867039"/>
                  <a:gd name="connsiteX129" fmla="*/ 461307 w 6197470"/>
                  <a:gd name="connsiteY129" fmla="*/ 1527223 h 6867039"/>
                  <a:gd name="connsiteX130" fmla="*/ 504420 w 6197470"/>
                  <a:gd name="connsiteY130" fmla="*/ 1438818 h 6867039"/>
                  <a:gd name="connsiteX131" fmla="*/ 556156 w 6197470"/>
                  <a:gd name="connsiteY131" fmla="*/ 1352570 h 6867039"/>
                  <a:gd name="connsiteX132" fmla="*/ 603580 w 6197470"/>
                  <a:gd name="connsiteY132" fmla="*/ 1264165 h 6867039"/>
                  <a:gd name="connsiteX133" fmla="*/ 659626 w 6197470"/>
                  <a:gd name="connsiteY133" fmla="*/ 1182229 h 6867039"/>
                  <a:gd name="connsiteX134" fmla="*/ 713518 w 6197470"/>
                  <a:gd name="connsiteY134" fmla="*/ 1098137 h 6867039"/>
                  <a:gd name="connsiteX135" fmla="*/ 769564 w 6197470"/>
                  <a:gd name="connsiteY135" fmla="*/ 1014044 h 6867039"/>
                  <a:gd name="connsiteX136" fmla="*/ 829922 w 6197470"/>
                  <a:gd name="connsiteY136" fmla="*/ 932108 h 6867039"/>
                  <a:gd name="connsiteX137" fmla="*/ 892436 w 6197470"/>
                  <a:gd name="connsiteY137" fmla="*/ 852329 h 6867039"/>
                  <a:gd name="connsiteX138" fmla="*/ 957105 w 6197470"/>
                  <a:gd name="connsiteY138" fmla="*/ 772549 h 6867039"/>
                  <a:gd name="connsiteX139" fmla="*/ 1019619 w 6197470"/>
                  <a:gd name="connsiteY139" fmla="*/ 697081 h 6867039"/>
                  <a:gd name="connsiteX140" fmla="*/ 1086444 w 6197470"/>
                  <a:gd name="connsiteY140" fmla="*/ 621614 h 6867039"/>
                  <a:gd name="connsiteX141" fmla="*/ 1159735 w 6197470"/>
                  <a:gd name="connsiteY141" fmla="*/ 546147 h 6867039"/>
                  <a:gd name="connsiteX142" fmla="*/ 1230872 w 6197470"/>
                  <a:gd name="connsiteY142" fmla="*/ 474991 h 6867039"/>
                  <a:gd name="connsiteX143" fmla="*/ 1302008 w 6197470"/>
                  <a:gd name="connsiteY143" fmla="*/ 403836 h 6867039"/>
                  <a:gd name="connsiteX144" fmla="*/ 1377455 w 6197470"/>
                  <a:gd name="connsiteY144" fmla="*/ 332682 h 6867039"/>
                  <a:gd name="connsiteX145" fmla="*/ 1452903 w 6197470"/>
                  <a:gd name="connsiteY145" fmla="*/ 263683 h 6867039"/>
                  <a:gd name="connsiteX146" fmla="*/ 1532661 w 6197470"/>
                  <a:gd name="connsiteY146" fmla="*/ 201153 h 6867039"/>
                  <a:gd name="connsiteX147" fmla="*/ 1614576 w 6197470"/>
                  <a:gd name="connsiteY147" fmla="*/ 136466 h 6867039"/>
                  <a:gd name="connsiteX148" fmla="*/ 1698646 w 6197470"/>
                  <a:gd name="connsiteY148" fmla="*/ 73936 h 6867039"/>
                  <a:gd name="connsiteX149" fmla="*/ 1782716 w 6197470"/>
                  <a:gd name="connsiteY149" fmla="*/ 13562 h 6867039"/>
                  <a:gd name="connsiteX150" fmla="*/ 1802802 w 6197470"/>
                  <a:gd name="connsiteY150" fmla="*/ 0 h 6867039"/>
                  <a:gd name="connsiteX0" fmla="*/ 6054642 w 6106932"/>
                  <a:gd name="connsiteY0" fmla="*/ 6867039 h 6867039"/>
                  <a:gd name="connsiteX1" fmla="*/ 5977765 w 6106932"/>
                  <a:gd name="connsiteY1" fmla="*/ 6864928 h 6867039"/>
                  <a:gd name="connsiteX2" fmla="*/ 6016396 w 6106932"/>
                  <a:gd name="connsiteY2" fmla="*/ 6848753 h 6867039"/>
                  <a:gd name="connsiteX3" fmla="*/ 6106932 w 6106932"/>
                  <a:gd name="connsiteY3" fmla="*/ 6807785 h 6867039"/>
                  <a:gd name="connsiteX4" fmla="*/ 6054642 w 6106932"/>
                  <a:gd name="connsiteY4" fmla="*/ 6867039 h 6867039"/>
                  <a:gd name="connsiteX5" fmla="*/ 1802802 w 6106932"/>
                  <a:gd name="connsiteY5" fmla="*/ 0 h 6867039"/>
                  <a:gd name="connsiteX6" fmla="*/ 2367371 w 6106932"/>
                  <a:gd name="connsiteY6" fmla="*/ 0 h 6867039"/>
                  <a:gd name="connsiteX7" fmla="*/ 2345338 w 6106932"/>
                  <a:gd name="connsiteY7" fmla="*/ 13562 h 6867039"/>
                  <a:gd name="connsiteX8" fmla="*/ 2261268 w 6106932"/>
                  <a:gd name="connsiteY8" fmla="*/ 69624 h 6867039"/>
                  <a:gd name="connsiteX9" fmla="*/ 2181509 w 6106932"/>
                  <a:gd name="connsiteY9" fmla="*/ 129998 h 6867039"/>
                  <a:gd name="connsiteX10" fmla="*/ 2103906 w 6106932"/>
                  <a:gd name="connsiteY10" fmla="*/ 183903 h 6867039"/>
                  <a:gd name="connsiteX11" fmla="*/ 1953011 w 6106932"/>
                  <a:gd name="connsiteY11" fmla="*/ 308963 h 6867039"/>
                  <a:gd name="connsiteX12" fmla="*/ 1806428 w 6106932"/>
                  <a:gd name="connsiteY12" fmla="*/ 434024 h 6867039"/>
                  <a:gd name="connsiteX13" fmla="*/ 1666311 w 6106932"/>
                  <a:gd name="connsiteY13" fmla="*/ 569865 h 6867039"/>
                  <a:gd name="connsiteX14" fmla="*/ 1534817 w 6106932"/>
                  <a:gd name="connsiteY14" fmla="*/ 712175 h 6867039"/>
                  <a:gd name="connsiteX15" fmla="*/ 1411945 w 6106932"/>
                  <a:gd name="connsiteY15" fmla="*/ 858797 h 6867039"/>
                  <a:gd name="connsiteX16" fmla="*/ 1293385 w 6106932"/>
                  <a:gd name="connsiteY16" fmla="*/ 1009732 h 6867039"/>
                  <a:gd name="connsiteX17" fmla="*/ 1185603 w 6106932"/>
                  <a:gd name="connsiteY17" fmla="*/ 1164979 h 6867039"/>
                  <a:gd name="connsiteX18" fmla="*/ 1084288 w 6106932"/>
                  <a:gd name="connsiteY18" fmla="*/ 1328851 h 6867039"/>
                  <a:gd name="connsiteX19" fmla="*/ 987284 w 6106932"/>
                  <a:gd name="connsiteY19" fmla="*/ 1490567 h 6867039"/>
                  <a:gd name="connsiteX20" fmla="*/ 905370 w 6106932"/>
                  <a:gd name="connsiteY20" fmla="*/ 1660908 h 6867039"/>
                  <a:gd name="connsiteX21" fmla="*/ 825611 w 6106932"/>
                  <a:gd name="connsiteY21" fmla="*/ 1833405 h 6867039"/>
                  <a:gd name="connsiteX22" fmla="*/ 758786 w 6106932"/>
                  <a:gd name="connsiteY22" fmla="*/ 2008058 h 6867039"/>
                  <a:gd name="connsiteX23" fmla="*/ 694117 w 6106932"/>
                  <a:gd name="connsiteY23" fmla="*/ 2187023 h 6867039"/>
                  <a:gd name="connsiteX24" fmla="*/ 642381 w 6106932"/>
                  <a:gd name="connsiteY24" fmla="*/ 2368145 h 6867039"/>
                  <a:gd name="connsiteX25" fmla="*/ 599269 w 6106932"/>
                  <a:gd name="connsiteY25" fmla="*/ 2551423 h 6867039"/>
                  <a:gd name="connsiteX26" fmla="*/ 562623 w 6106932"/>
                  <a:gd name="connsiteY26" fmla="*/ 2739014 h 6867039"/>
                  <a:gd name="connsiteX27" fmla="*/ 538911 w 6106932"/>
                  <a:gd name="connsiteY27" fmla="*/ 2924448 h 6867039"/>
                  <a:gd name="connsiteX28" fmla="*/ 523821 w 6106932"/>
                  <a:gd name="connsiteY28" fmla="*/ 3112038 h 6867039"/>
                  <a:gd name="connsiteX29" fmla="*/ 515198 w 6106932"/>
                  <a:gd name="connsiteY29" fmla="*/ 3301785 h 6867039"/>
                  <a:gd name="connsiteX30" fmla="*/ 515198 w 6106932"/>
                  <a:gd name="connsiteY30" fmla="*/ 3396658 h 6867039"/>
                  <a:gd name="connsiteX31" fmla="*/ 515198 w 6106932"/>
                  <a:gd name="connsiteY31" fmla="*/ 3491531 h 6867039"/>
                  <a:gd name="connsiteX32" fmla="*/ 519510 w 6106932"/>
                  <a:gd name="connsiteY32" fmla="*/ 3584249 h 6867039"/>
                  <a:gd name="connsiteX33" fmla="*/ 528132 w 6106932"/>
                  <a:gd name="connsiteY33" fmla="*/ 3679122 h 6867039"/>
                  <a:gd name="connsiteX34" fmla="*/ 538911 w 6106932"/>
                  <a:gd name="connsiteY34" fmla="*/ 3773995 h 6867039"/>
                  <a:gd name="connsiteX35" fmla="*/ 551844 w 6106932"/>
                  <a:gd name="connsiteY35" fmla="*/ 3868868 h 6867039"/>
                  <a:gd name="connsiteX36" fmla="*/ 562623 w 6106932"/>
                  <a:gd name="connsiteY36" fmla="*/ 3965898 h 6867039"/>
                  <a:gd name="connsiteX37" fmla="*/ 579868 w 6106932"/>
                  <a:gd name="connsiteY37" fmla="*/ 4060771 h 6867039"/>
                  <a:gd name="connsiteX38" fmla="*/ 599269 w 6106932"/>
                  <a:gd name="connsiteY38" fmla="*/ 4155645 h 6867039"/>
                  <a:gd name="connsiteX39" fmla="*/ 622981 w 6106932"/>
                  <a:gd name="connsiteY39" fmla="*/ 4246205 h 6867039"/>
                  <a:gd name="connsiteX40" fmla="*/ 646693 w 6106932"/>
                  <a:gd name="connsiteY40" fmla="*/ 4343235 h 6867039"/>
                  <a:gd name="connsiteX41" fmla="*/ 674716 w 6106932"/>
                  <a:gd name="connsiteY41" fmla="*/ 4433796 h 6867039"/>
                  <a:gd name="connsiteX42" fmla="*/ 702739 w 6106932"/>
                  <a:gd name="connsiteY42" fmla="*/ 4528669 h 6867039"/>
                  <a:gd name="connsiteX43" fmla="*/ 737230 w 6106932"/>
                  <a:gd name="connsiteY43" fmla="*/ 4619230 h 6867039"/>
                  <a:gd name="connsiteX44" fmla="*/ 769564 w 6106932"/>
                  <a:gd name="connsiteY44" fmla="*/ 4716260 h 6867039"/>
                  <a:gd name="connsiteX45" fmla="*/ 810521 w 6106932"/>
                  <a:gd name="connsiteY45" fmla="*/ 4806820 h 6867039"/>
                  <a:gd name="connsiteX46" fmla="*/ 849323 w 6106932"/>
                  <a:gd name="connsiteY46" fmla="*/ 4897381 h 6867039"/>
                  <a:gd name="connsiteX47" fmla="*/ 892436 w 6106932"/>
                  <a:gd name="connsiteY47" fmla="*/ 4990098 h 6867039"/>
                  <a:gd name="connsiteX48" fmla="*/ 935549 w 6106932"/>
                  <a:gd name="connsiteY48" fmla="*/ 5076347 h 6867039"/>
                  <a:gd name="connsiteX49" fmla="*/ 985128 w 6106932"/>
                  <a:gd name="connsiteY49" fmla="*/ 5164751 h 6867039"/>
                  <a:gd name="connsiteX50" fmla="*/ 1034708 w 6106932"/>
                  <a:gd name="connsiteY50" fmla="*/ 5251000 h 6867039"/>
                  <a:gd name="connsiteX51" fmla="*/ 1086444 w 6106932"/>
                  <a:gd name="connsiteY51" fmla="*/ 5335092 h 6867039"/>
                  <a:gd name="connsiteX52" fmla="*/ 1138179 w 6106932"/>
                  <a:gd name="connsiteY52" fmla="*/ 5419184 h 6867039"/>
                  <a:gd name="connsiteX53" fmla="*/ 1194226 w 6106932"/>
                  <a:gd name="connsiteY53" fmla="*/ 5501120 h 6867039"/>
                  <a:gd name="connsiteX54" fmla="*/ 1254584 w 6106932"/>
                  <a:gd name="connsiteY54" fmla="*/ 5580900 h 6867039"/>
                  <a:gd name="connsiteX55" fmla="*/ 1312786 w 6106932"/>
                  <a:gd name="connsiteY55" fmla="*/ 5656368 h 6867039"/>
                  <a:gd name="connsiteX56" fmla="*/ 1373144 w 6106932"/>
                  <a:gd name="connsiteY56" fmla="*/ 5731835 h 6867039"/>
                  <a:gd name="connsiteX57" fmla="*/ 1435657 w 6106932"/>
                  <a:gd name="connsiteY57" fmla="*/ 5807303 h 6867039"/>
                  <a:gd name="connsiteX58" fmla="*/ 1500327 w 6106932"/>
                  <a:gd name="connsiteY58" fmla="*/ 5878457 h 6867039"/>
                  <a:gd name="connsiteX59" fmla="*/ 1567152 w 6106932"/>
                  <a:gd name="connsiteY59" fmla="*/ 5949612 h 6867039"/>
                  <a:gd name="connsiteX60" fmla="*/ 1633977 w 6106932"/>
                  <a:gd name="connsiteY60" fmla="*/ 6018611 h 6867039"/>
                  <a:gd name="connsiteX61" fmla="*/ 1707268 w 6106932"/>
                  <a:gd name="connsiteY61" fmla="*/ 6085454 h 6867039"/>
                  <a:gd name="connsiteX62" fmla="*/ 1774093 w 6106932"/>
                  <a:gd name="connsiteY62" fmla="*/ 6147984 h 6867039"/>
                  <a:gd name="connsiteX63" fmla="*/ 1849541 w 6106932"/>
                  <a:gd name="connsiteY63" fmla="*/ 6212670 h 6867039"/>
                  <a:gd name="connsiteX64" fmla="*/ 1996124 w 6106932"/>
                  <a:gd name="connsiteY64" fmla="*/ 6335574 h 6867039"/>
                  <a:gd name="connsiteX65" fmla="*/ 2151330 w 6106932"/>
                  <a:gd name="connsiteY65" fmla="*/ 6447697 h 6867039"/>
                  <a:gd name="connsiteX66" fmla="*/ 2313004 w 6106932"/>
                  <a:gd name="connsiteY66" fmla="*/ 6551195 h 6867039"/>
                  <a:gd name="connsiteX67" fmla="*/ 2476832 w 6106932"/>
                  <a:gd name="connsiteY67" fmla="*/ 6650381 h 6867039"/>
                  <a:gd name="connsiteX68" fmla="*/ 2647128 w 6106932"/>
                  <a:gd name="connsiteY68" fmla="*/ 6736630 h 6867039"/>
                  <a:gd name="connsiteX69" fmla="*/ 2821735 w 6106932"/>
                  <a:gd name="connsiteY69" fmla="*/ 6820722 h 6867039"/>
                  <a:gd name="connsiteX70" fmla="*/ 2930212 w 6106932"/>
                  <a:gd name="connsiteY70" fmla="*/ 6864928 h 6867039"/>
                  <a:gd name="connsiteX71" fmla="*/ 1812362 w 6106932"/>
                  <a:gd name="connsiteY71" fmla="*/ 6864928 h 6867039"/>
                  <a:gd name="connsiteX72" fmla="*/ 1746070 w 6106932"/>
                  <a:gd name="connsiteY72" fmla="*/ 6820722 h 6867039"/>
                  <a:gd name="connsiteX73" fmla="*/ 1662000 w 6106932"/>
                  <a:gd name="connsiteY73" fmla="*/ 6760348 h 6867039"/>
                  <a:gd name="connsiteX74" fmla="*/ 1582241 w 6106932"/>
                  <a:gd name="connsiteY74" fmla="*/ 6697818 h 6867039"/>
                  <a:gd name="connsiteX75" fmla="*/ 1504638 w 6106932"/>
                  <a:gd name="connsiteY75" fmla="*/ 6633131 h 6867039"/>
                  <a:gd name="connsiteX76" fmla="*/ 1429191 w 6106932"/>
                  <a:gd name="connsiteY76" fmla="*/ 6570601 h 6867039"/>
                  <a:gd name="connsiteX77" fmla="*/ 1353743 w 6106932"/>
                  <a:gd name="connsiteY77" fmla="*/ 6501603 h 6867039"/>
                  <a:gd name="connsiteX78" fmla="*/ 1278296 w 6106932"/>
                  <a:gd name="connsiteY78" fmla="*/ 6430448 h 6867039"/>
                  <a:gd name="connsiteX79" fmla="*/ 1207159 w 6106932"/>
                  <a:gd name="connsiteY79" fmla="*/ 6359293 h 6867039"/>
                  <a:gd name="connsiteX80" fmla="*/ 1133868 w 6106932"/>
                  <a:gd name="connsiteY80" fmla="*/ 6288138 h 6867039"/>
                  <a:gd name="connsiteX81" fmla="*/ 1062731 w 6106932"/>
                  <a:gd name="connsiteY81" fmla="*/ 6212670 h 6867039"/>
                  <a:gd name="connsiteX82" fmla="*/ 995907 w 6106932"/>
                  <a:gd name="connsiteY82" fmla="*/ 6137203 h 6867039"/>
                  <a:gd name="connsiteX83" fmla="*/ 933393 w 6106932"/>
                  <a:gd name="connsiteY83" fmla="*/ 6057423 h 6867039"/>
                  <a:gd name="connsiteX84" fmla="*/ 868724 w 6106932"/>
                  <a:gd name="connsiteY84" fmla="*/ 5973331 h 6867039"/>
                  <a:gd name="connsiteX85" fmla="*/ 806210 w 6106932"/>
                  <a:gd name="connsiteY85" fmla="*/ 5891395 h 6867039"/>
                  <a:gd name="connsiteX86" fmla="*/ 745852 w 6106932"/>
                  <a:gd name="connsiteY86" fmla="*/ 5807303 h 6867039"/>
                  <a:gd name="connsiteX87" fmla="*/ 685494 w 6106932"/>
                  <a:gd name="connsiteY87" fmla="*/ 5721054 h 6867039"/>
                  <a:gd name="connsiteX88" fmla="*/ 631603 w 6106932"/>
                  <a:gd name="connsiteY88" fmla="*/ 5632649 h 6867039"/>
                  <a:gd name="connsiteX89" fmla="*/ 575556 w 6106932"/>
                  <a:gd name="connsiteY89" fmla="*/ 5542088 h 6867039"/>
                  <a:gd name="connsiteX90" fmla="*/ 523821 w 6106932"/>
                  <a:gd name="connsiteY90" fmla="*/ 5449371 h 6867039"/>
                  <a:gd name="connsiteX91" fmla="*/ 472086 w 6106932"/>
                  <a:gd name="connsiteY91" fmla="*/ 5354498 h 6867039"/>
                  <a:gd name="connsiteX92" fmla="*/ 424662 w 6106932"/>
                  <a:gd name="connsiteY92" fmla="*/ 5259625 h 6867039"/>
                  <a:gd name="connsiteX93" fmla="*/ 377237 w 6106932"/>
                  <a:gd name="connsiteY93" fmla="*/ 5160439 h 6867039"/>
                  <a:gd name="connsiteX94" fmla="*/ 334125 w 6106932"/>
                  <a:gd name="connsiteY94" fmla="*/ 5065566 h 6867039"/>
                  <a:gd name="connsiteX95" fmla="*/ 293167 w 6106932"/>
                  <a:gd name="connsiteY95" fmla="*/ 4966380 h 6867039"/>
                  <a:gd name="connsiteX96" fmla="*/ 254366 w 6106932"/>
                  <a:gd name="connsiteY96" fmla="*/ 4867194 h 6867039"/>
                  <a:gd name="connsiteX97" fmla="*/ 217720 w 6106932"/>
                  <a:gd name="connsiteY97" fmla="*/ 4768009 h 6867039"/>
                  <a:gd name="connsiteX98" fmla="*/ 187541 w 6106932"/>
                  <a:gd name="connsiteY98" fmla="*/ 4668823 h 6867039"/>
                  <a:gd name="connsiteX99" fmla="*/ 159518 w 6106932"/>
                  <a:gd name="connsiteY99" fmla="*/ 4569637 h 6867039"/>
                  <a:gd name="connsiteX100" fmla="*/ 131494 w 6106932"/>
                  <a:gd name="connsiteY100" fmla="*/ 4470451 h 6867039"/>
                  <a:gd name="connsiteX101" fmla="*/ 107782 w 6106932"/>
                  <a:gd name="connsiteY101" fmla="*/ 4366953 h 6867039"/>
                  <a:gd name="connsiteX102" fmla="*/ 84070 w 6106932"/>
                  <a:gd name="connsiteY102" fmla="*/ 4267768 h 6867039"/>
                  <a:gd name="connsiteX103" fmla="*/ 62514 w 6106932"/>
                  <a:gd name="connsiteY103" fmla="*/ 4168582 h 6867039"/>
                  <a:gd name="connsiteX104" fmla="*/ 47424 w 6106932"/>
                  <a:gd name="connsiteY104" fmla="*/ 4065084 h 6867039"/>
                  <a:gd name="connsiteX105" fmla="*/ 32335 w 6106932"/>
                  <a:gd name="connsiteY105" fmla="*/ 3965898 h 6867039"/>
                  <a:gd name="connsiteX106" fmla="*/ 19401 w 6106932"/>
                  <a:gd name="connsiteY106" fmla="*/ 3862400 h 6867039"/>
                  <a:gd name="connsiteX107" fmla="*/ 12934 w 6106932"/>
                  <a:gd name="connsiteY107" fmla="*/ 3763214 h 6867039"/>
                  <a:gd name="connsiteX108" fmla="*/ 4311 w 6106932"/>
                  <a:gd name="connsiteY108" fmla="*/ 3659716 h 6867039"/>
                  <a:gd name="connsiteX109" fmla="*/ 0 w 6106932"/>
                  <a:gd name="connsiteY109" fmla="*/ 3560530 h 6867039"/>
                  <a:gd name="connsiteX110" fmla="*/ 0 w 6106932"/>
                  <a:gd name="connsiteY110" fmla="*/ 3457032 h 6867039"/>
                  <a:gd name="connsiteX111" fmla="*/ 0 w 6106932"/>
                  <a:gd name="connsiteY111" fmla="*/ 3357846 h 6867039"/>
                  <a:gd name="connsiteX112" fmla="*/ 4311 w 6106932"/>
                  <a:gd name="connsiteY112" fmla="*/ 3258660 h 6867039"/>
                  <a:gd name="connsiteX113" fmla="*/ 8623 w 6106932"/>
                  <a:gd name="connsiteY113" fmla="*/ 3155162 h 6867039"/>
                  <a:gd name="connsiteX114" fmla="*/ 15090 w 6106932"/>
                  <a:gd name="connsiteY114" fmla="*/ 3055977 h 6867039"/>
                  <a:gd name="connsiteX115" fmla="*/ 28023 w 6106932"/>
                  <a:gd name="connsiteY115" fmla="*/ 2956791 h 6867039"/>
                  <a:gd name="connsiteX116" fmla="*/ 38802 w 6106932"/>
                  <a:gd name="connsiteY116" fmla="*/ 2857605 h 6867039"/>
                  <a:gd name="connsiteX117" fmla="*/ 56047 w 6106932"/>
                  <a:gd name="connsiteY117" fmla="*/ 2758419 h 6867039"/>
                  <a:gd name="connsiteX118" fmla="*/ 71136 w 6106932"/>
                  <a:gd name="connsiteY118" fmla="*/ 2659234 h 6867039"/>
                  <a:gd name="connsiteX119" fmla="*/ 90537 w 6106932"/>
                  <a:gd name="connsiteY119" fmla="*/ 2560048 h 6867039"/>
                  <a:gd name="connsiteX120" fmla="*/ 112093 w 6106932"/>
                  <a:gd name="connsiteY120" fmla="*/ 2463018 h 6867039"/>
                  <a:gd name="connsiteX121" fmla="*/ 137961 w 6106932"/>
                  <a:gd name="connsiteY121" fmla="*/ 2363833 h 6867039"/>
                  <a:gd name="connsiteX122" fmla="*/ 161673 w 6106932"/>
                  <a:gd name="connsiteY122" fmla="*/ 2268959 h 6867039"/>
                  <a:gd name="connsiteX123" fmla="*/ 226343 w 6106932"/>
                  <a:gd name="connsiteY123" fmla="*/ 2079213 h 6867039"/>
                  <a:gd name="connsiteX124" fmla="*/ 293167 w 6106932"/>
                  <a:gd name="connsiteY124" fmla="*/ 1891622 h 6867039"/>
                  <a:gd name="connsiteX125" fmla="*/ 334125 w 6106932"/>
                  <a:gd name="connsiteY125" fmla="*/ 1801062 h 6867039"/>
                  <a:gd name="connsiteX126" fmla="*/ 372926 w 6106932"/>
                  <a:gd name="connsiteY126" fmla="*/ 1710501 h 6867039"/>
                  <a:gd name="connsiteX127" fmla="*/ 411728 w 6106932"/>
                  <a:gd name="connsiteY127" fmla="*/ 1617784 h 6867039"/>
                  <a:gd name="connsiteX128" fmla="*/ 461307 w 6106932"/>
                  <a:gd name="connsiteY128" fmla="*/ 1527223 h 6867039"/>
                  <a:gd name="connsiteX129" fmla="*/ 504420 w 6106932"/>
                  <a:gd name="connsiteY129" fmla="*/ 1438818 h 6867039"/>
                  <a:gd name="connsiteX130" fmla="*/ 556156 w 6106932"/>
                  <a:gd name="connsiteY130" fmla="*/ 1352570 h 6867039"/>
                  <a:gd name="connsiteX131" fmla="*/ 603580 w 6106932"/>
                  <a:gd name="connsiteY131" fmla="*/ 1264165 h 6867039"/>
                  <a:gd name="connsiteX132" fmla="*/ 659626 w 6106932"/>
                  <a:gd name="connsiteY132" fmla="*/ 1182229 h 6867039"/>
                  <a:gd name="connsiteX133" fmla="*/ 713518 w 6106932"/>
                  <a:gd name="connsiteY133" fmla="*/ 1098137 h 6867039"/>
                  <a:gd name="connsiteX134" fmla="*/ 769564 w 6106932"/>
                  <a:gd name="connsiteY134" fmla="*/ 1014044 h 6867039"/>
                  <a:gd name="connsiteX135" fmla="*/ 829922 w 6106932"/>
                  <a:gd name="connsiteY135" fmla="*/ 932108 h 6867039"/>
                  <a:gd name="connsiteX136" fmla="*/ 892436 w 6106932"/>
                  <a:gd name="connsiteY136" fmla="*/ 852329 h 6867039"/>
                  <a:gd name="connsiteX137" fmla="*/ 957105 w 6106932"/>
                  <a:gd name="connsiteY137" fmla="*/ 772549 h 6867039"/>
                  <a:gd name="connsiteX138" fmla="*/ 1019619 w 6106932"/>
                  <a:gd name="connsiteY138" fmla="*/ 697081 h 6867039"/>
                  <a:gd name="connsiteX139" fmla="*/ 1086444 w 6106932"/>
                  <a:gd name="connsiteY139" fmla="*/ 621614 h 6867039"/>
                  <a:gd name="connsiteX140" fmla="*/ 1159735 w 6106932"/>
                  <a:gd name="connsiteY140" fmla="*/ 546147 h 6867039"/>
                  <a:gd name="connsiteX141" fmla="*/ 1230872 w 6106932"/>
                  <a:gd name="connsiteY141" fmla="*/ 474991 h 6867039"/>
                  <a:gd name="connsiteX142" fmla="*/ 1302008 w 6106932"/>
                  <a:gd name="connsiteY142" fmla="*/ 403836 h 6867039"/>
                  <a:gd name="connsiteX143" fmla="*/ 1377455 w 6106932"/>
                  <a:gd name="connsiteY143" fmla="*/ 332682 h 6867039"/>
                  <a:gd name="connsiteX144" fmla="*/ 1452903 w 6106932"/>
                  <a:gd name="connsiteY144" fmla="*/ 263683 h 6867039"/>
                  <a:gd name="connsiteX145" fmla="*/ 1532661 w 6106932"/>
                  <a:gd name="connsiteY145" fmla="*/ 201153 h 6867039"/>
                  <a:gd name="connsiteX146" fmla="*/ 1614576 w 6106932"/>
                  <a:gd name="connsiteY146" fmla="*/ 136466 h 6867039"/>
                  <a:gd name="connsiteX147" fmla="*/ 1698646 w 6106932"/>
                  <a:gd name="connsiteY147" fmla="*/ 73936 h 6867039"/>
                  <a:gd name="connsiteX148" fmla="*/ 1782716 w 6106932"/>
                  <a:gd name="connsiteY148" fmla="*/ 13562 h 6867039"/>
                  <a:gd name="connsiteX149" fmla="*/ 1802802 w 6106932"/>
                  <a:gd name="connsiteY149" fmla="*/ 0 h 6867039"/>
                  <a:gd name="connsiteX0" fmla="*/ 6054642 w 6054642"/>
                  <a:gd name="connsiteY0" fmla="*/ 6867039 h 6867039"/>
                  <a:gd name="connsiteX1" fmla="*/ 5977765 w 6054642"/>
                  <a:gd name="connsiteY1" fmla="*/ 6864928 h 6867039"/>
                  <a:gd name="connsiteX2" fmla="*/ 6016396 w 6054642"/>
                  <a:gd name="connsiteY2" fmla="*/ 6848753 h 6867039"/>
                  <a:gd name="connsiteX3" fmla="*/ 6054642 w 6054642"/>
                  <a:gd name="connsiteY3" fmla="*/ 6867039 h 6867039"/>
                  <a:gd name="connsiteX4" fmla="*/ 1802802 w 6054642"/>
                  <a:gd name="connsiteY4" fmla="*/ 0 h 6867039"/>
                  <a:gd name="connsiteX5" fmla="*/ 2367371 w 6054642"/>
                  <a:gd name="connsiteY5" fmla="*/ 0 h 6867039"/>
                  <a:gd name="connsiteX6" fmla="*/ 2345338 w 6054642"/>
                  <a:gd name="connsiteY6" fmla="*/ 13562 h 6867039"/>
                  <a:gd name="connsiteX7" fmla="*/ 2261268 w 6054642"/>
                  <a:gd name="connsiteY7" fmla="*/ 69624 h 6867039"/>
                  <a:gd name="connsiteX8" fmla="*/ 2181509 w 6054642"/>
                  <a:gd name="connsiteY8" fmla="*/ 129998 h 6867039"/>
                  <a:gd name="connsiteX9" fmla="*/ 2103906 w 6054642"/>
                  <a:gd name="connsiteY9" fmla="*/ 183903 h 6867039"/>
                  <a:gd name="connsiteX10" fmla="*/ 1953011 w 6054642"/>
                  <a:gd name="connsiteY10" fmla="*/ 308963 h 6867039"/>
                  <a:gd name="connsiteX11" fmla="*/ 1806428 w 6054642"/>
                  <a:gd name="connsiteY11" fmla="*/ 434024 h 6867039"/>
                  <a:gd name="connsiteX12" fmla="*/ 1666311 w 6054642"/>
                  <a:gd name="connsiteY12" fmla="*/ 569865 h 6867039"/>
                  <a:gd name="connsiteX13" fmla="*/ 1534817 w 6054642"/>
                  <a:gd name="connsiteY13" fmla="*/ 712175 h 6867039"/>
                  <a:gd name="connsiteX14" fmla="*/ 1411945 w 6054642"/>
                  <a:gd name="connsiteY14" fmla="*/ 858797 h 6867039"/>
                  <a:gd name="connsiteX15" fmla="*/ 1293385 w 6054642"/>
                  <a:gd name="connsiteY15" fmla="*/ 1009732 h 6867039"/>
                  <a:gd name="connsiteX16" fmla="*/ 1185603 w 6054642"/>
                  <a:gd name="connsiteY16" fmla="*/ 1164979 h 6867039"/>
                  <a:gd name="connsiteX17" fmla="*/ 1084288 w 6054642"/>
                  <a:gd name="connsiteY17" fmla="*/ 1328851 h 6867039"/>
                  <a:gd name="connsiteX18" fmla="*/ 987284 w 6054642"/>
                  <a:gd name="connsiteY18" fmla="*/ 1490567 h 6867039"/>
                  <a:gd name="connsiteX19" fmla="*/ 905370 w 6054642"/>
                  <a:gd name="connsiteY19" fmla="*/ 1660908 h 6867039"/>
                  <a:gd name="connsiteX20" fmla="*/ 825611 w 6054642"/>
                  <a:gd name="connsiteY20" fmla="*/ 1833405 h 6867039"/>
                  <a:gd name="connsiteX21" fmla="*/ 758786 w 6054642"/>
                  <a:gd name="connsiteY21" fmla="*/ 2008058 h 6867039"/>
                  <a:gd name="connsiteX22" fmla="*/ 694117 w 6054642"/>
                  <a:gd name="connsiteY22" fmla="*/ 2187023 h 6867039"/>
                  <a:gd name="connsiteX23" fmla="*/ 642381 w 6054642"/>
                  <a:gd name="connsiteY23" fmla="*/ 2368145 h 6867039"/>
                  <a:gd name="connsiteX24" fmla="*/ 599269 w 6054642"/>
                  <a:gd name="connsiteY24" fmla="*/ 2551423 h 6867039"/>
                  <a:gd name="connsiteX25" fmla="*/ 562623 w 6054642"/>
                  <a:gd name="connsiteY25" fmla="*/ 2739014 h 6867039"/>
                  <a:gd name="connsiteX26" fmla="*/ 538911 w 6054642"/>
                  <a:gd name="connsiteY26" fmla="*/ 2924448 h 6867039"/>
                  <a:gd name="connsiteX27" fmla="*/ 523821 w 6054642"/>
                  <a:gd name="connsiteY27" fmla="*/ 3112038 h 6867039"/>
                  <a:gd name="connsiteX28" fmla="*/ 515198 w 6054642"/>
                  <a:gd name="connsiteY28" fmla="*/ 3301785 h 6867039"/>
                  <a:gd name="connsiteX29" fmla="*/ 515198 w 6054642"/>
                  <a:gd name="connsiteY29" fmla="*/ 3396658 h 6867039"/>
                  <a:gd name="connsiteX30" fmla="*/ 515198 w 6054642"/>
                  <a:gd name="connsiteY30" fmla="*/ 3491531 h 6867039"/>
                  <a:gd name="connsiteX31" fmla="*/ 519510 w 6054642"/>
                  <a:gd name="connsiteY31" fmla="*/ 3584249 h 6867039"/>
                  <a:gd name="connsiteX32" fmla="*/ 528132 w 6054642"/>
                  <a:gd name="connsiteY32" fmla="*/ 3679122 h 6867039"/>
                  <a:gd name="connsiteX33" fmla="*/ 538911 w 6054642"/>
                  <a:gd name="connsiteY33" fmla="*/ 3773995 h 6867039"/>
                  <a:gd name="connsiteX34" fmla="*/ 551844 w 6054642"/>
                  <a:gd name="connsiteY34" fmla="*/ 3868868 h 6867039"/>
                  <a:gd name="connsiteX35" fmla="*/ 562623 w 6054642"/>
                  <a:gd name="connsiteY35" fmla="*/ 3965898 h 6867039"/>
                  <a:gd name="connsiteX36" fmla="*/ 579868 w 6054642"/>
                  <a:gd name="connsiteY36" fmla="*/ 4060771 h 6867039"/>
                  <a:gd name="connsiteX37" fmla="*/ 599269 w 6054642"/>
                  <a:gd name="connsiteY37" fmla="*/ 4155645 h 6867039"/>
                  <a:gd name="connsiteX38" fmla="*/ 622981 w 6054642"/>
                  <a:gd name="connsiteY38" fmla="*/ 4246205 h 6867039"/>
                  <a:gd name="connsiteX39" fmla="*/ 646693 w 6054642"/>
                  <a:gd name="connsiteY39" fmla="*/ 4343235 h 6867039"/>
                  <a:gd name="connsiteX40" fmla="*/ 674716 w 6054642"/>
                  <a:gd name="connsiteY40" fmla="*/ 4433796 h 6867039"/>
                  <a:gd name="connsiteX41" fmla="*/ 702739 w 6054642"/>
                  <a:gd name="connsiteY41" fmla="*/ 4528669 h 6867039"/>
                  <a:gd name="connsiteX42" fmla="*/ 737230 w 6054642"/>
                  <a:gd name="connsiteY42" fmla="*/ 4619230 h 6867039"/>
                  <a:gd name="connsiteX43" fmla="*/ 769564 w 6054642"/>
                  <a:gd name="connsiteY43" fmla="*/ 4716260 h 6867039"/>
                  <a:gd name="connsiteX44" fmla="*/ 810521 w 6054642"/>
                  <a:gd name="connsiteY44" fmla="*/ 4806820 h 6867039"/>
                  <a:gd name="connsiteX45" fmla="*/ 849323 w 6054642"/>
                  <a:gd name="connsiteY45" fmla="*/ 4897381 h 6867039"/>
                  <a:gd name="connsiteX46" fmla="*/ 892436 w 6054642"/>
                  <a:gd name="connsiteY46" fmla="*/ 4990098 h 6867039"/>
                  <a:gd name="connsiteX47" fmla="*/ 935549 w 6054642"/>
                  <a:gd name="connsiteY47" fmla="*/ 5076347 h 6867039"/>
                  <a:gd name="connsiteX48" fmla="*/ 985128 w 6054642"/>
                  <a:gd name="connsiteY48" fmla="*/ 5164751 h 6867039"/>
                  <a:gd name="connsiteX49" fmla="*/ 1034708 w 6054642"/>
                  <a:gd name="connsiteY49" fmla="*/ 5251000 h 6867039"/>
                  <a:gd name="connsiteX50" fmla="*/ 1086444 w 6054642"/>
                  <a:gd name="connsiteY50" fmla="*/ 5335092 h 6867039"/>
                  <a:gd name="connsiteX51" fmla="*/ 1138179 w 6054642"/>
                  <a:gd name="connsiteY51" fmla="*/ 5419184 h 6867039"/>
                  <a:gd name="connsiteX52" fmla="*/ 1194226 w 6054642"/>
                  <a:gd name="connsiteY52" fmla="*/ 5501120 h 6867039"/>
                  <a:gd name="connsiteX53" fmla="*/ 1254584 w 6054642"/>
                  <a:gd name="connsiteY53" fmla="*/ 5580900 h 6867039"/>
                  <a:gd name="connsiteX54" fmla="*/ 1312786 w 6054642"/>
                  <a:gd name="connsiteY54" fmla="*/ 5656368 h 6867039"/>
                  <a:gd name="connsiteX55" fmla="*/ 1373144 w 6054642"/>
                  <a:gd name="connsiteY55" fmla="*/ 5731835 h 6867039"/>
                  <a:gd name="connsiteX56" fmla="*/ 1435657 w 6054642"/>
                  <a:gd name="connsiteY56" fmla="*/ 5807303 h 6867039"/>
                  <a:gd name="connsiteX57" fmla="*/ 1500327 w 6054642"/>
                  <a:gd name="connsiteY57" fmla="*/ 5878457 h 6867039"/>
                  <a:gd name="connsiteX58" fmla="*/ 1567152 w 6054642"/>
                  <a:gd name="connsiteY58" fmla="*/ 5949612 h 6867039"/>
                  <a:gd name="connsiteX59" fmla="*/ 1633977 w 6054642"/>
                  <a:gd name="connsiteY59" fmla="*/ 6018611 h 6867039"/>
                  <a:gd name="connsiteX60" fmla="*/ 1707268 w 6054642"/>
                  <a:gd name="connsiteY60" fmla="*/ 6085454 h 6867039"/>
                  <a:gd name="connsiteX61" fmla="*/ 1774093 w 6054642"/>
                  <a:gd name="connsiteY61" fmla="*/ 6147984 h 6867039"/>
                  <a:gd name="connsiteX62" fmla="*/ 1849541 w 6054642"/>
                  <a:gd name="connsiteY62" fmla="*/ 6212670 h 6867039"/>
                  <a:gd name="connsiteX63" fmla="*/ 1996124 w 6054642"/>
                  <a:gd name="connsiteY63" fmla="*/ 6335574 h 6867039"/>
                  <a:gd name="connsiteX64" fmla="*/ 2151330 w 6054642"/>
                  <a:gd name="connsiteY64" fmla="*/ 6447697 h 6867039"/>
                  <a:gd name="connsiteX65" fmla="*/ 2313004 w 6054642"/>
                  <a:gd name="connsiteY65" fmla="*/ 6551195 h 6867039"/>
                  <a:gd name="connsiteX66" fmla="*/ 2476832 w 6054642"/>
                  <a:gd name="connsiteY66" fmla="*/ 6650381 h 6867039"/>
                  <a:gd name="connsiteX67" fmla="*/ 2647128 w 6054642"/>
                  <a:gd name="connsiteY67" fmla="*/ 6736630 h 6867039"/>
                  <a:gd name="connsiteX68" fmla="*/ 2821735 w 6054642"/>
                  <a:gd name="connsiteY68" fmla="*/ 6820722 h 6867039"/>
                  <a:gd name="connsiteX69" fmla="*/ 2930212 w 6054642"/>
                  <a:gd name="connsiteY69" fmla="*/ 6864928 h 6867039"/>
                  <a:gd name="connsiteX70" fmla="*/ 1812362 w 6054642"/>
                  <a:gd name="connsiteY70" fmla="*/ 6864928 h 6867039"/>
                  <a:gd name="connsiteX71" fmla="*/ 1746070 w 6054642"/>
                  <a:gd name="connsiteY71" fmla="*/ 6820722 h 6867039"/>
                  <a:gd name="connsiteX72" fmla="*/ 1662000 w 6054642"/>
                  <a:gd name="connsiteY72" fmla="*/ 6760348 h 6867039"/>
                  <a:gd name="connsiteX73" fmla="*/ 1582241 w 6054642"/>
                  <a:gd name="connsiteY73" fmla="*/ 6697818 h 6867039"/>
                  <a:gd name="connsiteX74" fmla="*/ 1504638 w 6054642"/>
                  <a:gd name="connsiteY74" fmla="*/ 6633131 h 6867039"/>
                  <a:gd name="connsiteX75" fmla="*/ 1429191 w 6054642"/>
                  <a:gd name="connsiteY75" fmla="*/ 6570601 h 6867039"/>
                  <a:gd name="connsiteX76" fmla="*/ 1353743 w 6054642"/>
                  <a:gd name="connsiteY76" fmla="*/ 6501603 h 6867039"/>
                  <a:gd name="connsiteX77" fmla="*/ 1278296 w 6054642"/>
                  <a:gd name="connsiteY77" fmla="*/ 6430448 h 6867039"/>
                  <a:gd name="connsiteX78" fmla="*/ 1207159 w 6054642"/>
                  <a:gd name="connsiteY78" fmla="*/ 6359293 h 6867039"/>
                  <a:gd name="connsiteX79" fmla="*/ 1133868 w 6054642"/>
                  <a:gd name="connsiteY79" fmla="*/ 6288138 h 6867039"/>
                  <a:gd name="connsiteX80" fmla="*/ 1062731 w 6054642"/>
                  <a:gd name="connsiteY80" fmla="*/ 6212670 h 6867039"/>
                  <a:gd name="connsiteX81" fmla="*/ 995907 w 6054642"/>
                  <a:gd name="connsiteY81" fmla="*/ 6137203 h 6867039"/>
                  <a:gd name="connsiteX82" fmla="*/ 933393 w 6054642"/>
                  <a:gd name="connsiteY82" fmla="*/ 6057423 h 6867039"/>
                  <a:gd name="connsiteX83" fmla="*/ 868724 w 6054642"/>
                  <a:gd name="connsiteY83" fmla="*/ 5973331 h 6867039"/>
                  <a:gd name="connsiteX84" fmla="*/ 806210 w 6054642"/>
                  <a:gd name="connsiteY84" fmla="*/ 5891395 h 6867039"/>
                  <a:gd name="connsiteX85" fmla="*/ 745852 w 6054642"/>
                  <a:gd name="connsiteY85" fmla="*/ 5807303 h 6867039"/>
                  <a:gd name="connsiteX86" fmla="*/ 685494 w 6054642"/>
                  <a:gd name="connsiteY86" fmla="*/ 5721054 h 6867039"/>
                  <a:gd name="connsiteX87" fmla="*/ 631603 w 6054642"/>
                  <a:gd name="connsiteY87" fmla="*/ 5632649 h 6867039"/>
                  <a:gd name="connsiteX88" fmla="*/ 575556 w 6054642"/>
                  <a:gd name="connsiteY88" fmla="*/ 5542088 h 6867039"/>
                  <a:gd name="connsiteX89" fmla="*/ 523821 w 6054642"/>
                  <a:gd name="connsiteY89" fmla="*/ 5449371 h 6867039"/>
                  <a:gd name="connsiteX90" fmla="*/ 472086 w 6054642"/>
                  <a:gd name="connsiteY90" fmla="*/ 5354498 h 6867039"/>
                  <a:gd name="connsiteX91" fmla="*/ 424662 w 6054642"/>
                  <a:gd name="connsiteY91" fmla="*/ 5259625 h 6867039"/>
                  <a:gd name="connsiteX92" fmla="*/ 377237 w 6054642"/>
                  <a:gd name="connsiteY92" fmla="*/ 5160439 h 6867039"/>
                  <a:gd name="connsiteX93" fmla="*/ 334125 w 6054642"/>
                  <a:gd name="connsiteY93" fmla="*/ 5065566 h 6867039"/>
                  <a:gd name="connsiteX94" fmla="*/ 293167 w 6054642"/>
                  <a:gd name="connsiteY94" fmla="*/ 4966380 h 6867039"/>
                  <a:gd name="connsiteX95" fmla="*/ 254366 w 6054642"/>
                  <a:gd name="connsiteY95" fmla="*/ 4867194 h 6867039"/>
                  <a:gd name="connsiteX96" fmla="*/ 217720 w 6054642"/>
                  <a:gd name="connsiteY96" fmla="*/ 4768009 h 6867039"/>
                  <a:gd name="connsiteX97" fmla="*/ 187541 w 6054642"/>
                  <a:gd name="connsiteY97" fmla="*/ 4668823 h 6867039"/>
                  <a:gd name="connsiteX98" fmla="*/ 159518 w 6054642"/>
                  <a:gd name="connsiteY98" fmla="*/ 4569637 h 6867039"/>
                  <a:gd name="connsiteX99" fmla="*/ 131494 w 6054642"/>
                  <a:gd name="connsiteY99" fmla="*/ 4470451 h 6867039"/>
                  <a:gd name="connsiteX100" fmla="*/ 107782 w 6054642"/>
                  <a:gd name="connsiteY100" fmla="*/ 4366953 h 6867039"/>
                  <a:gd name="connsiteX101" fmla="*/ 84070 w 6054642"/>
                  <a:gd name="connsiteY101" fmla="*/ 4267768 h 6867039"/>
                  <a:gd name="connsiteX102" fmla="*/ 62514 w 6054642"/>
                  <a:gd name="connsiteY102" fmla="*/ 4168582 h 6867039"/>
                  <a:gd name="connsiteX103" fmla="*/ 47424 w 6054642"/>
                  <a:gd name="connsiteY103" fmla="*/ 4065084 h 6867039"/>
                  <a:gd name="connsiteX104" fmla="*/ 32335 w 6054642"/>
                  <a:gd name="connsiteY104" fmla="*/ 3965898 h 6867039"/>
                  <a:gd name="connsiteX105" fmla="*/ 19401 w 6054642"/>
                  <a:gd name="connsiteY105" fmla="*/ 3862400 h 6867039"/>
                  <a:gd name="connsiteX106" fmla="*/ 12934 w 6054642"/>
                  <a:gd name="connsiteY106" fmla="*/ 3763214 h 6867039"/>
                  <a:gd name="connsiteX107" fmla="*/ 4311 w 6054642"/>
                  <a:gd name="connsiteY107" fmla="*/ 3659716 h 6867039"/>
                  <a:gd name="connsiteX108" fmla="*/ 0 w 6054642"/>
                  <a:gd name="connsiteY108" fmla="*/ 3560530 h 6867039"/>
                  <a:gd name="connsiteX109" fmla="*/ 0 w 6054642"/>
                  <a:gd name="connsiteY109" fmla="*/ 3457032 h 6867039"/>
                  <a:gd name="connsiteX110" fmla="*/ 0 w 6054642"/>
                  <a:gd name="connsiteY110" fmla="*/ 3357846 h 6867039"/>
                  <a:gd name="connsiteX111" fmla="*/ 4311 w 6054642"/>
                  <a:gd name="connsiteY111" fmla="*/ 3258660 h 6867039"/>
                  <a:gd name="connsiteX112" fmla="*/ 8623 w 6054642"/>
                  <a:gd name="connsiteY112" fmla="*/ 3155162 h 6867039"/>
                  <a:gd name="connsiteX113" fmla="*/ 15090 w 6054642"/>
                  <a:gd name="connsiteY113" fmla="*/ 3055977 h 6867039"/>
                  <a:gd name="connsiteX114" fmla="*/ 28023 w 6054642"/>
                  <a:gd name="connsiteY114" fmla="*/ 2956791 h 6867039"/>
                  <a:gd name="connsiteX115" fmla="*/ 38802 w 6054642"/>
                  <a:gd name="connsiteY115" fmla="*/ 2857605 h 6867039"/>
                  <a:gd name="connsiteX116" fmla="*/ 56047 w 6054642"/>
                  <a:gd name="connsiteY116" fmla="*/ 2758419 h 6867039"/>
                  <a:gd name="connsiteX117" fmla="*/ 71136 w 6054642"/>
                  <a:gd name="connsiteY117" fmla="*/ 2659234 h 6867039"/>
                  <a:gd name="connsiteX118" fmla="*/ 90537 w 6054642"/>
                  <a:gd name="connsiteY118" fmla="*/ 2560048 h 6867039"/>
                  <a:gd name="connsiteX119" fmla="*/ 112093 w 6054642"/>
                  <a:gd name="connsiteY119" fmla="*/ 2463018 h 6867039"/>
                  <a:gd name="connsiteX120" fmla="*/ 137961 w 6054642"/>
                  <a:gd name="connsiteY120" fmla="*/ 2363833 h 6867039"/>
                  <a:gd name="connsiteX121" fmla="*/ 161673 w 6054642"/>
                  <a:gd name="connsiteY121" fmla="*/ 2268959 h 6867039"/>
                  <a:gd name="connsiteX122" fmla="*/ 226343 w 6054642"/>
                  <a:gd name="connsiteY122" fmla="*/ 2079213 h 6867039"/>
                  <a:gd name="connsiteX123" fmla="*/ 293167 w 6054642"/>
                  <a:gd name="connsiteY123" fmla="*/ 1891622 h 6867039"/>
                  <a:gd name="connsiteX124" fmla="*/ 334125 w 6054642"/>
                  <a:gd name="connsiteY124" fmla="*/ 1801062 h 6867039"/>
                  <a:gd name="connsiteX125" fmla="*/ 372926 w 6054642"/>
                  <a:gd name="connsiteY125" fmla="*/ 1710501 h 6867039"/>
                  <a:gd name="connsiteX126" fmla="*/ 411728 w 6054642"/>
                  <a:gd name="connsiteY126" fmla="*/ 1617784 h 6867039"/>
                  <a:gd name="connsiteX127" fmla="*/ 461307 w 6054642"/>
                  <a:gd name="connsiteY127" fmla="*/ 1527223 h 6867039"/>
                  <a:gd name="connsiteX128" fmla="*/ 504420 w 6054642"/>
                  <a:gd name="connsiteY128" fmla="*/ 1438818 h 6867039"/>
                  <a:gd name="connsiteX129" fmla="*/ 556156 w 6054642"/>
                  <a:gd name="connsiteY129" fmla="*/ 1352570 h 6867039"/>
                  <a:gd name="connsiteX130" fmla="*/ 603580 w 6054642"/>
                  <a:gd name="connsiteY130" fmla="*/ 1264165 h 6867039"/>
                  <a:gd name="connsiteX131" fmla="*/ 659626 w 6054642"/>
                  <a:gd name="connsiteY131" fmla="*/ 1182229 h 6867039"/>
                  <a:gd name="connsiteX132" fmla="*/ 713518 w 6054642"/>
                  <a:gd name="connsiteY132" fmla="*/ 1098137 h 6867039"/>
                  <a:gd name="connsiteX133" fmla="*/ 769564 w 6054642"/>
                  <a:gd name="connsiteY133" fmla="*/ 1014044 h 6867039"/>
                  <a:gd name="connsiteX134" fmla="*/ 829922 w 6054642"/>
                  <a:gd name="connsiteY134" fmla="*/ 932108 h 6867039"/>
                  <a:gd name="connsiteX135" fmla="*/ 892436 w 6054642"/>
                  <a:gd name="connsiteY135" fmla="*/ 852329 h 6867039"/>
                  <a:gd name="connsiteX136" fmla="*/ 957105 w 6054642"/>
                  <a:gd name="connsiteY136" fmla="*/ 772549 h 6867039"/>
                  <a:gd name="connsiteX137" fmla="*/ 1019619 w 6054642"/>
                  <a:gd name="connsiteY137" fmla="*/ 697081 h 6867039"/>
                  <a:gd name="connsiteX138" fmla="*/ 1086444 w 6054642"/>
                  <a:gd name="connsiteY138" fmla="*/ 621614 h 6867039"/>
                  <a:gd name="connsiteX139" fmla="*/ 1159735 w 6054642"/>
                  <a:gd name="connsiteY139" fmla="*/ 546147 h 6867039"/>
                  <a:gd name="connsiteX140" fmla="*/ 1230872 w 6054642"/>
                  <a:gd name="connsiteY140" fmla="*/ 474991 h 6867039"/>
                  <a:gd name="connsiteX141" fmla="*/ 1302008 w 6054642"/>
                  <a:gd name="connsiteY141" fmla="*/ 403836 h 6867039"/>
                  <a:gd name="connsiteX142" fmla="*/ 1377455 w 6054642"/>
                  <a:gd name="connsiteY142" fmla="*/ 332682 h 6867039"/>
                  <a:gd name="connsiteX143" fmla="*/ 1452903 w 6054642"/>
                  <a:gd name="connsiteY143" fmla="*/ 263683 h 6867039"/>
                  <a:gd name="connsiteX144" fmla="*/ 1532661 w 6054642"/>
                  <a:gd name="connsiteY144" fmla="*/ 201153 h 6867039"/>
                  <a:gd name="connsiteX145" fmla="*/ 1614576 w 6054642"/>
                  <a:gd name="connsiteY145" fmla="*/ 136466 h 6867039"/>
                  <a:gd name="connsiteX146" fmla="*/ 1698646 w 6054642"/>
                  <a:gd name="connsiteY146" fmla="*/ 73936 h 6867039"/>
                  <a:gd name="connsiteX147" fmla="*/ 1782716 w 6054642"/>
                  <a:gd name="connsiteY147" fmla="*/ 13562 h 6867039"/>
                  <a:gd name="connsiteX148" fmla="*/ 1802802 w 6054642"/>
                  <a:gd name="connsiteY148" fmla="*/ 0 h 6867039"/>
                  <a:gd name="connsiteX0" fmla="*/ 6335996 w 6335996"/>
                  <a:gd name="connsiteY0" fmla="*/ 6497762 h 6864928"/>
                  <a:gd name="connsiteX1" fmla="*/ 5977765 w 6335996"/>
                  <a:gd name="connsiteY1" fmla="*/ 6864928 h 6864928"/>
                  <a:gd name="connsiteX2" fmla="*/ 6016396 w 6335996"/>
                  <a:gd name="connsiteY2" fmla="*/ 6848753 h 6864928"/>
                  <a:gd name="connsiteX3" fmla="*/ 6335996 w 6335996"/>
                  <a:gd name="connsiteY3" fmla="*/ 6497762 h 6864928"/>
                  <a:gd name="connsiteX4" fmla="*/ 1802802 w 6335996"/>
                  <a:gd name="connsiteY4" fmla="*/ 0 h 6864928"/>
                  <a:gd name="connsiteX5" fmla="*/ 2367371 w 6335996"/>
                  <a:gd name="connsiteY5" fmla="*/ 0 h 6864928"/>
                  <a:gd name="connsiteX6" fmla="*/ 2345338 w 6335996"/>
                  <a:gd name="connsiteY6" fmla="*/ 13562 h 6864928"/>
                  <a:gd name="connsiteX7" fmla="*/ 2261268 w 6335996"/>
                  <a:gd name="connsiteY7" fmla="*/ 69624 h 6864928"/>
                  <a:gd name="connsiteX8" fmla="*/ 2181509 w 6335996"/>
                  <a:gd name="connsiteY8" fmla="*/ 129998 h 6864928"/>
                  <a:gd name="connsiteX9" fmla="*/ 2103906 w 6335996"/>
                  <a:gd name="connsiteY9" fmla="*/ 183903 h 6864928"/>
                  <a:gd name="connsiteX10" fmla="*/ 1953011 w 6335996"/>
                  <a:gd name="connsiteY10" fmla="*/ 308963 h 6864928"/>
                  <a:gd name="connsiteX11" fmla="*/ 1806428 w 6335996"/>
                  <a:gd name="connsiteY11" fmla="*/ 434024 h 6864928"/>
                  <a:gd name="connsiteX12" fmla="*/ 1666311 w 6335996"/>
                  <a:gd name="connsiteY12" fmla="*/ 569865 h 6864928"/>
                  <a:gd name="connsiteX13" fmla="*/ 1534817 w 6335996"/>
                  <a:gd name="connsiteY13" fmla="*/ 712175 h 6864928"/>
                  <a:gd name="connsiteX14" fmla="*/ 1411945 w 6335996"/>
                  <a:gd name="connsiteY14" fmla="*/ 858797 h 6864928"/>
                  <a:gd name="connsiteX15" fmla="*/ 1293385 w 6335996"/>
                  <a:gd name="connsiteY15" fmla="*/ 1009732 h 6864928"/>
                  <a:gd name="connsiteX16" fmla="*/ 1185603 w 6335996"/>
                  <a:gd name="connsiteY16" fmla="*/ 1164979 h 6864928"/>
                  <a:gd name="connsiteX17" fmla="*/ 1084288 w 6335996"/>
                  <a:gd name="connsiteY17" fmla="*/ 1328851 h 6864928"/>
                  <a:gd name="connsiteX18" fmla="*/ 987284 w 6335996"/>
                  <a:gd name="connsiteY18" fmla="*/ 1490567 h 6864928"/>
                  <a:gd name="connsiteX19" fmla="*/ 905370 w 6335996"/>
                  <a:gd name="connsiteY19" fmla="*/ 1660908 h 6864928"/>
                  <a:gd name="connsiteX20" fmla="*/ 825611 w 6335996"/>
                  <a:gd name="connsiteY20" fmla="*/ 1833405 h 6864928"/>
                  <a:gd name="connsiteX21" fmla="*/ 758786 w 6335996"/>
                  <a:gd name="connsiteY21" fmla="*/ 2008058 h 6864928"/>
                  <a:gd name="connsiteX22" fmla="*/ 694117 w 6335996"/>
                  <a:gd name="connsiteY22" fmla="*/ 2187023 h 6864928"/>
                  <a:gd name="connsiteX23" fmla="*/ 642381 w 6335996"/>
                  <a:gd name="connsiteY23" fmla="*/ 2368145 h 6864928"/>
                  <a:gd name="connsiteX24" fmla="*/ 599269 w 6335996"/>
                  <a:gd name="connsiteY24" fmla="*/ 2551423 h 6864928"/>
                  <a:gd name="connsiteX25" fmla="*/ 562623 w 6335996"/>
                  <a:gd name="connsiteY25" fmla="*/ 2739014 h 6864928"/>
                  <a:gd name="connsiteX26" fmla="*/ 538911 w 6335996"/>
                  <a:gd name="connsiteY26" fmla="*/ 2924448 h 6864928"/>
                  <a:gd name="connsiteX27" fmla="*/ 523821 w 6335996"/>
                  <a:gd name="connsiteY27" fmla="*/ 3112038 h 6864928"/>
                  <a:gd name="connsiteX28" fmla="*/ 515198 w 6335996"/>
                  <a:gd name="connsiteY28" fmla="*/ 3301785 h 6864928"/>
                  <a:gd name="connsiteX29" fmla="*/ 515198 w 6335996"/>
                  <a:gd name="connsiteY29" fmla="*/ 3396658 h 6864928"/>
                  <a:gd name="connsiteX30" fmla="*/ 515198 w 6335996"/>
                  <a:gd name="connsiteY30" fmla="*/ 3491531 h 6864928"/>
                  <a:gd name="connsiteX31" fmla="*/ 519510 w 6335996"/>
                  <a:gd name="connsiteY31" fmla="*/ 3584249 h 6864928"/>
                  <a:gd name="connsiteX32" fmla="*/ 528132 w 6335996"/>
                  <a:gd name="connsiteY32" fmla="*/ 3679122 h 6864928"/>
                  <a:gd name="connsiteX33" fmla="*/ 538911 w 6335996"/>
                  <a:gd name="connsiteY33" fmla="*/ 3773995 h 6864928"/>
                  <a:gd name="connsiteX34" fmla="*/ 551844 w 6335996"/>
                  <a:gd name="connsiteY34" fmla="*/ 3868868 h 6864928"/>
                  <a:gd name="connsiteX35" fmla="*/ 562623 w 6335996"/>
                  <a:gd name="connsiteY35" fmla="*/ 3965898 h 6864928"/>
                  <a:gd name="connsiteX36" fmla="*/ 579868 w 6335996"/>
                  <a:gd name="connsiteY36" fmla="*/ 4060771 h 6864928"/>
                  <a:gd name="connsiteX37" fmla="*/ 599269 w 6335996"/>
                  <a:gd name="connsiteY37" fmla="*/ 4155645 h 6864928"/>
                  <a:gd name="connsiteX38" fmla="*/ 622981 w 6335996"/>
                  <a:gd name="connsiteY38" fmla="*/ 4246205 h 6864928"/>
                  <a:gd name="connsiteX39" fmla="*/ 646693 w 6335996"/>
                  <a:gd name="connsiteY39" fmla="*/ 4343235 h 6864928"/>
                  <a:gd name="connsiteX40" fmla="*/ 674716 w 6335996"/>
                  <a:gd name="connsiteY40" fmla="*/ 4433796 h 6864928"/>
                  <a:gd name="connsiteX41" fmla="*/ 702739 w 6335996"/>
                  <a:gd name="connsiteY41" fmla="*/ 4528669 h 6864928"/>
                  <a:gd name="connsiteX42" fmla="*/ 737230 w 6335996"/>
                  <a:gd name="connsiteY42" fmla="*/ 4619230 h 6864928"/>
                  <a:gd name="connsiteX43" fmla="*/ 769564 w 6335996"/>
                  <a:gd name="connsiteY43" fmla="*/ 4716260 h 6864928"/>
                  <a:gd name="connsiteX44" fmla="*/ 810521 w 6335996"/>
                  <a:gd name="connsiteY44" fmla="*/ 4806820 h 6864928"/>
                  <a:gd name="connsiteX45" fmla="*/ 849323 w 6335996"/>
                  <a:gd name="connsiteY45" fmla="*/ 4897381 h 6864928"/>
                  <a:gd name="connsiteX46" fmla="*/ 892436 w 6335996"/>
                  <a:gd name="connsiteY46" fmla="*/ 4990098 h 6864928"/>
                  <a:gd name="connsiteX47" fmla="*/ 935549 w 6335996"/>
                  <a:gd name="connsiteY47" fmla="*/ 5076347 h 6864928"/>
                  <a:gd name="connsiteX48" fmla="*/ 985128 w 6335996"/>
                  <a:gd name="connsiteY48" fmla="*/ 5164751 h 6864928"/>
                  <a:gd name="connsiteX49" fmla="*/ 1034708 w 6335996"/>
                  <a:gd name="connsiteY49" fmla="*/ 5251000 h 6864928"/>
                  <a:gd name="connsiteX50" fmla="*/ 1086444 w 6335996"/>
                  <a:gd name="connsiteY50" fmla="*/ 5335092 h 6864928"/>
                  <a:gd name="connsiteX51" fmla="*/ 1138179 w 6335996"/>
                  <a:gd name="connsiteY51" fmla="*/ 5419184 h 6864928"/>
                  <a:gd name="connsiteX52" fmla="*/ 1194226 w 6335996"/>
                  <a:gd name="connsiteY52" fmla="*/ 5501120 h 6864928"/>
                  <a:gd name="connsiteX53" fmla="*/ 1254584 w 6335996"/>
                  <a:gd name="connsiteY53" fmla="*/ 5580900 h 6864928"/>
                  <a:gd name="connsiteX54" fmla="*/ 1312786 w 6335996"/>
                  <a:gd name="connsiteY54" fmla="*/ 5656368 h 6864928"/>
                  <a:gd name="connsiteX55" fmla="*/ 1373144 w 6335996"/>
                  <a:gd name="connsiteY55" fmla="*/ 5731835 h 6864928"/>
                  <a:gd name="connsiteX56" fmla="*/ 1435657 w 6335996"/>
                  <a:gd name="connsiteY56" fmla="*/ 5807303 h 6864928"/>
                  <a:gd name="connsiteX57" fmla="*/ 1500327 w 6335996"/>
                  <a:gd name="connsiteY57" fmla="*/ 5878457 h 6864928"/>
                  <a:gd name="connsiteX58" fmla="*/ 1567152 w 6335996"/>
                  <a:gd name="connsiteY58" fmla="*/ 5949612 h 6864928"/>
                  <a:gd name="connsiteX59" fmla="*/ 1633977 w 6335996"/>
                  <a:gd name="connsiteY59" fmla="*/ 6018611 h 6864928"/>
                  <a:gd name="connsiteX60" fmla="*/ 1707268 w 6335996"/>
                  <a:gd name="connsiteY60" fmla="*/ 6085454 h 6864928"/>
                  <a:gd name="connsiteX61" fmla="*/ 1774093 w 6335996"/>
                  <a:gd name="connsiteY61" fmla="*/ 6147984 h 6864928"/>
                  <a:gd name="connsiteX62" fmla="*/ 1849541 w 6335996"/>
                  <a:gd name="connsiteY62" fmla="*/ 6212670 h 6864928"/>
                  <a:gd name="connsiteX63" fmla="*/ 1996124 w 6335996"/>
                  <a:gd name="connsiteY63" fmla="*/ 6335574 h 6864928"/>
                  <a:gd name="connsiteX64" fmla="*/ 2151330 w 6335996"/>
                  <a:gd name="connsiteY64" fmla="*/ 6447697 h 6864928"/>
                  <a:gd name="connsiteX65" fmla="*/ 2313004 w 6335996"/>
                  <a:gd name="connsiteY65" fmla="*/ 6551195 h 6864928"/>
                  <a:gd name="connsiteX66" fmla="*/ 2476832 w 6335996"/>
                  <a:gd name="connsiteY66" fmla="*/ 6650381 h 6864928"/>
                  <a:gd name="connsiteX67" fmla="*/ 2647128 w 6335996"/>
                  <a:gd name="connsiteY67" fmla="*/ 6736630 h 6864928"/>
                  <a:gd name="connsiteX68" fmla="*/ 2821735 w 6335996"/>
                  <a:gd name="connsiteY68" fmla="*/ 6820722 h 6864928"/>
                  <a:gd name="connsiteX69" fmla="*/ 2930212 w 6335996"/>
                  <a:gd name="connsiteY69" fmla="*/ 6864928 h 6864928"/>
                  <a:gd name="connsiteX70" fmla="*/ 1812362 w 6335996"/>
                  <a:gd name="connsiteY70" fmla="*/ 6864928 h 6864928"/>
                  <a:gd name="connsiteX71" fmla="*/ 1746070 w 6335996"/>
                  <a:gd name="connsiteY71" fmla="*/ 6820722 h 6864928"/>
                  <a:gd name="connsiteX72" fmla="*/ 1662000 w 6335996"/>
                  <a:gd name="connsiteY72" fmla="*/ 6760348 h 6864928"/>
                  <a:gd name="connsiteX73" fmla="*/ 1582241 w 6335996"/>
                  <a:gd name="connsiteY73" fmla="*/ 6697818 h 6864928"/>
                  <a:gd name="connsiteX74" fmla="*/ 1504638 w 6335996"/>
                  <a:gd name="connsiteY74" fmla="*/ 6633131 h 6864928"/>
                  <a:gd name="connsiteX75" fmla="*/ 1429191 w 6335996"/>
                  <a:gd name="connsiteY75" fmla="*/ 6570601 h 6864928"/>
                  <a:gd name="connsiteX76" fmla="*/ 1353743 w 6335996"/>
                  <a:gd name="connsiteY76" fmla="*/ 6501603 h 6864928"/>
                  <a:gd name="connsiteX77" fmla="*/ 1278296 w 6335996"/>
                  <a:gd name="connsiteY77" fmla="*/ 6430448 h 6864928"/>
                  <a:gd name="connsiteX78" fmla="*/ 1207159 w 6335996"/>
                  <a:gd name="connsiteY78" fmla="*/ 6359293 h 6864928"/>
                  <a:gd name="connsiteX79" fmla="*/ 1133868 w 6335996"/>
                  <a:gd name="connsiteY79" fmla="*/ 6288138 h 6864928"/>
                  <a:gd name="connsiteX80" fmla="*/ 1062731 w 6335996"/>
                  <a:gd name="connsiteY80" fmla="*/ 6212670 h 6864928"/>
                  <a:gd name="connsiteX81" fmla="*/ 995907 w 6335996"/>
                  <a:gd name="connsiteY81" fmla="*/ 6137203 h 6864928"/>
                  <a:gd name="connsiteX82" fmla="*/ 933393 w 6335996"/>
                  <a:gd name="connsiteY82" fmla="*/ 6057423 h 6864928"/>
                  <a:gd name="connsiteX83" fmla="*/ 868724 w 6335996"/>
                  <a:gd name="connsiteY83" fmla="*/ 5973331 h 6864928"/>
                  <a:gd name="connsiteX84" fmla="*/ 806210 w 6335996"/>
                  <a:gd name="connsiteY84" fmla="*/ 5891395 h 6864928"/>
                  <a:gd name="connsiteX85" fmla="*/ 745852 w 6335996"/>
                  <a:gd name="connsiteY85" fmla="*/ 5807303 h 6864928"/>
                  <a:gd name="connsiteX86" fmla="*/ 685494 w 6335996"/>
                  <a:gd name="connsiteY86" fmla="*/ 5721054 h 6864928"/>
                  <a:gd name="connsiteX87" fmla="*/ 631603 w 6335996"/>
                  <a:gd name="connsiteY87" fmla="*/ 5632649 h 6864928"/>
                  <a:gd name="connsiteX88" fmla="*/ 575556 w 6335996"/>
                  <a:gd name="connsiteY88" fmla="*/ 5542088 h 6864928"/>
                  <a:gd name="connsiteX89" fmla="*/ 523821 w 6335996"/>
                  <a:gd name="connsiteY89" fmla="*/ 5449371 h 6864928"/>
                  <a:gd name="connsiteX90" fmla="*/ 472086 w 6335996"/>
                  <a:gd name="connsiteY90" fmla="*/ 5354498 h 6864928"/>
                  <a:gd name="connsiteX91" fmla="*/ 424662 w 6335996"/>
                  <a:gd name="connsiteY91" fmla="*/ 5259625 h 6864928"/>
                  <a:gd name="connsiteX92" fmla="*/ 377237 w 6335996"/>
                  <a:gd name="connsiteY92" fmla="*/ 5160439 h 6864928"/>
                  <a:gd name="connsiteX93" fmla="*/ 334125 w 6335996"/>
                  <a:gd name="connsiteY93" fmla="*/ 5065566 h 6864928"/>
                  <a:gd name="connsiteX94" fmla="*/ 293167 w 6335996"/>
                  <a:gd name="connsiteY94" fmla="*/ 4966380 h 6864928"/>
                  <a:gd name="connsiteX95" fmla="*/ 254366 w 6335996"/>
                  <a:gd name="connsiteY95" fmla="*/ 4867194 h 6864928"/>
                  <a:gd name="connsiteX96" fmla="*/ 217720 w 6335996"/>
                  <a:gd name="connsiteY96" fmla="*/ 4768009 h 6864928"/>
                  <a:gd name="connsiteX97" fmla="*/ 187541 w 6335996"/>
                  <a:gd name="connsiteY97" fmla="*/ 4668823 h 6864928"/>
                  <a:gd name="connsiteX98" fmla="*/ 159518 w 6335996"/>
                  <a:gd name="connsiteY98" fmla="*/ 4569637 h 6864928"/>
                  <a:gd name="connsiteX99" fmla="*/ 131494 w 6335996"/>
                  <a:gd name="connsiteY99" fmla="*/ 4470451 h 6864928"/>
                  <a:gd name="connsiteX100" fmla="*/ 107782 w 6335996"/>
                  <a:gd name="connsiteY100" fmla="*/ 4366953 h 6864928"/>
                  <a:gd name="connsiteX101" fmla="*/ 84070 w 6335996"/>
                  <a:gd name="connsiteY101" fmla="*/ 4267768 h 6864928"/>
                  <a:gd name="connsiteX102" fmla="*/ 62514 w 6335996"/>
                  <a:gd name="connsiteY102" fmla="*/ 4168582 h 6864928"/>
                  <a:gd name="connsiteX103" fmla="*/ 47424 w 6335996"/>
                  <a:gd name="connsiteY103" fmla="*/ 4065084 h 6864928"/>
                  <a:gd name="connsiteX104" fmla="*/ 32335 w 6335996"/>
                  <a:gd name="connsiteY104" fmla="*/ 3965898 h 6864928"/>
                  <a:gd name="connsiteX105" fmla="*/ 19401 w 6335996"/>
                  <a:gd name="connsiteY105" fmla="*/ 3862400 h 6864928"/>
                  <a:gd name="connsiteX106" fmla="*/ 12934 w 6335996"/>
                  <a:gd name="connsiteY106" fmla="*/ 3763214 h 6864928"/>
                  <a:gd name="connsiteX107" fmla="*/ 4311 w 6335996"/>
                  <a:gd name="connsiteY107" fmla="*/ 3659716 h 6864928"/>
                  <a:gd name="connsiteX108" fmla="*/ 0 w 6335996"/>
                  <a:gd name="connsiteY108" fmla="*/ 3560530 h 6864928"/>
                  <a:gd name="connsiteX109" fmla="*/ 0 w 6335996"/>
                  <a:gd name="connsiteY109" fmla="*/ 3457032 h 6864928"/>
                  <a:gd name="connsiteX110" fmla="*/ 0 w 6335996"/>
                  <a:gd name="connsiteY110" fmla="*/ 3357846 h 6864928"/>
                  <a:gd name="connsiteX111" fmla="*/ 4311 w 6335996"/>
                  <a:gd name="connsiteY111" fmla="*/ 3258660 h 6864928"/>
                  <a:gd name="connsiteX112" fmla="*/ 8623 w 6335996"/>
                  <a:gd name="connsiteY112" fmla="*/ 3155162 h 6864928"/>
                  <a:gd name="connsiteX113" fmla="*/ 15090 w 6335996"/>
                  <a:gd name="connsiteY113" fmla="*/ 3055977 h 6864928"/>
                  <a:gd name="connsiteX114" fmla="*/ 28023 w 6335996"/>
                  <a:gd name="connsiteY114" fmla="*/ 2956791 h 6864928"/>
                  <a:gd name="connsiteX115" fmla="*/ 38802 w 6335996"/>
                  <a:gd name="connsiteY115" fmla="*/ 2857605 h 6864928"/>
                  <a:gd name="connsiteX116" fmla="*/ 56047 w 6335996"/>
                  <a:gd name="connsiteY116" fmla="*/ 2758419 h 6864928"/>
                  <a:gd name="connsiteX117" fmla="*/ 71136 w 6335996"/>
                  <a:gd name="connsiteY117" fmla="*/ 2659234 h 6864928"/>
                  <a:gd name="connsiteX118" fmla="*/ 90537 w 6335996"/>
                  <a:gd name="connsiteY118" fmla="*/ 2560048 h 6864928"/>
                  <a:gd name="connsiteX119" fmla="*/ 112093 w 6335996"/>
                  <a:gd name="connsiteY119" fmla="*/ 2463018 h 6864928"/>
                  <a:gd name="connsiteX120" fmla="*/ 137961 w 6335996"/>
                  <a:gd name="connsiteY120" fmla="*/ 2363833 h 6864928"/>
                  <a:gd name="connsiteX121" fmla="*/ 161673 w 6335996"/>
                  <a:gd name="connsiteY121" fmla="*/ 2268959 h 6864928"/>
                  <a:gd name="connsiteX122" fmla="*/ 226343 w 6335996"/>
                  <a:gd name="connsiteY122" fmla="*/ 2079213 h 6864928"/>
                  <a:gd name="connsiteX123" fmla="*/ 293167 w 6335996"/>
                  <a:gd name="connsiteY123" fmla="*/ 1891622 h 6864928"/>
                  <a:gd name="connsiteX124" fmla="*/ 334125 w 6335996"/>
                  <a:gd name="connsiteY124" fmla="*/ 1801062 h 6864928"/>
                  <a:gd name="connsiteX125" fmla="*/ 372926 w 6335996"/>
                  <a:gd name="connsiteY125" fmla="*/ 1710501 h 6864928"/>
                  <a:gd name="connsiteX126" fmla="*/ 411728 w 6335996"/>
                  <a:gd name="connsiteY126" fmla="*/ 1617784 h 6864928"/>
                  <a:gd name="connsiteX127" fmla="*/ 461307 w 6335996"/>
                  <a:gd name="connsiteY127" fmla="*/ 1527223 h 6864928"/>
                  <a:gd name="connsiteX128" fmla="*/ 504420 w 6335996"/>
                  <a:gd name="connsiteY128" fmla="*/ 1438818 h 6864928"/>
                  <a:gd name="connsiteX129" fmla="*/ 556156 w 6335996"/>
                  <a:gd name="connsiteY129" fmla="*/ 1352570 h 6864928"/>
                  <a:gd name="connsiteX130" fmla="*/ 603580 w 6335996"/>
                  <a:gd name="connsiteY130" fmla="*/ 1264165 h 6864928"/>
                  <a:gd name="connsiteX131" fmla="*/ 659626 w 6335996"/>
                  <a:gd name="connsiteY131" fmla="*/ 1182229 h 6864928"/>
                  <a:gd name="connsiteX132" fmla="*/ 713518 w 6335996"/>
                  <a:gd name="connsiteY132" fmla="*/ 1098137 h 6864928"/>
                  <a:gd name="connsiteX133" fmla="*/ 769564 w 6335996"/>
                  <a:gd name="connsiteY133" fmla="*/ 1014044 h 6864928"/>
                  <a:gd name="connsiteX134" fmla="*/ 829922 w 6335996"/>
                  <a:gd name="connsiteY134" fmla="*/ 932108 h 6864928"/>
                  <a:gd name="connsiteX135" fmla="*/ 892436 w 6335996"/>
                  <a:gd name="connsiteY135" fmla="*/ 852329 h 6864928"/>
                  <a:gd name="connsiteX136" fmla="*/ 957105 w 6335996"/>
                  <a:gd name="connsiteY136" fmla="*/ 772549 h 6864928"/>
                  <a:gd name="connsiteX137" fmla="*/ 1019619 w 6335996"/>
                  <a:gd name="connsiteY137" fmla="*/ 697081 h 6864928"/>
                  <a:gd name="connsiteX138" fmla="*/ 1086444 w 6335996"/>
                  <a:gd name="connsiteY138" fmla="*/ 621614 h 6864928"/>
                  <a:gd name="connsiteX139" fmla="*/ 1159735 w 6335996"/>
                  <a:gd name="connsiteY139" fmla="*/ 546147 h 6864928"/>
                  <a:gd name="connsiteX140" fmla="*/ 1230872 w 6335996"/>
                  <a:gd name="connsiteY140" fmla="*/ 474991 h 6864928"/>
                  <a:gd name="connsiteX141" fmla="*/ 1302008 w 6335996"/>
                  <a:gd name="connsiteY141" fmla="*/ 403836 h 6864928"/>
                  <a:gd name="connsiteX142" fmla="*/ 1377455 w 6335996"/>
                  <a:gd name="connsiteY142" fmla="*/ 332682 h 6864928"/>
                  <a:gd name="connsiteX143" fmla="*/ 1452903 w 6335996"/>
                  <a:gd name="connsiteY143" fmla="*/ 263683 h 6864928"/>
                  <a:gd name="connsiteX144" fmla="*/ 1532661 w 6335996"/>
                  <a:gd name="connsiteY144" fmla="*/ 201153 h 6864928"/>
                  <a:gd name="connsiteX145" fmla="*/ 1614576 w 6335996"/>
                  <a:gd name="connsiteY145" fmla="*/ 136466 h 6864928"/>
                  <a:gd name="connsiteX146" fmla="*/ 1698646 w 6335996"/>
                  <a:gd name="connsiteY146" fmla="*/ 73936 h 6864928"/>
                  <a:gd name="connsiteX147" fmla="*/ 1782716 w 6335996"/>
                  <a:gd name="connsiteY147" fmla="*/ 13562 h 6864928"/>
                  <a:gd name="connsiteX148" fmla="*/ 1802802 w 6335996"/>
                  <a:gd name="connsiteY148" fmla="*/ 0 h 6864928"/>
                  <a:gd name="connsiteX0" fmla="*/ 6016396 w 6016396"/>
                  <a:gd name="connsiteY0" fmla="*/ 6848753 h 6864928"/>
                  <a:gd name="connsiteX1" fmla="*/ 5977765 w 6016396"/>
                  <a:gd name="connsiteY1" fmla="*/ 6864928 h 6864928"/>
                  <a:gd name="connsiteX2" fmla="*/ 6016396 w 6016396"/>
                  <a:gd name="connsiteY2" fmla="*/ 6848753 h 6864928"/>
                  <a:gd name="connsiteX3" fmla="*/ 1802802 w 6016396"/>
                  <a:gd name="connsiteY3" fmla="*/ 0 h 6864928"/>
                  <a:gd name="connsiteX4" fmla="*/ 2367371 w 6016396"/>
                  <a:gd name="connsiteY4" fmla="*/ 0 h 6864928"/>
                  <a:gd name="connsiteX5" fmla="*/ 2345338 w 6016396"/>
                  <a:gd name="connsiteY5" fmla="*/ 13562 h 6864928"/>
                  <a:gd name="connsiteX6" fmla="*/ 2261268 w 6016396"/>
                  <a:gd name="connsiteY6" fmla="*/ 69624 h 6864928"/>
                  <a:gd name="connsiteX7" fmla="*/ 2181509 w 6016396"/>
                  <a:gd name="connsiteY7" fmla="*/ 129998 h 6864928"/>
                  <a:gd name="connsiteX8" fmla="*/ 2103906 w 6016396"/>
                  <a:gd name="connsiteY8" fmla="*/ 183903 h 6864928"/>
                  <a:gd name="connsiteX9" fmla="*/ 1953011 w 6016396"/>
                  <a:gd name="connsiteY9" fmla="*/ 308963 h 6864928"/>
                  <a:gd name="connsiteX10" fmla="*/ 1806428 w 6016396"/>
                  <a:gd name="connsiteY10" fmla="*/ 434024 h 6864928"/>
                  <a:gd name="connsiteX11" fmla="*/ 1666311 w 6016396"/>
                  <a:gd name="connsiteY11" fmla="*/ 569865 h 6864928"/>
                  <a:gd name="connsiteX12" fmla="*/ 1534817 w 6016396"/>
                  <a:gd name="connsiteY12" fmla="*/ 712175 h 6864928"/>
                  <a:gd name="connsiteX13" fmla="*/ 1411945 w 6016396"/>
                  <a:gd name="connsiteY13" fmla="*/ 858797 h 6864928"/>
                  <a:gd name="connsiteX14" fmla="*/ 1293385 w 6016396"/>
                  <a:gd name="connsiteY14" fmla="*/ 1009732 h 6864928"/>
                  <a:gd name="connsiteX15" fmla="*/ 1185603 w 6016396"/>
                  <a:gd name="connsiteY15" fmla="*/ 1164979 h 6864928"/>
                  <a:gd name="connsiteX16" fmla="*/ 1084288 w 6016396"/>
                  <a:gd name="connsiteY16" fmla="*/ 1328851 h 6864928"/>
                  <a:gd name="connsiteX17" fmla="*/ 987284 w 6016396"/>
                  <a:gd name="connsiteY17" fmla="*/ 1490567 h 6864928"/>
                  <a:gd name="connsiteX18" fmla="*/ 905370 w 6016396"/>
                  <a:gd name="connsiteY18" fmla="*/ 1660908 h 6864928"/>
                  <a:gd name="connsiteX19" fmla="*/ 825611 w 6016396"/>
                  <a:gd name="connsiteY19" fmla="*/ 1833405 h 6864928"/>
                  <a:gd name="connsiteX20" fmla="*/ 758786 w 6016396"/>
                  <a:gd name="connsiteY20" fmla="*/ 2008058 h 6864928"/>
                  <a:gd name="connsiteX21" fmla="*/ 694117 w 6016396"/>
                  <a:gd name="connsiteY21" fmla="*/ 2187023 h 6864928"/>
                  <a:gd name="connsiteX22" fmla="*/ 642381 w 6016396"/>
                  <a:gd name="connsiteY22" fmla="*/ 2368145 h 6864928"/>
                  <a:gd name="connsiteX23" fmla="*/ 599269 w 6016396"/>
                  <a:gd name="connsiteY23" fmla="*/ 2551423 h 6864928"/>
                  <a:gd name="connsiteX24" fmla="*/ 562623 w 6016396"/>
                  <a:gd name="connsiteY24" fmla="*/ 2739014 h 6864928"/>
                  <a:gd name="connsiteX25" fmla="*/ 538911 w 6016396"/>
                  <a:gd name="connsiteY25" fmla="*/ 2924448 h 6864928"/>
                  <a:gd name="connsiteX26" fmla="*/ 523821 w 6016396"/>
                  <a:gd name="connsiteY26" fmla="*/ 3112038 h 6864928"/>
                  <a:gd name="connsiteX27" fmla="*/ 515198 w 6016396"/>
                  <a:gd name="connsiteY27" fmla="*/ 3301785 h 6864928"/>
                  <a:gd name="connsiteX28" fmla="*/ 515198 w 6016396"/>
                  <a:gd name="connsiteY28" fmla="*/ 3396658 h 6864928"/>
                  <a:gd name="connsiteX29" fmla="*/ 515198 w 6016396"/>
                  <a:gd name="connsiteY29" fmla="*/ 3491531 h 6864928"/>
                  <a:gd name="connsiteX30" fmla="*/ 519510 w 6016396"/>
                  <a:gd name="connsiteY30" fmla="*/ 3584249 h 6864928"/>
                  <a:gd name="connsiteX31" fmla="*/ 528132 w 6016396"/>
                  <a:gd name="connsiteY31" fmla="*/ 3679122 h 6864928"/>
                  <a:gd name="connsiteX32" fmla="*/ 538911 w 6016396"/>
                  <a:gd name="connsiteY32" fmla="*/ 3773995 h 6864928"/>
                  <a:gd name="connsiteX33" fmla="*/ 551844 w 6016396"/>
                  <a:gd name="connsiteY33" fmla="*/ 3868868 h 6864928"/>
                  <a:gd name="connsiteX34" fmla="*/ 562623 w 6016396"/>
                  <a:gd name="connsiteY34" fmla="*/ 3965898 h 6864928"/>
                  <a:gd name="connsiteX35" fmla="*/ 579868 w 6016396"/>
                  <a:gd name="connsiteY35" fmla="*/ 4060771 h 6864928"/>
                  <a:gd name="connsiteX36" fmla="*/ 599269 w 6016396"/>
                  <a:gd name="connsiteY36" fmla="*/ 4155645 h 6864928"/>
                  <a:gd name="connsiteX37" fmla="*/ 622981 w 6016396"/>
                  <a:gd name="connsiteY37" fmla="*/ 4246205 h 6864928"/>
                  <a:gd name="connsiteX38" fmla="*/ 646693 w 6016396"/>
                  <a:gd name="connsiteY38" fmla="*/ 4343235 h 6864928"/>
                  <a:gd name="connsiteX39" fmla="*/ 674716 w 6016396"/>
                  <a:gd name="connsiteY39" fmla="*/ 4433796 h 6864928"/>
                  <a:gd name="connsiteX40" fmla="*/ 702739 w 6016396"/>
                  <a:gd name="connsiteY40" fmla="*/ 4528669 h 6864928"/>
                  <a:gd name="connsiteX41" fmla="*/ 737230 w 6016396"/>
                  <a:gd name="connsiteY41" fmla="*/ 4619230 h 6864928"/>
                  <a:gd name="connsiteX42" fmla="*/ 769564 w 6016396"/>
                  <a:gd name="connsiteY42" fmla="*/ 4716260 h 6864928"/>
                  <a:gd name="connsiteX43" fmla="*/ 810521 w 6016396"/>
                  <a:gd name="connsiteY43" fmla="*/ 4806820 h 6864928"/>
                  <a:gd name="connsiteX44" fmla="*/ 849323 w 6016396"/>
                  <a:gd name="connsiteY44" fmla="*/ 4897381 h 6864928"/>
                  <a:gd name="connsiteX45" fmla="*/ 892436 w 6016396"/>
                  <a:gd name="connsiteY45" fmla="*/ 4990098 h 6864928"/>
                  <a:gd name="connsiteX46" fmla="*/ 935549 w 6016396"/>
                  <a:gd name="connsiteY46" fmla="*/ 5076347 h 6864928"/>
                  <a:gd name="connsiteX47" fmla="*/ 985128 w 6016396"/>
                  <a:gd name="connsiteY47" fmla="*/ 5164751 h 6864928"/>
                  <a:gd name="connsiteX48" fmla="*/ 1034708 w 6016396"/>
                  <a:gd name="connsiteY48" fmla="*/ 5251000 h 6864928"/>
                  <a:gd name="connsiteX49" fmla="*/ 1086444 w 6016396"/>
                  <a:gd name="connsiteY49" fmla="*/ 5335092 h 6864928"/>
                  <a:gd name="connsiteX50" fmla="*/ 1138179 w 6016396"/>
                  <a:gd name="connsiteY50" fmla="*/ 5419184 h 6864928"/>
                  <a:gd name="connsiteX51" fmla="*/ 1194226 w 6016396"/>
                  <a:gd name="connsiteY51" fmla="*/ 5501120 h 6864928"/>
                  <a:gd name="connsiteX52" fmla="*/ 1254584 w 6016396"/>
                  <a:gd name="connsiteY52" fmla="*/ 5580900 h 6864928"/>
                  <a:gd name="connsiteX53" fmla="*/ 1312786 w 6016396"/>
                  <a:gd name="connsiteY53" fmla="*/ 5656368 h 6864928"/>
                  <a:gd name="connsiteX54" fmla="*/ 1373144 w 6016396"/>
                  <a:gd name="connsiteY54" fmla="*/ 5731835 h 6864928"/>
                  <a:gd name="connsiteX55" fmla="*/ 1435657 w 6016396"/>
                  <a:gd name="connsiteY55" fmla="*/ 5807303 h 6864928"/>
                  <a:gd name="connsiteX56" fmla="*/ 1500327 w 6016396"/>
                  <a:gd name="connsiteY56" fmla="*/ 5878457 h 6864928"/>
                  <a:gd name="connsiteX57" fmla="*/ 1567152 w 6016396"/>
                  <a:gd name="connsiteY57" fmla="*/ 5949612 h 6864928"/>
                  <a:gd name="connsiteX58" fmla="*/ 1633977 w 6016396"/>
                  <a:gd name="connsiteY58" fmla="*/ 6018611 h 6864928"/>
                  <a:gd name="connsiteX59" fmla="*/ 1707268 w 6016396"/>
                  <a:gd name="connsiteY59" fmla="*/ 6085454 h 6864928"/>
                  <a:gd name="connsiteX60" fmla="*/ 1774093 w 6016396"/>
                  <a:gd name="connsiteY60" fmla="*/ 6147984 h 6864928"/>
                  <a:gd name="connsiteX61" fmla="*/ 1849541 w 6016396"/>
                  <a:gd name="connsiteY61" fmla="*/ 6212670 h 6864928"/>
                  <a:gd name="connsiteX62" fmla="*/ 1996124 w 6016396"/>
                  <a:gd name="connsiteY62" fmla="*/ 6335574 h 6864928"/>
                  <a:gd name="connsiteX63" fmla="*/ 2151330 w 6016396"/>
                  <a:gd name="connsiteY63" fmla="*/ 6447697 h 6864928"/>
                  <a:gd name="connsiteX64" fmla="*/ 2313004 w 6016396"/>
                  <a:gd name="connsiteY64" fmla="*/ 6551195 h 6864928"/>
                  <a:gd name="connsiteX65" fmla="*/ 2476832 w 6016396"/>
                  <a:gd name="connsiteY65" fmla="*/ 6650381 h 6864928"/>
                  <a:gd name="connsiteX66" fmla="*/ 2647128 w 6016396"/>
                  <a:gd name="connsiteY66" fmla="*/ 6736630 h 6864928"/>
                  <a:gd name="connsiteX67" fmla="*/ 2821735 w 6016396"/>
                  <a:gd name="connsiteY67" fmla="*/ 6820722 h 6864928"/>
                  <a:gd name="connsiteX68" fmla="*/ 2930212 w 6016396"/>
                  <a:gd name="connsiteY68" fmla="*/ 6864928 h 6864928"/>
                  <a:gd name="connsiteX69" fmla="*/ 1812362 w 6016396"/>
                  <a:gd name="connsiteY69" fmla="*/ 6864928 h 6864928"/>
                  <a:gd name="connsiteX70" fmla="*/ 1746070 w 6016396"/>
                  <a:gd name="connsiteY70" fmla="*/ 6820722 h 6864928"/>
                  <a:gd name="connsiteX71" fmla="*/ 1662000 w 6016396"/>
                  <a:gd name="connsiteY71" fmla="*/ 6760348 h 6864928"/>
                  <a:gd name="connsiteX72" fmla="*/ 1582241 w 6016396"/>
                  <a:gd name="connsiteY72" fmla="*/ 6697818 h 6864928"/>
                  <a:gd name="connsiteX73" fmla="*/ 1504638 w 6016396"/>
                  <a:gd name="connsiteY73" fmla="*/ 6633131 h 6864928"/>
                  <a:gd name="connsiteX74" fmla="*/ 1429191 w 6016396"/>
                  <a:gd name="connsiteY74" fmla="*/ 6570601 h 6864928"/>
                  <a:gd name="connsiteX75" fmla="*/ 1353743 w 6016396"/>
                  <a:gd name="connsiteY75" fmla="*/ 6501603 h 6864928"/>
                  <a:gd name="connsiteX76" fmla="*/ 1278296 w 6016396"/>
                  <a:gd name="connsiteY76" fmla="*/ 6430448 h 6864928"/>
                  <a:gd name="connsiteX77" fmla="*/ 1207159 w 6016396"/>
                  <a:gd name="connsiteY77" fmla="*/ 6359293 h 6864928"/>
                  <a:gd name="connsiteX78" fmla="*/ 1133868 w 6016396"/>
                  <a:gd name="connsiteY78" fmla="*/ 6288138 h 6864928"/>
                  <a:gd name="connsiteX79" fmla="*/ 1062731 w 6016396"/>
                  <a:gd name="connsiteY79" fmla="*/ 6212670 h 6864928"/>
                  <a:gd name="connsiteX80" fmla="*/ 995907 w 6016396"/>
                  <a:gd name="connsiteY80" fmla="*/ 6137203 h 6864928"/>
                  <a:gd name="connsiteX81" fmla="*/ 933393 w 6016396"/>
                  <a:gd name="connsiteY81" fmla="*/ 6057423 h 6864928"/>
                  <a:gd name="connsiteX82" fmla="*/ 868724 w 6016396"/>
                  <a:gd name="connsiteY82" fmla="*/ 5973331 h 6864928"/>
                  <a:gd name="connsiteX83" fmla="*/ 806210 w 6016396"/>
                  <a:gd name="connsiteY83" fmla="*/ 5891395 h 6864928"/>
                  <a:gd name="connsiteX84" fmla="*/ 745852 w 6016396"/>
                  <a:gd name="connsiteY84" fmla="*/ 5807303 h 6864928"/>
                  <a:gd name="connsiteX85" fmla="*/ 685494 w 6016396"/>
                  <a:gd name="connsiteY85" fmla="*/ 5721054 h 6864928"/>
                  <a:gd name="connsiteX86" fmla="*/ 631603 w 6016396"/>
                  <a:gd name="connsiteY86" fmla="*/ 5632649 h 6864928"/>
                  <a:gd name="connsiteX87" fmla="*/ 575556 w 6016396"/>
                  <a:gd name="connsiteY87" fmla="*/ 5542088 h 6864928"/>
                  <a:gd name="connsiteX88" fmla="*/ 523821 w 6016396"/>
                  <a:gd name="connsiteY88" fmla="*/ 5449371 h 6864928"/>
                  <a:gd name="connsiteX89" fmla="*/ 472086 w 6016396"/>
                  <a:gd name="connsiteY89" fmla="*/ 5354498 h 6864928"/>
                  <a:gd name="connsiteX90" fmla="*/ 424662 w 6016396"/>
                  <a:gd name="connsiteY90" fmla="*/ 5259625 h 6864928"/>
                  <a:gd name="connsiteX91" fmla="*/ 377237 w 6016396"/>
                  <a:gd name="connsiteY91" fmla="*/ 5160439 h 6864928"/>
                  <a:gd name="connsiteX92" fmla="*/ 334125 w 6016396"/>
                  <a:gd name="connsiteY92" fmla="*/ 5065566 h 6864928"/>
                  <a:gd name="connsiteX93" fmla="*/ 293167 w 6016396"/>
                  <a:gd name="connsiteY93" fmla="*/ 4966380 h 6864928"/>
                  <a:gd name="connsiteX94" fmla="*/ 254366 w 6016396"/>
                  <a:gd name="connsiteY94" fmla="*/ 4867194 h 6864928"/>
                  <a:gd name="connsiteX95" fmla="*/ 217720 w 6016396"/>
                  <a:gd name="connsiteY95" fmla="*/ 4768009 h 6864928"/>
                  <a:gd name="connsiteX96" fmla="*/ 187541 w 6016396"/>
                  <a:gd name="connsiteY96" fmla="*/ 4668823 h 6864928"/>
                  <a:gd name="connsiteX97" fmla="*/ 159518 w 6016396"/>
                  <a:gd name="connsiteY97" fmla="*/ 4569637 h 6864928"/>
                  <a:gd name="connsiteX98" fmla="*/ 131494 w 6016396"/>
                  <a:gd name="connsiteY98" fmla="*/ 4470451 h 6864928"/>
                  <a:gd name="connsiteX99" fmla="*/ 107782 w 6016396"/>
                  <a:gd name="connsiteY99" fmla="*/ 4366953 h 6864928"/>
                  <a:gd name="connsiteX100" fmla="*/ 84070 w 6016396"/>
                  <a:gd name="connsiteY100" fmla="*/ 4267768 h 6864928"/>
                  <a:gd name="connsiteX101" fmla="*/ 62514 w 6016396"/>
                  <a:gd name="connsiteY101" fmla="*/ 4168582 h 6864928"/>
                  <a:gd name="connsiteX102" fmla="*/ 47424 w 6016396"/>
                  <a:gd name="connsiteY102" fmla="*/ 4065084 h 6864928"/>
                  <a:gd name="connsiteX103" fmla="*/ 32335 w 6016396"/>
                  <a:gd name="connsiteY103" fmla="*/ 3965898 h 6864928"/>
                  <a:gd name="connsiteX104" fmla="*/ 19401 w 6016396"/>
                  <a:gd name="connsiteY104" fmla="*/ 3862400 h 6864928"/>
                  <a:gd name="connsiteX105" fmla="*/ 12934 w 6016396"/>
                  <a:gd name="connsiteY105" fmla="*/ 3763214 h 6864928"/>
                  <a:gd name="connsiteX106" fmla="*/ 4311 w 6016396"/>
                  <a:gd name="connsiteY106" fmla="*/ 3659716 h 6864928"/>
                  <a:gd name="connsiteX107" fmla="*/ 0 w 6016396"/>
                  <a:gd name="connsiteY107" fmla="*/ 3560530 h 6864928"/>
                  <a:gd name="connsiteX108" fmla="*/ 0 w 6016396"/>
                  <a:gd name="connsiteY108" fmla="*/ 3457032 h 6864928"/>
                  <a:gd name="connsiteX109" fmla="*/ 0 w 6016396"/>
                  <a:gd name="connsiteY109" fmla="*/ 3357846 h 6864928"/>
                  <a:gd name="connsiteX110" fmla="*/ 4311 w 6016396"/>
                  <a:gd name="connsiteY110" fmla="*/ 3258660 h 6864928"/>
                  <a:gd name="connsiteX111" fmla="*/ 8623 w 6016396"/>
                  <a:gd name="connsiteY111" fmla="*/ 3155162 h 6864928"/>
                  <a:gd name="connsiteX112" fmla="*/ 15090 w 6016396"/>
                  <a:gd name="connsiteY112" fmla="*/ 3055977 h 6864928"/>
                  <a:gd name="connsiteX113" fmla="*/ 28023 w 6016396"/>
                  <a:gd name="connsiteY113" fmla="*/ 2956791 h 6864928"/>
                  <a:gd name="connsiteX114" fmla="*/ 38802 w 6016396"/>
                  <a:gd name="connsiteY114" fmla="*/ 2857605 h 6864928"/>
                  <a:gd name="connsiteX115" fmla="*/ 56047 w 6016396"/>
                  <a:gd name="connsiteY115" fmla="*/ 2758419 h 6864928"/>
                  <a:gd name="connsiteX116" fmla="*/ 71136 w 6016396"/>
                  <a:gd name="connsiteY116" fmla="*/ 2659234 h 6864928"/>
                  <a:gd name="connsiteX117" fmla="*/ 90537 w 6016396"/>
                  <a:gd name="connsiteY117" fmla="*/ 2560048 h 6864928"/>
                  <a:gd name="connsiteX118" fmla="*/ 112093 w 6016396"/>
                  <a:gd name="connsiteY118" fmla="*/ 2463018 h 6864928"/>
                  <a:gd name="connsiteX119" fmla="*/ 137961 w 6016396"/>
                  <a:gd name="connsiteY119" fmla="*/ 2363833 h 6864928"/>
                  <a:gd name="connsiteX120" fmla="*/ 161673 w 6016396"/>
                  <a:gd name="connsiteY120" fmla="*/ 2268959 h 6864928"/>
                  <a:gd name="connsiteX121" fmla="*/ 226343 w 6016396"/>
                  <a:gd name="connsiteY121" fmla="*/ 2079213 h 6864928"/>
                  <a:gd name="connsiteX122" fmla="*/ 293167 w 6016396"/>
                  <a:gd name="connsiteY122" fmla="*/ 1891622 h 6864928"/>
                  <a:gd name="connsiteX123" fmla="*/ 334125 w 6016396"/>
                  <a:gd name="connsiteY123" fmla="*/ 1801062 h 6864928"/>
                  <a:gd name="connsiteX124" fmla="*/ 372926 w 6016396"/>
                  <a:gd name="connsiteY124" fmla="*/ 1710501 h 6864928"/>
                  <a:gd name="connsiteX125" fmla="*/ 411728 w 6016396"/>
                  <a:gd name="connsiteY125" fmla="*/ 1617784 h 6864928"/>
                  <a:gd name="connsiteX126" fmla="*/ 461307 w 6016396"/>
                  <a:gd name="connsiteY126" fmla="*/ 1527223 h 6864928"/>
                  <a:gd name="connsiteX127" fmla="*/ 504420 w 6016396"/>
                  <a:gd name="connsiteY127" fmla="*/ 1438818 h 6864928"/>
                  <a:gd name="connsiteX128" fmla="*/ 556156 w 6016396"/>
                  <a:gd name="connsiteY128" fmla="*/ 1352570 h 6864928"/>
                  <a:gd name="connsiteX129" fmla="*/ 603580 w 6016396"/>
                  <a:gd name="connsiteY129" fmla="*/ 1264165 h 6864928"/>
                  <a:gd name="connsiteX130" fmla="*/ 659626 w 6016396"/>
                  <a:gd name="connsiteY130" fmla="*/ 1182229 h 6864928"/>
                  <a:gd name="connsiteX131" fmla="*/ 713518 w 6016396"/>
                  <a:gd name="connsiteY131" fmla="*/ 1098137 h 6864928"/>
                  <a:gd name="connsiteX132" fmla="*/ 769564 w 6016396"/>
                  <a:gd name="connsiteY132" fmla="*/ 1014044 h 6864928"/>
                  <a:gd name="connsiteX133" fmla="*/ 829922 w 6016396"/>
                  <a:gd name="connsiteY133" fmla="*/ 932108 h 6864928"/>
                  <a:gd name="connsiteX134" fmla="*/ 892436 w 6016396"/>
                  <a:gd name="connsiteY134" fmla="*/ 852329 h 6864928"/>
                  <a:gd name="connsiteX135" fmla="*/ 957105 w 6016396"/>
                  <a:gd name="connsiteY135" fmla="*/ 772549 h 6864928"/>
                  <a:gd name="connsiteX136" fmla="*/ 1019619 w 6016396"/>
                  <a:gd name="connsiteY136" fmla="*/ 697081 h 6864928"/>
                  <a:gd name="connsiteX137" fmla="*/ 1086444 w 6016396"/>
                  <a:gd name="connsiteY137" fmla="*/ 621614 h 6864928"/>
                  <a:gd name="connsiteX138" fmla="*/ 1159735 w 6016396"/>
                  <a:gd name="connsiteY138" fmla="*/ 546147 h 6864928"/>
                  <a:gd name="connsiteX139" fmla="*/ 1230872 w 6016396"/>
                  <a:gd name="connsiteY139" fmla="*/ 474991 h 6864928"/>
                  <a:gd name="connsiteX140" fmla="*/ 1302008 w 6016396"/>
                  <a:gd name="connsiteY140" fmla="*/ 403836 h 6864928"/>
                  <a:gd name="connsiteX141" fmla="*/ 1377455 w 6016396"/>
                  <a:gd name="connsiteY141" fmla="*/ 332682 h 6864928"/>
                  <a:gd name="connsiteX142" fmla="*/ 1452903 w 6016396"/>
                  <a:gd name="connsiteY142" fmla="*/ 263683 h 6864928"/>
                  <a:gd name="connsiteX143" fmla="*/ 1532661 w 6016396"/>
                  <a:gd name="connsiteY143" fmla="*/ 201153 h 6864928"/>
                  <a:gd name="connsiteX144" fmla="*/ 1614576 w 6016396"/>
                  <a:gd name="connsiteY144" fmla="*/ 136466 h 6864928"/>
                  <a:gd name="connsiteX145" fmla="*/ 1698646 w 6016396"/>
                  <a:gd name="connsiteY145" fmla="*/ 73936 h 6864928"/>
                  <a:gd name="connsiteX146" fmla="*/ 1782716 w 6016396"/>
                  <a:gd name="connsiteY146" fmla="*/ 13562 h 6864928"/>
                  <a:gd name="connsiteX147" fmla="*/ 1802802 w 6016396"/>
                  <a:gd name="connsiteY147" fmla="*/ 0 h 6864928"/>
                  <a:gd name="connsiteX0" fmla="*/ 1802802 w 2930212"/>
                  <a:gd name="connsiteY0" fmla="*/ 0 h 6864928"/>
                  <a:gd name="connsiteX1" fmla="*/ 2367371 w 2930212"/>
                  <a:gd name="connsiteY1" fmla="*/ 0 h 6864928"/>
                  <a:gd name="connsiteX2" fmla="*/ 2345338 w 2930212"/>
                  <a:gd name="connsiteY2" fmla="*/ 13562 h 6864928"/>
                  <a:gd name="connsiteX3" fmla="*/ 2261268 w 2930212"/>
                  <a:gd name="connsiteY3" fmla="*/ 69624 h 6864928"/>
                  <a:gd name="connsiteX4" fmla="*/ 2181509 w 2930212"/>
                  <a:gd name="connsiteY4" fmla="*/ 129998 h 6864928"/>
                  <a:gd name="connsiteX5" fmla="*/ 2103906 w 2930212"/>
                  <a:gd name="connsiteY5" fmla="*/ 183903 h 6864928"/>
                  <a:gd name="connsiteX6" fmla="*/ 1953011 w 2930212"/>
                  <a:gd name="connsiteY6" fmla="*/ 308963 h 6864928"/>
                  <a:gd name="connsiteX7" fmla="*/ 1806428 w 2930212"/>
                  <a:gd name="connsiteY7" fmla="*/ 434024 h 6864928"/>
                  <a:gd name="connsiteX8" fmla="*/ 1666311 w 2930212"/>
                  <a:gd name="connsiteY8" fmla="*/ 569865 h 6864928"/>
                  <a:gd name="connsiteX9" fmla="*/ 1534817 w 2930212"/>
                  <a:gd name="connsiteY9" fmla="*/ 712175 h 6864928"/>
                  <a:gd name="connsiteX10" fmla="*/ 1411945 w 2930212"/>
                  <a:gd name="connsiteY10" fmla="*/ 858797 h 6864928"/>
                  <a:gd name="connsiteX11" fmla="*/ 1293385 w 2930212"/>
                  <a:gd name="connsiteY11" fmla="*/ 1009732 h 6864928"/>
                  <a:gd name="connsiteX12" fmla="*/ 1185603 w 2930212"/>
                  <a:gd name="connsiteY12" fmla="*/ 1164979 h 6864928"/>
                  <a:gd name="connsiteX13" fmla="*/ 1084288 w 2930212"/>
                  <a:gd name="connsiteY13" fmla="*/ 1328851 h 6864928"/>
                  <a:gd name="connsiteX14" fmla="*/ 987284 w 2930212"/>
                  <a:gd name="connsiteY14" fmla="*/ 1490567 h 6864928"/>
                  <a:gd name="connsiteX15" fmla="*/ 905370 w 2930212"/>
                  <a:gd name="connsiteY15" fmla="*/ 1660908 h 6864928"/>
                  <a:gd name="connsiteX16" fmla="*/ 825611 w 2930212"/>
                  <a:gd name="connsiteY16" fmla="*/ 1833405 h 6864928"/>
                  <a:gd name="connsiteX17" fmla="*/ 758786 w 2930212"/>
                  <a:gd name="connsiteY17" fmla="*/ 2008058 h 6864928"/>
                  <a:gd name="connsiteX18" fmla="*/ 694117 w 2930212"/>
                  <a:gd name="connsiteY18" fmla="*/ 2187023 h 6864928"/>
                  <a:gd name="connsiteX19" fmla="*/ 642381 w 2930212"/>
                  <a:gd name="connsiteY19" fmla="*/ 2368145 h 6864928"/>
                  <a:gd name="connsiteX20" fmla="*/ 599269 w 2930212"/>
                  <a:gd name="connsiteY20" fmla="*/ 2551423 h 6864928"/>
                  <a:gd name="connsiteX21" fmla="*/ 562623 w 2930212"/>
                  <a:gd name="connsiteY21" fmla="*/ 2739014 h 6864928"/>
                  <a:gd name="connsiteX22" fmla="*/ 538911 w 2930212"/>
                  <a:gd name="connsiteY22" fmla="*/ 2924448 h 6864928"/>
                  <a:gd name="connsiteX23" fmla="*/ 523821 w 2930212"/>
                  <a:gd name="connsiteY23" fmla="*/ 3112038 h 6864928"/>
                  <a:gd name="connsiteX24" fmla="*/ 515198 w 2930212"/>
                  <a:gd name="connsiteY24" fmla="*/ 3301785 h 6864928"/>
                  <a:gd name="connsiteX25" fmla="*/ 515198 w 2930212"/>
                  <a:gd name="connsiteY25" fmla="*/ 3396658 h 6864928"/>
                  <a:gd name="connsiteX26" fmla="*/ 515198 w 2930212"/>
                  <a:gd name="connsiteY26" fmla="*/ 3491531 h 6864928"/>
                  <a:gd name="connsiteX27" fmla="*/ 519510 w 2930212"/>
                  <a:gd name="connsiteY27" fmla="*/ 3584249 h 6864928"/>
                  <a:gd name="connsiteX28" fmla="*/ 528132 w 2930212"/>
                  <a:gd name="connsiteY28" fmla="*/ 3679122 h 6864928"/>
                  <a:gd name="connsiteX29" fmla="*/ 538911 w 2930212"/>
                  <a:gd name="connsiteY29" fmla="*/ 3773995 h 6864928"/>
                  <a:gd name="connsiteX30" fmla="*/ 551844 w 2930212"/>
                  <a:gd name="connsiteY30" fmla="*/ 3868868 h 6864928"/>
                  <a:gd name="connsiteX31" fmla="*/ 562623 w 2930212"/>
                  <a:gd name="connsiteY31" fmla="*/ 3965898 h 6864928"/>
                  <a:gd name="connsiteX32" fmla="*/ 579868 w 2930212"/>
                  <a:gd name="connsiteY32" fmla="*/ 4060771 h 6864928"/>
                  <a:gd name="connsiteX33" fmla="*/ 599269 w 2930212"/>
                  <a:gd name="connsiteY33" fmla="*/ 4155645 h 6864928"/>
                  <a:gd name="connsiteX34" fmla="*/ 622981 w 2930212"/>
                  <a:gd name="connsiteY34" fmla="*/ 4246205 h 6864928"/>
                  <a:gd name="connsiteX35" fmla="*/ 646693 w 2930212"/>
                  <a:gd name="connsiteY35" fmla="*/ 4343235 h 6864928"/>
                  <a:gd name="connsiteX36" fmla="*/ 674716 w 2930212"/>
                  <a:gd name="connsiteY36" fmla="*/ 4433796 h 6864928"/>
                  <a:gd name="connsiteX37" fmla="*/ 702739 w 2930212"/>
                  <a:gd name="connsiteY37" fmla="*/ 4528669 h 6864928"/>
                  <a:gd name="connsiteX38" fmla="*/ 737230 w 2930212"/>
                  <a:gd name="connsiteY38" fmla="*/ 4619230 h 6864928"/>
                  <a:gd name="connsiteX39" fmla="*/ 769564 w 2930212"/>
                  <a:gd name="connsiteY39" fmla="*/ 4716260 h 6864928"/>
                  <a:gd name="connsiteX40" fmla="*/ 810521 w 2930212"/>
                  <a:gd name="connsiteY40" fmla="*/ 4806820 h 6864928"/>
                  <a:gd name="connsiteX41" fmla="*/ 849323 w 2930212"/>
                  <a:gd name="connsiteY41" fmla="*/ 4897381 h 6864928"/>
                  <a:gd name="connsiteX42" fmla="*/ 892436 w 2930212"/>
                  <a:gd name="connsiteY42" fmla="*/ 4990098 h 6864928"/>
                  <a:gd name="connsiteX43" fmla="*/ 935549 w 2930212"/>
                  <a:gd name="connsiteY43" fmla="*/ 5076347 h 6864928"/>
                  <a:gd name="connsiteX44" fmla="*/ 985128 w 2930212"/>
                  <a:gd name="connsiteY44" fmla="*/ 5164751 h 6864928"/>
                  <a:gd name="connsiteX45" fmla="*/ 1034708 w 2930212"/>
                  <a:gd name="connsiteY45" fmla="*/ 5251000 h 6864928"/>
                  <a:gd name="connsiteX46" fmla="*/ 1086444 w 2930212"/>
                  <a:gd name="connsiteY46" fmla="*/ 5335092 h 6864928"/>
                  <a:gd name="connsiteX47" fmla="*/ 1138179 w 2930212"/>
                  <a:gd name="connsiteY47" fmla="*/ 5419184 h 6864928"/>
                  <a:gd name="connsiteX48" fmla="*/ 1194226 w 2930212"/>
                  <a:gd name="connsiteY48" fmla="*/ 5501120 h 6864928"/>
                  <a:gd name="connsiteX49" fmla="*/ 1254584 w 2930212"/>
                  <a:gd name="connsiteY49" fmla="*/ 5580900 h 6864928"/>
                  <a:gd name="connsiteX50" fmla="*/ 1312786 w 2930212"/>
                  <a:gd name="connsiteY50" fmla="*/ 5656368 h 6864928"/>
                  <a:gd name="connsiteX51" fmla="*/ 1373144 w 2930212"/>
                  <a:gd name="connsiteY51" fmla="*/ 5731835 h 6864928"/>
                  <a:gd name="connsiteX52" fmla="*/ 1435657 w 2930212"/>
                  <a:gd name="connsiteY52" fmla="*/ 5807303 h 6864928"/>
                  <a:gd name="connsiteX53" fmla="*/ 1500327 w 2930212"/>
                  <a:gd name="connsiteY53" fmla="*/ 5878457 h 6864928"/>
                  <a:gd name="connsiteX54" fmla="*/ 1567152 w 2930212"/>
                  <a:gd name="connsiteY54" fmla="*/ 5949612 h 6864928"/>
                  <a:gd name="connsiteX55" fmla="*/ 1633977 w 2930212"/>
                  <a:gd name="connsiteY55" fmla="*/ 6018611 h 6864928"/>
                  <a:gd name="connsiteX56" fmla="*/ 1707268 w 2930212"/>
                  <a:gd name="connsiteY56" fmla="*/ 6085454 h 6864928"/>
                  <a:gd name="connsiteX57" fmla="*/ 1774093 w 2930212"/>
                  <a:gd name="connsiteY57" fmla="*/ 6147984 h 6864928"/>
                  <a:gd name="connsiteX58" fmla="*/ 1849541 w 2930212"/>
                  <a:gd name="connsiteY58" fmla="*/ 6212670 h 6864928"/>
                  <a:gd name="connsiteX59" fmla="*/ 1996124 w 2930212"/>
                  <a:gd name="connsiteY59" fmla="*/ 6335574 h 6864928"/>
                  <a:gd name="connsiteX60" fmla="*/ 2151330 w 2930212"/>
                  <a:gd name="connsiteY60" fmla="*/ 6447697 h 6864928"/>
                  <a:gd name="connsiteX61" fmla="*/ 2313004 w 2930212"/>
                  <a:gd name="connsiteY61" fmla="*/ 6551195 h 6864928"/>
                  <a:gd name="connsiteX62" fmla="*/ 2476832 w 2930212"/>
                  <a:gd name="connsiteY62" fmla="*/ 6650381 h 6864928"/>
                  <a:gd name="connsiteX63" fmla="*/ 2647128 w 2930212"/>
                  <a:gd name="connsiteY63" fmla="*/ 6736630 h 6864928"/>
                  <a:gd name="connsiteX64" fmla="*/ 2821735 w 2930212"/>
                  <a:gd name="connsiteY64" fmla="*/ 6820722 h 6864928"/>
                  <a:gd name="connsiteX65" fmla="*/ 2930212 w 2930212"/>
                  <a:gd name="connsiteY65" fmla="*/ 6864928 h 6864928"/>
                  <a:gd name="connsiteX66" fmla="*/ 1812362 w 2930212"/>
                  <a:gd name="connsiteY66" fmla="*/ 6864928 h 6864928"/>
                  <a:gd name="connsiteX67" fmla="*/ 1746070 w 2930212"/>
                  <a:gd name="connsiteY67" fmla="*/ 6820722 h 6864928"/>
                  <a:gd name="connsiteX68" fmla="*/ 1662000 w 2930212"/>
                  <a:gd name="connsiteY68" fmla="*/ 6760348 h 6864928"/>
                  <a:gd name="connsiteX69" fmla="*/ 1582241 w 2930212"/>
                  <a:gd name="connsiteY69" fmla="*/ 6697818 h 6864928"/>
                  <a:gd name="connsiteX70" fmla="*/ 1504638 w 2930212"/>
                  <a:gd name="connsiteY70" fmla="*/ 6633131 h 6864928"/>
                  <a:gd name="connsiteX71" fmla="*/ 1429191 w 2930212"/>
                  <a:gd name="connsiteY71" fmla="*/ 6570601 h 6864928"/>
                  <a:gd name="connsiteX72" fmla="*/ 1353743 w 2930212"/>
                  <a:gd name="connsiteY72" fmla="*/ 6501603 h 6864928"/>
                  <a:gd name="connsiteX73" fmla="*/ 1278296 w 2930212"/>
                  <a:gd name="connsiteY73" fmla="*/ 6430448 h 6864928"/>
                  <a:gd name="connsiteX74" fmla="*/ 1207159 w 2930212"/>
                  <a:gd name="connsiteY74" fmla="*/ 6359293 h 6864928"/>
                  <a:gd name="connsiteX75" fmla="*/ 1133868 w 2930212"/>
                  <a:gd name="connsiteY75" fmla="*/ 6288138 h 6864928"/>
                  <a:gd name="connsiteX76" fmla="*/ 1062731 w 2930212"/>
                  <a:gd name="connsiteY76" fmla="*/ 6212670 h 6864928"/>
                  <a:gd name="connsiteX77" fmla="*/ 995907 w 2930212"/>
                  <a:gd name="connsiteY77" fmla="*/ 6137203 h 6864928"/>
                  <a:gd name="connsiteX78" fmla="*/ 933393 w 2930212"/>
                  <a:gd name="connsiteY78" fmla="*/ 6057423 h 6864928"/>
                  <a:gd name="connsiteX79" fmla="*/ 868724 w 2930212"/>
                  <a:gd name="connsiteY79" fmla="*/ 5973331 h 6864928"/>
                  <a:gd name="connsiteX80" fmla="*/ 806210 w 2930212"/>
                  <a:gd name="connsiteY80" fmla="*/ 5891395 h 6864928"/>
                  <a:gd name="connsiteX81" fmla="*/ 745852 w 2930212"/>
                  <a:gd name="connsiteY81" fmla="*/ 5807303 h 6864928"/>
                  <a:gd name="connsiteX82" fmla="*/ 685494 w 2930212"/>
                  <a:gd name="connsiteY82" fmla="*/ 5721054 h 6864928"/>
                  <a:gd name="connsiteX83" fmla="*/ 631603 w 2930212"/>
                  <a:gd name="connsiteY83" fmla="*/ 5632649 h 6864928"/>
                  <a:gd name="connsiteX84" fmla="*/ 575556 w 2930212"/>
                  <a:gd name="connsiteY84" fmla="*/ 5542088 h 6864928"/>
                  <a:gd name="connsiteX85" fmla="*/ 523821 w 2930212"/>
                  <a:gd name="connsiteY85" fmla="*/ 5449371 h 6864928"/>
                  <a:gd name="connsiteX86" fmla="*/ 472086 w 2930212"/>
                  <a:gd name="connsiteY86" fmla="*/ 5354498 h 6864928"/>
                  <a:gd name="connsiteX87" fmla="*/ 424662 w 2930212"/>
                  <a:gd name="connsiteY87" fmla="*/ 5259625 h 6864928"/>
                  <a:gd name="connsiteX88" fmla="*/ 377237 w 2930212"/>
                  <a:gd name="connsiteY88" fmla="*/ 5160439 h 6864928"/>
                  <a:gd name="connsiteX89" fmla="*/ 334125 w 2930212"/>
                  <a:gd name="connsiteY89" fmla="*/ 5065566 h 6864928"/>
                  <a:gd name="connsiteX90" fmla="*/ 293167 w 2930212"/>
                  <a:gd name="connsiteY90" fmla="*/ 4966380 h 6864928"/>
                  <a:gd name="connsiteX91" fmla="*/ 254366 w 2930212"/>
                  <a:gd name="connsiteY91" fmla="*/ 4867194 h 6864928"/>
                  <a:gd name="connsiteX92" fmla="*/ 217720 w 2930212"/>
                  <a:gd name="connsiteY92" fmla="*/ 4768009 h 6864928"/>
                  <a:gd name="connsiteX93" fmla="*/ 187541 w 2930212"/>
                  <a:gd name="connsiteY93" fmla="*/ 4668823 h 6864928"/>
                  <a:gd name="connsiteX94" fmla="*/ 159518 w 2930212"/>
                  <a:gd name="connsiteY94" fmla="*/ 4569637 h 6864928"/>
                  <a:gd name="connsiteX95" fmla="*/ 131494 w 2930212"/>
                  <a:gd name="connsiteY95" fmla="*/ 4470451 h 6864928"/>
                  <a:gd name="connsiteX96" fmla="*/ 107782 w 2930212"/>
                  <a:gd name="connsiteY96" fmla="*/ 4366953 h 6864928"/>
                  <a:gd name="connsiteX97" fmla="*/ 84070 w 2930212"/>
                  <a:gd name="connsiteY97" fmla="*/ 4267768 h 6864928"/>
                  <a:gd name="connsiteX98" fmla="*/ 62514 w 2930212"/>
                  <a:gd name="connsiteY98" fmla="*/ 4168582 h 6864928"/>
                  <a:gd name="connsiteX99" fmla="*/ 47424 w 2930212"/>
                  <a:gd name="connsiteY99" fmla="*/ 4065084 h 6864928"/>
                  <a:gd name="connsiteX100" fmla="*/ 32335 w 2930212"/>
                  <a:gd name="connsiteY100" fmla="*/ 3965898 h 6864928"/>
                  <a:gd name="connsiteX101" fmla="*/ 19401 w 2930212"/>
                  <a:gd name="connsiteY101" fmla="*/ 3862400 h 6864928"/>
                  <a:gd name="connsiteX102" fmla="*/ 12934 w 2930212"/>
                  <a:gd name="connsiteY102" fmla="*/ 3763214 h 6864928"/>
                  <a:gd name="connsiteX103" fmla="*/ 4311 w 2930212"/>
                  <a:gd name="connsiteY103" fmla="*/ 3659716 h 6864928"/>
                  <a:gd name="connsiteX104" fmla="*/ 0 w 2930212"/>
                  <a:gd name="connsiteY104" fmla="*/ 3560530 h 6864928"/>
                  <a:gd name="connsiteX105" fmla="*/ 0 w 2930212"/>
                  <a:gd name="connsiteY105" fmla="*/ 3457032 h 6864928"/>
                  <a:gd name="connsiteX106" fmla="*/ 0 w 2930212"/>
                  <a:gd name="connsiteY106" fmla="*/ 3357846 h 6864928"/>
                  <a:gd name="connsiteX107" fmla="*/ 4311 w 2930212"/>
                  <a:gd name="connsiteY107" fmla="*/ 3258660 h 6864928"/>
                  <a:gd name="connsiteX108" fmla="*/ 8623 w 2930212"/>
                  <a:gd name="connsiteY108" fmla="*/ 3155162 h 6864928"/>
                  <a:gd name="connsiteX109" fmla="*/ 15090 w 2930212"/>
                  <a:gd name="connsiteY109" fmla="*/ 3055977 h 6864928"/>
                  <a:gd name="connsiteX110" fmla="*/ 28023 w 2930212"/>
                  <a:gd name="connsiteY110" fmla="*/ 2956791 h 6864928"/>
                  <a:gd name="connsiteX111" fmla="*/ 38802 w 2930212"/>
                  <a:gd name="connsiteY111" fmla="*/ 2857605 h 6864928"/>
                  <a:gd name="connsiteX112" fmla="*/ 56047 w 2930212"/>
                  <a:gd name="connsiteY112" fmla="*/ 2758419 h 6864928"/>
                  <a:gd name="connsiteX113" fmla="*/ 71136 w 2930212"/>
                  <a:gd name="connsiteY113" fmla="*/ 2659234 h 6864928"/>
                  <a:gd name="connsiteX114" fmla="*/ 90537 w 2930212"/>
                  <a:gd name="connsiteY114" fmla="*/ 2560048 h 6864928"/>
                  <a:gd name="connsiteX115" fmla="*/ 112093 w 2930212"/>
                  <a:gd name="connsiteY115" fmla="*/ 2463018 h 6864928"/>
                  <a:gd name="connsiteX116" fmla="*/ 137961 w 2930212"/>
                  <a:gd name="connsiteY116" fmla="*/ 2363833 h 6864928"/>
                  <a:gd name="connsiteX117" fmla="*/ 161673 w 2930212"/>
                  <a:gd name="connsiteY117" fmla="*/ 2268959 h 6864928"/>
                  <a:gd name="connsiteX118" fmla="*/ 226343 w 2930212"/>
                  <a:gd name="connsiteY118" fmla="*/ 2079213 h 6864928"/>
                  <a:gd name="connsiteX119" fmla="*/ 293167 w 2930212"/>
                  <a:gd name="connsiteY119" fmla="*/ 1891622 h 6864928"/>
                  <a:gd name="connsiteX120" fmla="*/ 334125 w 2930212"/>
                  <a:gd name="connsiteY120" fmla="*/ 1801062 h 6864928"/>
                  <a:gd name="connsiteX121" fmla="*/ 372926 w 2930212"/>
                  <a:gd name="connsiteY121" fmla="*/ 1710501 h 6864928"/>
                  <a:gd name="connsiteX122" fmla="*/ 411728 w 2930212"/>
                  <a:gd name="connsiteY122" fmla="*/ 1617784 h 6864928"/>
                  <a:gd name="connsiteX123" fmla="*/ 461307 w 2930212"/>
                  <a:gd name="connsiteY123" fmla="*/ 1527223 h 6864928"/>
                  <a:gd name="connsiteX124" fmla="*/ 504420 w 2930212"/>
                  <a:gd name="connsiteY124" fmla="*/ 1438818 h 6864928"/>
                  <a:gd name="connsiteX125" fmla="*/ 556156 w 2930212"/>
                  <a:gd name="connsiteY125" fmla="*/ 1352570 h 6864928"/>
                  <a:gd name="connsiteX126" fmla="*/ 603580 w 2930212"/>
                  <a:gd name="connsiteY126" fmla="*/ 1264165 h 6864928"/>
                  <a:gd name="connsiteX127" fmla="*/ 659626 w 2930212"/>
                  <a:gd name="connsiteY127" fmla="*/ 1182229 h 6864928"/>
                  <a:gd name="connsiteX128" fmla="*/ 713518 w 2930212"/>
                  <a:gd name="connsiteY128" fmla="*/ 1098137 h 6864928"/>
                  <a:gd name="connsiteX129" fmla="*/ 769564 w 2930212"/>
                  <a:gd name="connsiteY129" fmla="*/ 1014044 h 6864928"/>
                  <a:gd name="connsiteX130" fmla="*/ 829922 w 2930212"/>
                  <a:gd name="connsiteY130" fmla="*/ 932108 h 6864928"/>
                  <a:gd name="connsiteX131" fmla="*/ 892436 w 2930212"/>
                  <a:gd name="connsiteY131" fmla="*/ 852329 h 6864928"/>
                  <a:gd name="connsiteX132" fmla="*/ 957105 w 2930212"/>
                  <a:gd name="connsiteY132" fmla="*/ 772549 h 6864928"/>
                  <a:gd name="connsiteX133" fmla="*/ 1019619 w 2930212"/>
                  <a:gd name="connsiteY133" fmla="*/ 697081 h 6864928"/>
                  <a:gd name="connsiteX134" fmla="*/ 1086444 w 2930212"/>
                  <a:gd name="connsiteY134" fmla="*/ 621614 h 6864928"/>
                  <a:gd name="connsiteX135" fmla="*/ 1159735 w 2930212"/>
                  <a:gd name="connsiteY135" fmla="*/ 546147 h 6864928"/>
                  <a:gd name="connsiteX136" fmla="*/ 1230872 w 2930212"/>
                  <a:gd name="connsiteY136" fmla="*/ 474991 h 6864928"/>
                  <a:gd name="connsiteX137" fmla="*/ 1302008 w 2930212"/>
                  <a:gd name="connsiteY137" fmla="*/ 403836 h 6864928"/>
                  <a:gd name="connsiteX138" fmla="*/ 1377455 w 2930212"/>
                  <a:gd name="connsiteY138" fmla="*/ 332682 h 6864928"/>
                  <a:gd name="connsiteX139" fmla="*/ 1452903 w 2930212"/>
                  <a:gd name="connsiteY139" fmla="*/ 263683 h 6864928"/>
                  <a:gd name="connsiteX140" fmla="*/ 1532661 w 2930212"/>
                  <a:gd name="connsiteY140" fmla="*/ 201153 h 6864928"/>
                  <a:gd name="connsiteX141" fmla="*/ 1614576 w 2930212"/>
                  <a:gd name="connsiteY141" fmla="*/ 136466 h 6864928"/>
                  <a:gd name="connsiteX142" fmla="*/ 1698646 w 2930212"/>
                  <a:gd name="connsiteY142" fmla="*/ 73936 h 6864928"/>
                  <a:gd name="connsiteX143" fmla="*/ 1782716 w 2930212"/>
                  <a:gd name="connsiteY143" fmla="*/ 13562 h 6864928"/>
                  <a:gd name="connsiteX144" fmla="*/ 1802802 w 2930212"/>
                  <a:gd name="connsiteY144" fmla="*/ 0 h 686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930212" h="6864928">
                    <a:moveTo>
                      <a:pt x="1802802" y="0"/>
                    </a:moveTo>
                    <a:lnTo>
                      <a:pt x="2367371" y="0"/>
                    </a:lnTo>
                    <a:lnTo>
                      <a:pt x="2345338" y="13562"/>
                    </a:lnTo>
                    <a:lnTo>
                      <a:pt x="2261268" y="69624"/>
                    </a:lnTo>
                    <a:lnTo>
                      <a:pt x="2181509" y="129998"/>
                    </a:lnTo>
                    <a:lnTo>
                      <a:pt x="2103906" y="183903"/>
                    </a:lnTo>
                    <a:lnTo>
                      <a:pt x="1953011" y="308963"/>
                    </a:lnTo>
                    <a:lnTo>
                      <a:pt x="1806428" y="434024"/>
                    </a:lnTo>
                    <a:lnTo>
                      <a:pt x="1666311" y="569865"/>
                    </a:lnTo>
                    <a:lnTo>
                      <a:pt x="1534817" y="712175"/>
                    </a:lnTo>
                    <a:lnTo>
                      <a:pt x="1411945" y="858797"/>
                    </a:lnTo>
                    <a:lnTo>
                      <a:pt x="1293385" y="1009732"/>
                    </a:lnTo>
                    <a:lnTo>
                      <a:pt x="1185603" y="1164979"/>
                    </a:lnTo>
                    <a:lnTo>
                      <a:pt x="1084288" y="1328851"/>
                    </a:lnTo>
                    <a:lnTo>
                      <a:pt x="987284" y="1490567"/>
                    </a:lnTo>
                    <a:lnTo>
                      <a:pt x="905370" y="1660908"/>
                    </a:lnTo>
                    <a:lnTo>
                      <a:pt x="825611" y="1833405"/>
                    </a:lnTo>
                    <a:lnTo>
                      <a:pt x="758786" y="2008058"/>
                    </a:lnTo>
                    <a:lnTo>
                      <a:pt x="694117" y="2187023"/>
                    </a:lnTo>
                    <a:lnTo>
                      <a:pt x="642381" y="2368145"/>
                    </a:lnTo>
                    <a:lnTo>
                      <a:pt x="599269" y="2551423"/>
                    </a:lnTo>
                    <a:lnTo>
                      <a:pt x="562623" y="2739014"/>
                    </a:lnTo>
                    <a:lnTo>
                      <a:pt x="538911" y="2924448"/>
                    </a:lnTo>
                    <a:lnTo>
                      <a:pt x="523821" y="3112038"/>
                    </a:lnTo>
                    <a:lnTo>
                      <a:pt x="515198" y="3301785"/>
                    </a:lnTo>
                    <a:lnTo>
                      <a:pt x="515198" y="3396658"/>
                    </a:lnTo>
                    <a:lnTo>
                      <a:pt x="515198" y="3491531"/>
                    </a:lnTo>
                    <a:lnTo>
                      <a:pt x="519510" y="3584249"/>
                    </a:lnTo>
                    <a:lnTo>
                      <a:pt x="528132" y="3679122"/>
                    </a:lnTo>
                    <a:lnTo>
                      <a:pt x="538911" y="3773995"/>
                    </a:lnTo>
                    <a:lnTo>
                      <a:pt x="551844" y="3868868"/>
                    </a:lnTo>
                    <a:lnTo>
                      <a:pt x="562623" y="3965898"/>
                    </a:lnTo>
                    <a:lnTo>
                      <a:pt x="579868" y="4060771"/>
                    </a:lnTo>
                    <a:lnTo>
                      <a:pt x="599269" y="4155645"/>
                    </a:lnTo>
                    <a:lnTo>
                      <a:pt x="622981" y="4246205"/>
                    </a:lnTo>
                    <a:lnTo>
                      <a:pt x="646693" y="4343235"/>
                    </a:lnTo>
                    <a:lnTo>
                      <a:pt x="674716" y="4433796"/>
                    </a:lnTo>
                    <a:lnTo>
                      <a:pt x="702739" y="4528669"/>
                    </a:lnTo>
                    <a:lnTo>
                      <a:pt x="737230" y="4619230"/>
                    </a:lnTo>
                    <a:lnTo>
                      <a:pt x="769564" y="4716260"/>
                    </a:lnTo>
                    <a:lnTo>
                      <a:pt x="810521" y="4806820"/>
                    </a:lnTo>
                    <a:lnTo>
                      <a:pt x="849323" y="4897381"/>
                    </a:lnTo>
                    <a:lnTo>
                      <a:pt x="892436" y="4990098"/>
                    </a:lnTo>
                    <a:lnTo>
                      <a:pt x="935549" y="5076347"/>
                    </a:lnTo>
                    <a:lnTo>
                      <a:pt x="985128" y="5164751"/>
                    </a:lnTo>
                    <a:lnTo>
                      <a:pt x="1034708" y="5251000"/>
                    </a:lnTo>
                    <a:lnTo>
                      <a:pt x="1086444" y="5335092"/>
                    </a:lnTo>
                    <a:lnTo>
                      <a:pt x="1138179" y="5419184"/>
                    </a:lnTo>
                    <a:lnTo>
                      <a:pt x="1194226" y="5501120"/>
                    </a:lnTo>
                    <a:lnTo>
                      <a:pt x="1254584" y="5580900"/>
                    </a:lnTo>
                    <a:lnTo>
                      <a:pt x="1312786" y="5656368"/>
                    </a:lnTo>
                    <a:lnTo>
                      <a:pt x="1373144" y="5731835"/>
                    </a:lnTo>
                    <a:lnTo>
                      <a:pt x="1435657" y="5807303"/>
                    </a:lnTo>
                    <a:lnTo>
                      <a:pt x="1500327" y="5878457"/>
                    </a:lnTo>
                    <a:lnTo>
                      <a:pt x="1567152" y="5949612"/>
                    </a:lnTo>
                    <a:lnTo>
                      <a:pt x="1633977" y="6018611"/>
                    </a:lnTo>
                    <a:lnTo>
                      <a:pt x="1707268" y="6085454"/>
                    </a:lnTo>
                    <a:lnTo>
                      <a:pt x="1774093" y="6147984"/>
                    </a:lnTo>
                    <a:lnTo>
                      <a:pt x="1849541" y="6212670"/>
                    </a:lnTo>
                    <a:lnTo>
                      <a:pt x="1996124" y="6335574"/>
                    </a:lnTo>
                    <a:lnTo>
                      <a:pt x="2151330" y="6447697"/>
                    </a:lnTo>
                    <a:lnTo>
                      <a:pt x="2313004" y="6551195"/>
                    </a:lnTo>
                    <a:lnTo>
                      <a:pt x="2476832" y="6650381"/>
                    </a:lnTo>
                    <a:lnTo>
                      <a:pt x="2647128" y="6736630"/>
                    </a:lnTo>
                    <a:lnTo>
                      <a:pt x="2821735" y="6820722"/>
                    </a:lnTo>
                    <a:lnTo>
                      <a:pt x="2930212" y="6864928"/>
                    </a:lnTo>
                    <a:lnTo>
                      <a:pt x="1812362" y="6864928"/>
                    </a:lnTo>
                    <a:lnTo>
                      <a:pt x="1746070" y="6820722"/>
                    </a:lnTo>
                    <a:lnTo>
                      <a:pt x="1662000" y="6760348"/>
                    </a:lnTo>
                    <a:lnTo>
                      <a:pt x="1582241" y="6697818"/>
                    </a:lnTo>
                    <a:lnTo>
                      <a:pt x="1504638" y="6633131"/>
                    </a:lnTo>
                    <a:lnTo>
                      <a:pt x="1429191" y="6570601"/>
                    </a:lnTo>
                    <a:lnTo>
                      <a:pt x="1353743" y="6501603"/>
                    </a:lnTo>
                    <a:lnTo>
                      <a:pt x="1278296" y="6430448"/>
                    </a:lnTo>
                    <a:lnTo>
                      <a:pt x="1207159" y="6359293"/>
                    </a:lnTo>
                    <a:lnTo>
                      <a:pt x="1133868" y="6288138"/>
                    </a:lnTo>
                    <a:lnTo>
                      <a:pt x="1062731" y="6212670"/>
                    </a:lnTo>
                    <a:lnTo>
                      <a:pt x="995907" y="6137203"/>
                    </a:lnTo>
                    <a:lnTo>
                      <a:pt x="933393" y="6057423"/>
                    </a:lnTo>
                    <a:lnTo>
                      <a:pt x="868724" y="5973331"/>
                    </a:lnTo>
                    <a:lnTo>
                      <a:pt x="806210" y="5891395"/>
                    </a:lnTo>
                    <a:lnTo>
                      <a:pt x="745852" y="5807303"/>
                    </a:lnTo>
                    <a:lnTo>
                      <a:pt x="685494" y="5721054"/>
                    </a:lnTo>
                    <a:lnTo>
                      <a:pt x="631603" y="5632649"/>
                    </a:lnTo>
                    <a:lnTo>
                      <a:pt x="575556" y="5542088"/>
                    </a:lnTo>
                    <a:lnTo>
                      <a:pt x="523821" y="5449371"/>
                    </a:lnTo>
                    <a:lnTo>
                      <a:pt x="472086" y="5354498"/>
                    </a:lnTo>
                    <a:lnTo>
                      <a:pt x="424662" y="5259625"/>
                    </a:lnTo>
                    <a:lnTo>
                      <a:pt x="377237" y="5160439"/>
                    </a:lnTo>
                    <a:lnTo>
                      <a:pt x="334125" y="5065566"/>
                    </a:lnTo>
                    <a:lnTo>
                      <a:pt x="293167" y="4966380"/>
                    </a:lnTo>
                    <a:lnTo>
                      <a:pt x="254366" y="4867194"/>
                    </a:lnTo>
                    <a:lnTo>
                      <a:pt x="217720" y="4768009"/>
                    </a:lnTo>
                    <a:lnTo>
                      <a:pt x="187541" y="4668823"/>
                    </a:lnTo>
                    <a:lnTo>
                      <a:pt x="159518" y="4569637"/>
                    </a:lnTo>
                    <a:lnTo>
                      <a:pt x="131494" y="4470451"/>
                    </a:lnTo>
                    <a:lnTo>
                      <a:pt x="107782" y="4366953"/>
                    </a:lnTo>
                    <a:lnTo>
                      <a:pt x="84070" y="4267768"/>
                    </a:lnTo>
                    <a:lnTo>
                      <a:pt x="62514" y="4168582"/>
                    </a:lnTo>
                    <a:lnTo>
                      <a:pt x="47424" y="4065084"/>
                    </a:lnTo>
                    <a:lnTo>
                      <a:pt x="32335" y="3965898"/>
                    </a:lnTo>
                    <a:lnTo>
                      <a:pt x="19401" y="3862400"/>
                    </a:lnTo>
                    <a:lnTo>
                      <a:pt x="12934" y="3763214"/>
                    </a:lnTo>
                    <a:lnTo>
                      <a:pt x="4311" y="3659716"/>
                    </a:lnTo>
                    <a:lnTo>
                      <a:pt x="0" y="3560530"/>
                    </a:lnTo>
                    <a:lnTo>
                      <a:pt x="0" y="3457032"/>
                    </a:lnTo>
                    <a:lnTo>
                      <a:pt x="0" y="3357846"/>
                    </a:lnTo>
                    <a:lnTo>
                      <a:pt x="4311" y="3258660"/>
                    </a:lnTo>
                    <a:lnTo>
                      <a:pt x="8623" y="3155162"/>
                    </a:lnTo>
                    <a:lnTo>
                      <a:pt x="15090" y="3055977"/>
                    </a:lnTo>
                    <a:lnTo>
                      <a:pt x="28023" y="2956791"/>
                    </a:lnTo>
                    <a:lnTo>
                      <a:pt x="38802" y="2857605"/>
                    </a:lnTo>
                    <a:lnTo>
                      <a:pt x="56047" y="2758419"/>
                    </a:lnTo>
                    <a:lnTo>
                      <a:pt x="71136" y="2659234"/>
                    </a:lnTo>
                    <a:lnTo>
                      <a:pt x="90537" y="2560048"/>
                    </a:lnTo>
                    <a:lnTo>
                      <a:pt x="112093" y="2463018"/>
                    </a:lnTo>
                    <a:lnTo>
                      <a:pt x="137961" y="2363833"/>
                    </a:lnTo>
                    <a:lnTo>
                      <a:pt x="161673" y="2268959"/>
                    </a:lnTo>
                    <a:lnTo>
                      <a:pt x="226343" y="2079213"/>
                    </a:lnTo>
                    <a:lnTo>
                      <a:pt x="293167" y="1891622"/>
                    </a:lnTo>
                    <a:lnTo>
                      <a:pt x="334125" y="1801062"/>
                    </a:lnTo>
                    <a:lnTo>
                      <a:pt x="372926" y="1710501"/>
                    </a:lnTo>
                    <a:lnTo>
                      <a:pt x="411728" y="1617784"/>
                    </a:lnTo>
                    <a:lnTo>
                      <a:pt x="461307" y="1527223"/>
                    </a:lnTo>
                    <a:lnTo>
                      <a:pt x="504420" y="1438818"/>
                    </a:lnTo>
                    <a:lnTo>
                      <a:pt x="556156" y="1352570"/>
                    </a:lnTo>
                    <a:lnTo>
                      <a:pt x="603580" y="1264165"/>
                    </a:lnTo>
                    <a:lnTo>
                      <a:pt x="659626" y="1182229"/>
                    </a:lnTo>
                    <a:lnTo>
                      <a:pt x="713518" y="1098137"/>
                    </a:lnTo>
                    <a:lnTo>
                      <a:pt x="769564" y="1014044"/>
                    </a:lnTo>
                    <a:lnTo>
                      <a:pt x="829922" y="932108"/>
                    </a:lnTo>
                    <a:lnTo>
                      <a:pt x="892436" y="852329"/>
                    </a:lnTo>
                    <a:lnTo>
                      <a:pt x="957105" y="772549"/>
                    </a:lnTo>
                    <a:lnTo>
                      <a:pt x="1019619" y="697081"/>
                    </a:lnTo>
                    <a:lnTo>
                      <a:pt x="1086444" y="621614"/>
                    </a:lnTo>
                    <a:lnTo>
                      <a:pt x="1159735" y="546147"/>
                    </a:lnTo>
                    <a:lnTo>
                      <a:pt x="1230872" y="474991"/>
                    </a:lnTo>
                    <a:lnTo>
                      <a:pt x="1302008" y="403836"/>
                    </a:lnTo>
                    <a:lnTo>
                      <a:pt x="1377455" y="332682"/>
                    </a:lnTo>
                    <a:lnTo>
                      <a:pt x="1452903" y="263683"/>
                    </a:lnTo>
                    <a:lnTo>
                      <a:pt x="1532661" y="201153"/>
                    </a:lnTo>
                    <a:lnTo>
                      <a:pt x="1614576" y="136466"/>
                    </a:lnTo>
                    <a:lnTo>
                      <a:pt x="1698646" y="73936"/>
                    </a:lnTo>
                    <a:lnTo>
                      <a:pt x="1782716" y="13562"/>
                    </a:lnTo>
                    <a:lnTo>
                      <a:pt x="1802802"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65" name="Freeform 28"/>
              <p:cNvSpPr>
                <a:spLocks/>
              </p:cNvSpPr>
              <p:nvPr/>
            </p:nvSpPr>
            <p:spPr bwMode="auto">
              <a:xfrm>
                <a:off x="5167770" y="4913194"/>
                <a:ext cx="3984692" cy="1555712"/>
              </a:xfrm>
              <a:custGeom>
                <a:avLst/>
                <a:gdLst>
                  <a:gd name="T0" fmla="*/ 93 w 1925"/>
                  <a:gd name="T1" fmla="*/ 606 h 722"/>
                  <a:gd name="T2" fmla="*/ 186 w 1925"/>
                  <a:gd name="T3" fmla="*/ 642 h 722"/>
                  <a:gd name="T4" fmla="*/ 285 w 1925"/>
                  <a:gd name="T5" fmla="*/ 674 h 722"/>
                  <a:gd name="T6" fmla="*/ 390 w 1925"/>
                  <a:gd name="T7" fmla="*/ 696 h 722"/>
                  <a:gd name="T8" fmla="*/ 498 w 1925"/>
                  <a:gd name="T9" fmla="*/ 712 h 722"/>
                  <a:gd name="T10" fmla="*/ 613 w 1925"/>
                  <a:gd name="T11" fmla="*/ 720 h 722"/>
                  <a:gd name="T12" fmla="*/ 729 w 1925"/>
                  <a:gd name="T13" fmla="*/ 720 h 722"/>
                  <a:gd name="T14" fmla="*/ 848 w 1925"/>
                  <a:gd name="T15" fmla="*/ 712 h 722"/>
                  <a:gd name="T16" fmla="*/ 970 w 1925"/>
                  <a:gd name="T17" fmla="*/ 694 h 722"/>
                  <a:gd name="T18" fmla="*/ 1093 w 1925"/>
                  <a:gd name="T19" fmla="*/ 668 h 722"/>
                  <a:gd name="T20" fmla="*/ 1215 w 1925"/>
                  <a:gd name="T21" fmla="*/ 633 h 722"/>
                  <a:gd name="T22" fmla="*/ 1338 w 1925"/>
                  <a:gd name="T23" fmla="*/ 587 h 722"/>
                  <a:gd name="T24" fmla="*/ 1459 w 1925"/>
                  <a:gd name="T25" fmla="*/ 530 h 722"/>
                  <a:gd name="T26" fmla="*/ 1581 w 1925"/>
                  <a:gd name="T27" fmla="*/ 464 h 722"/>
                  <a:gd name="T28" fmla="*/ 1699 w 1925"/>
                  <a:gd name="T29" fmla="*/ 385 h 722"/>
                  <a:gd name="T30" fmla="*/ 1815 w 1925"/>
                  <a:gd name="T31" fmla="*/ 294 h 722"/>
                  <a:gd name="T32" fmla="*/ 1925 w 1925"/>
                  <a:gd name="T33" fmla="*/ 193 h 722"/>
                  <a:gd name="T34" fmla="*/ 1783 w 1925"/>
                  <a:gd name="T35" fmla="*/ 0 h 722"/>
                  <a:gd name="T36" fmla="*/ 1673 w 1925"/>
                  <a:gd name="T37" fmla="*/ 107 h 722"/>
                  <a:gd name="T38" fmla="*/ 1559 w 1925"/>
                  <a:gd name="T39" fmla="*/ 200 h 722"/>
                  <a:gd name="T40" fmla="*/ 1441 w 1925"/>
                  <a:gd name="T41" fmla="*/ 285 h 722"/>
                  <a:gd name="T42" fmla="*/ 1321 w 1925"/>
                  <a:gd name="T43" fmla="*/ 361 h 722"/>
                  <a:gd name="T44" fmla="*/ 1202 w 1925"/>
                  <a:gd name="T45" fmla="*/ 425 h 722"/>
                  <a:gd name="T46" fmla="*/ 1080 w 1925"/>
                  <a:gd name="T47" fmla="*/ 480 h 722"/>
                  <a:gd name="T48" fmla="*/ 961 w 1925"/>
                  <a:gd name="T49" fmla="*/ 526 h 722"/>
                  <a:gd name="T50" fmla="*/ 841 w 1925"/>
                  <a:gd name="T51" fmla="*/ 563 h 722"/>
                  <a:gd name="T52" fmla="*/ 723 w 1925"/>
                  <a:gd name="T53" fmla="*/ 591 h 722"/>
                  <a:gd name="T54" fmla="*/ 609 w 1925"/>
                  <a:gd name="T55" fmla="*/ 609 h 722"/>
                  <a:gd name="T56" fmla="*/ 497 w 1925"/>
                  <a:gd name="T57" fmla="*/ 619 h 722"/>
                  <a:gd name="T58" fmla="*/ 390 w 1925"/>
                  <a:gd name="T59" fmla="*/ 620 h 722"/>
                  <a:gd name="T60" fmla="*/ 287 w 1925"/>
                  <a:gd name="T61" fmla="*/ 613 h 722"/>
                  <a:gd name="T62" fmla="*/ 187 w 1925"/>
                  <a:gd name="T63" fmla="*/ 598 h 722"/>
                  <a:gd name="T64" fmla="*/ 97 w 1925"/>
                  <a:gd name="T65" fmla="*/ 576 h 722"/>
                  <a:gd name="T66" fmla="*/ 11 w 1925"/>
                  <a:gd name="T67" fmla="*/ 545 h 722"/>
                  <a:gd name="T68" fmla="*/ 5 w 1925"/>
                  <a:gd name="T69" fmla="*/ 543 h 722"/>
                  <a:gd name="T70" fmla="*/ 0 w 1925"/>
                  <a:gd name="T71" fmla="*/ 547 h 722"/>
                  <a:gd name="T72" fmla="*/ 3 w 1925"/>
                  <a:gd name="T73" fmla="*/ 556 h 722"/>
                  <a:gd name="T74" fmla="*/ 20 w 1925"/>
                  <a:gd name="T75" fmla="*/ 571 h 722"/>
                  <a:gd name="T76" fmla="*/ 36 w 1925"/>
                  <a:gd name="T77" fmla="*/ 580 h 722"/>
                  <a:gd name="connsiteX0" fmla="*/ 483 w 10000"/>
                  <a:gd name="connsiteY0" fmla="*/ 8393 h 10000"/>
                  <a:gd name="connsiteX1" fmla="*/ 483 w 10000"/>
                  <a:gd name="connsiteY1" fmla="*/ 8393 h 10000"/>
                  <a:gd name="connsiteX2" fmla="*/ 717 w 10000"/>
                  <a:gd name="connsiteY2" fmla="*/ 8670 h 10000"/>
                  <a:gd name="connsiteX3" fmla="*/ 966 w 10000"/>
                  <a:gd name="connsiteY3" fmla="*/ 8892 h 10000"/>
                  <a:gd name="connsiteX4" fmla="*/ 1221 w 10000"/>
                  <a:gd name="connsiteY4" fmla="*/ 9127 h 10000"/>
                  <a:gd name="connsiteX5" fmla="*/ 1481 w 10000"/>
                  <a:gd name="connsiteY5" fmla="*/ 9335 h 10000"/>
                  <a:gd name="connsiteX6" fmla="*/ 1745 w 10000"/>
                  <a:gd name="connsiteY6" fmla="*/ 9488 h 10000"/>
                  <a:gd name="connsiteX7" fmla="*/ 2026 w 10000"/>
                  <a:gd name="connsiteY7" fmla="*/ 9640 h 10000"/>
                  <a:gd name="connsiteX8" fmla="*/ 2301 w 10000"/>
                  <a:gd name="connsiteY8" fmla="*/ 9765 h 10000"/>
                  <a:gd name="connsiteX9" fmla="*/ 2587 w 10000"/>
                  <a:gd name="connsiteY9" fmla="*/ 9861 h 10000"/>
                  <a:gd name="connsiteX10" fmla="*/ 2888 w 10000"/>
                  <a:gd name="connsiteY10" fmla="*/ 9917 h 10000"/>
                  <a:gd name="connsiteX11" fmla="*/ 3184 w 10000"/>
                  <a:gd name="connsiteY11" fmla="*/ 9972 h 10000"/>
                  <a:gd name="connsiteX12" fmla="*/ 3481 w 10000"/>
                  <a:gd name="connsiteY12" fmla="*/ 10000 h 10000"/>
                  <a:gd name="connsiteX13" fmla="*/ 3787 w 10000"/>
                  <a:gd name="connsiteY13" fmla="*/ 9972 h 10000"/>
                  <a:gd name="connsiteX14" fmla="*/ 4099 w 10000"/>
                  <a:gd name="connsiteY14" fmla="*/ 9945 h 10000"/>
                  <a:gd name="connsiteX15" fmla="*/ 4405 w 10000"/>
                  <a:gd name="connsiteY15" fmla="*/ 9861 h 10000"/>
                  <a:gd name="connsiteX16" fmla="*/ 4722 w 10000"/>
                  <a:gd name="connsiteY16" fmla="*/ 9765 h 10000"/>
                  <a:gd name="connsiteX17" fmla="*/ 5039 w 10000"/>
                  <a:gd name="connsiteY17" fmla="*/ 9612 h 10000"/>
                  <a:gd name="connsiteX18" fmla="*/ 5351 w 10000"/>
                  <a:gd name="connsiteY18" fmla="*/ 9460 h 10000"/>
                  <a:gd name="connsiteX19" fmla="*/ 5678 w 10000"/>
                  <a:gd name="connsiteY19" fmla="*/ 9252 h 10000"/>
                  <a:gd name="connsiteX20" fmla="*/ 5995 w 10000"/>
                  <a:gd name="connsiteY20" fmla="*/ 9030 h 10000"/>
                  <a:gd name="connsiteX21" fmla="*/ 6312 w 10000"/>
                  <a:gd name="connsiteY21" fmla="*/ 8767 h 10000"/>
                  <a:gd name="connsiteX22" fmla="*/ 6634 w 10000"/>
                  <a:gd name="connsiteY22" fmla="*/ 8463 h 10000"/>
                  <a:gd name="connsiteX23" fmla="*/ 6951 w 10000"/>
                  <a:gd name="connsiteY23" fmla="*/ 8130 h 10000"/>
                  <a:gd name="connsiteX24" fmla="*/ 7268 w 10000"/>
                  <a:gd name="connsiteY24" fmla="*/ 7756 h 10000"/>
                  <a:gd name="connsiteX25" fmla="*/ 7579 w 10000"/>
                  <a:gd name="connsiteY25" fmla="*/ 7341 h 10000"/>
                  <a:gd name="connsiteX26" fmla="*/ 7896 w 10000"/>
                  <a:gd name="connsiteY26" fmla="*/ 6884 h 10000"/>
                  <a:gd name="connsiteX27" fmla="*/ 8213 w 10000"/>
                  <a:gd name="connsiteY27" fmla="*/ 6427 h 10000"/>
                  <a:gd name="connsiteX28" fmla="*/ 8519 w 10000"/>
                  <a:gd name="connsiteY28" fmla="*/ 5886 h 10000"/>
                  <a:gd name="connsiteX29" fmla="*/ 8826 w 10000"/>
                  <a:gd name="connsiteY29" fmla="*/ 5332 h 10000"/>
                  <a:gd name="connsiteX30" fmla="*/ 9132 w 10000"/>
                  <a:gd name="connsiteY30" fmla="*/ 4709 h 10000"/>
                  <a:gd name="connsiteX31" fmla="*/ 9429 w 10000"/>
                  <a:gd name="connsiteY31" fmla="*/ 4072 h 10000"/>
                  <a:gd name="connsiteX32" fmla="*/ 9588 w 10000"/>
                  <a:gd name="connsiteY32" fmla="*/ 3727 h 10000"/>
                  <a:gd name="connsiteX33" fmla="*/ 10000 w 10000"/>
                  <a:gd name="connsiteY33" fmla="*/ 2673 h 10000"/>
                  <a:gd name="connsiteX34" fmla="*/ 9262 w 10000"/>
                  <a:gd name="connsiteY34" fmla="*/ 0 h 10000"/>
                  <a:gd name="connsiteX35" fmla="*/ 9262 w 10000"/>
                  <a:gd name="connsiteY35" fmla="*/ 0 h 10000"/>
                  <a:gd name="connsiteX36" fmla="*/ 8977 w 10000"/>
                  <a:gd name="connsiteY36" fmla="*/ 762 h 10000"/>
                  <a:gd name="connsiteX37" fmla="*/ 8691 w 10000"/>
                  <a:gd name="connsiteY37" fmla="*/ 1482 h 10000"/>
                  <a:gd name="connsiteX38" fmla="*/ 8395 w 10000"/>
                  <a:gd name="connsiteY38" fmla="*/ 2133 h 10000"/>
                  <a:gd name="connsiteX39" fmla="*/ 8099 w 10000"/>
                  <a:gd name="connsiteY39" fmla="*/ 2770 h 10000"/>
                  <a:gd name="connsiteX40" fmla="*/ 7792 w 10000"/>
                  <a:gd name="connsiteY40" fmla="*/ 3393 h 10000"/>
                  <a:gd name="connsiteX41" fmla="*/ 7486 w 10000"/>
                  <a:gd name="connsiteY41" fmla="*/ 3947 h 10000"/>
                  <a:gd name="connsiteX42" fmla="*/ 7179 w 10000"/>
                  <a:gd name="connsiteY42" fmla="*/ 4488 h 10000"/>
                  <a:gd name="connsiteX43" fmla="*/ 6862 w 10000"/>
                  <a:gd name="connsiteY43" fmla="*/ 5000 h 10000"/>
                  <a:gd name="connsiteX44" fmla="*/ 6551 w 10000"/>
                  <a:gd name="connsiteY44" fmla="*/ 5457 h 10000"/>
                  <a:gd name="connsiteX45" fmla="*/ 6244 w 10000"/>
                  <a:gd name="connsiteY45" fmla="*/ 5886 h 10000"/>
                  <a:gd name="connsiteX46" fmla="*/ 5927 w 10000"/>
                  <a:gd name="connsiteY46" fmla="*/ 6302 h 10000"/>
                  <a:gd name="connsiteX47" fmla="*/ 5610 w 10000"/>
                  <a:gd name="connsiteY47" fmla="*/ 6648 h 10000"/>
                  <a:gd name="connsiteX48" fmla="*/ 5304 w 10000"/>
                  <a:gd name="connsiteY48" fmla="*/ 6981 h 10000"/>
                  <a:gd name="connsiteX49" fmla="*/ 4992 w 10000"/>
                  <a:gd name="connsiteY49" fmla="*/ 7285 h 10000"/>
                  <a:gd name="connsiteX50" fmla="*/ 4675 w 10000"/>
                  <a:gd name="connsiteY50" fmla="*/ 7576 h 10000"/>
                  <a:gd name="connsiteX51" fmla="*/ 4369 w 10000"/>
                  <a:gd name="connsiteY51" fmla="*/ 7798 h 10000"/>
                  <a:gd name="connsiteX52" fmla="*/ 4062 w 10000"/>
                  <a:gd name="connsiteY52" fmla="*/ 8006 h 10000"/>
                  <a:gd name="connsiteX53" fmla="*/ 3756 w 10000"/>
                  <a:gd name="connsiteY53" fmla="*/ 8186 h 10000"/>
                  <a:gd name="connsiteX54" fmla="*/ 3460 w 10000"/>
                  <a:gd name="connsiteY54" fmla="*/ 8310 h 10000"/>
                  <a:gd name="connsiteX55" fmla="*/ 3164 w 10000"/>
                  <a:gd name="connsiteY55" fmla="*/ 8435 h 10000"/>
                  <a:gd name="connsiteX56" fmla="*/ 2868 w 10000"/>
                  <a:gd name="connsiteY56" fmla="*/ 8518 h 10000"/>
                  <a:gd name="connsiteX57" fmla="*/ 2582 w 10000"/>
                  <a:gd name="connsiteY57" fmla="*/ 8573 h 10000"/>
                  <a:gd name="connsiteX58" fmla="*/ 2301 w 10000"/>
                  <a:gd name="connsiteY58" fmla="*/ 8587 h 10000"/>
                  <a:gd name="connsiteX59" fmla="*/ 2026 w 10000"/>
                  <a:gd name="connsiteY59" fmla="*/ 8587 h 10000"/>
                  <a:gd name="connsiteX60" fmla="*/ 1745 w 10000"/>
                  <a:gd name="connsiteY60" fmla="*/ 8573 h 10000"/>
                  <a:gd name="connsiteX61" fmla="*/ 1491 w 10000"/>
                  <a:gd name="connsiteY61" fmla="*/ 8490 h 10000"/>
                  <a:gd name="connsiteX62" fmla="*/ 1231 w 10000"/>
                  <a:gd name="connsiteY62" fmla="*/ 8407 h 10000"/>
                  <a:gd name="connsiteX63" fmla="*/ 971 w 10000"/>
                  <a:gd name="connsiteY63" fmla="*/ 8283 h 10000"/>
                  <a:gd name="connsiteX64" fmla="*/ 732 w 10000"/>
                  <a:gd name="connsiteY64" fmla="*/ 8130 h 10000"/>
                  <a:gd name="connsiteX65" fmla="*/ 504 w 10000"/>
                  <a:gd name="connsiteY65" fmla="*/ 7978 h 10000"/>
                  <a:gd name="connsiteX66" fmla="*/ 275 w 10000"/>
                  <a:gd name="connsiteY66" fmla="*/ 7770 h 10000"/>
                  <a:gd name="connsiteX67" fmla="*/ 57 w 10000"/>
                  <a:gd name="connsiteY67" fmla="*/ 7548 h 10000"/>
                  <a:gd name="connsiteX68" fmla="*/ 57 w 10000"/>
                  <a:gd name="connsiteY68" fmla="*/ 7548 h 10000"/>
                  <a:gd name="connsiteX69" fmla="*/ 26 w 10000"/>
                  <a:gd name="connsiteY69" fmla="*/ 7521 h 10000"/>
                  <a:gd name="connsiteX70" fmla="*/ 5 w 10000"/>
                  <a:gd name="connsiteY70" fmla="*/ 7521 h 10000"/>
                  <a:gd name="connsiteX71" fmla="*/ 0 w 10000"/>
                  <a:gd name="connsiteY71" fmla="*/ 7576 h 10000"/>
                  <a:gd name="connsiteX72" fmla="*/ 0 w 10000"/>
                  <a:gd name="connsiteY72" fmla="*/ 7618 h 10000"/>
                  <a:gd name="connsiteX73" fmla="*/ 16 w 10000"/>
                  <a:gd name="connsiteY73" fmla="*/ 7701 h 10000"/>
                  <a:gd name="connsiteX74" fmla="*/ 57 w 10000"/>
                  <a:gd name="connsiteY74" fmla="*/ 7798 h 10000"/>
                  <a:gd name="connsiteX75" fmla="*/ 104 w 10000"/>
                  <a:gd name="connsiteY75" fmla="*/ 7909 h 10000"/>
                  <a:gd name="connsiteX76" fmla="*/ 187 w 10000"/>
                  <a:gd name="connsiteY76" fmla="*/ 8033 h 10000"/>
                  <a:gd name="connsiteX77" fmla="*/ 187 w 10000"/>
                  <a:gd name="connsiteY77" fmla="*/ 8033 h 10000"/>
                  <a:gd name="connsiteX78" fmla="*/ 483 w 10000"/>
                  <a:gd name="connsiteY78" fmla="*/ 8393 h 10000"/>
                  <a:gd name="connsiteX0" fmla="*/ 483 w 9593"/>
                  <a:gd name="connsiteY0" fmla="*/ 8393 h 10000"/>
                  <a:gd name="connsiteX1" fmla="*/ 483 w 9593"/>
                  <a:gd name="connsiteY1" fmla="*/ 8393 h 10000"/>
                  <a:gd name="connsiteX2" fmla="*/ 717 w 9593"/>
                  <a:gd name="connsiteY2" fmla="*/ 8670 h 10000"/>
                  <a:gd name="connsiteX3" fmla="*/ 966 w 9593"/>
                  <a:gd name="connsiteY3" fmla="*/ 8892 h 10000"/>
                  <a:gd name="connsiteX4" fmla="*/ 1221 w 9593"/>
                  <a:gd name="connsiteY4" fmla="*/ 9127 h 10000"/>
                  <a:gd name="connsiteX5" fmla="*/ 1481 w 9593"/>
                  <a:gd name="connsiteY5" fmla="*/ 9335 h 10000"/>
                  <a:gd name="connsiteX6" fmla="*/ 1745 w 9593"/>
                  <a:gd name="connsiteY6" fmla="*/ 9488 h 10000"/>
                  <a:gd name="connsiteX7" fmla="*/ 2026 w 9593"/>
                  <a:gd name="connsiteY7" fmla="*/ 9640 h 10000"/>
                  <a:gd name="connsiteX8" fmla="*/ 2301 w 9593"/>
                  <a:gd name="connsiteY8" fmla="*/ 9765 h 10000"/>
                  <a:gd name="connsiteX9" fmla="*/ 2587 w 9593"/>
                  <a:gd name="connsiteY9" fmla="*/ 9861 h 10000"/>
                  <a:gd name="connsiteX10" fmla="*/ 2888 w 9593"/>
                  <a:gd name="connsiteY10" fmla="*/ 9917 h 10000"/>
                  <a:gd name="connsiteX11" fmla="*/ 3184 w 9593"/>
                  <a:gd name="connsiteY11" fmla="*/ 9972 h 10000"/>
                  <a:gd name="connsiteX12" fmla="*/ 3481 w 9593"/>
                  <a:gd name="connsiteY12" fmla="*/ 10000 h 10000"/>
                  <a:gd name="connsiteX13" fmla="*/ 3787 w 9593"/>
                  <a:gd name="connsiteY13" fmla="*/ 9972 h 10000"/>
                  <a:gd name="connsiteX14" fmla="*/ 4099 w 9593"/>
                  <a:gd name="connsiteY14" fmla="*/ 9945 h 10000"/>
                  <a:gd name="connsiteX15" fmla="*/ 4405 w 9593"/>
                  <a:gd name="connsiteY15" fmla="*/ 9861 h 10000"/>
                  <a:gd name="connsiteX16" fmla="*/ 4722 w 9593"/>
                  <a:gd name="connsiteY16" fmla="*/ 9765 h 10000"/>
                  <a:gd name="connsiteX17" fmla="*/ 5039 w 9593"/>
                  <a:gd name="connsiteY17" fmla="*/ 9612 h 10000"/>
                  <a:gd name="connsiteX18" fmla="*/ 5351 w 9593"/>
                  <a:gd name="connsiteY18" fmla="*/ 9460 h 10000"/>
                  <a:gd name="connsiteX19" fmla="*/ 5678 w 9593"/>
                  <a:gd name="connsiteY19" fmla="*/ 9252 h 10000"/>
                  <a:gd name="connsiteX20" fmla="*/ 5995 w 9593"/>
                  <a:gd name="connsiteY20" fmla="*/ 9030 h 10000"/>
                  <a:gd name="connsiteX21" fmla="*/ 6312 w 9593"/>
                  <a:gd name="connsiteY21" fmla="*/ 8767 h 10000"/>
                  <a:gd name="connsiteX22" fmla="*/ 6634 w 9593"/>
                  <a:gd name="connsiteY22" fmla="*/ 8463 h 10000"/>
                  <a:gd name="connsiteX23" fmla="*/ 6951 w 9593"/>
                  <a:gd name="connsiteY23" fmla="*/ 8130 h 10000"/>
                  <a:gd name="connsiteX24" fmla="*/ 7268 w 9593"/>
                  <a:gd name="connsiteY24" fmla="*/ 7756 h 10000"/>
                  <a:gd name="connsiteX25" fmla="*/ 7579 w 9593"/>
                  <a:gd name="connsiteY25" fmla="*/ 7341 h 10000"/>
                  <a:gd name="connsiteX26" fmla="*/ 7896 w 9593"/>
                  <a:gd name="connsiteY26" fmla="*/ 6884 h 10000"/>
                  <a:gd name="connsiteX27" fmla="*/ 8213 w 9593"/>
                  <a:gd name="connsiteY27" fmla="*/ 6427 h 10000"/>
                  <a:gd name="connsiteX28" fmla="*/ 8519 w 9593"/>
                  <a:gd name="connsiteY28" fmla="*/ 5886 h 10000"/>
                  <a:gd name="connsiteX29" fmla="*/ 8826 w 9593"/>
                  <a:gd name="connsiteY29" fmla="*/ 5332 h 10000"/>
                  <a:gd name="connsiteX30" fmla="*/ 9132 w 9593"/>
                  <a:gd name="connsiteY30" fmla="*/ 4709 h 10000"/>
                  <a:gd name="connsiteX31" fmla="*/ 9429 w 9593"/>
                  <a:gd name="connsiteY31" fmla="*/ 4072 h 10000"/>
                  <a:gd name="connsiteX32" fmla="*/ 9588 w 9593"/>
                  <a:gd name="connsiteY32" fmla="*/ 3727 h 10000"/>
                  <a:gd name="connsiteX33" fmla="*/ 9593 w 9593"/>
                  <a:gd name="connsiteY33" fmla="*/ 1189 h 10000"/>
                  <a:gd name="connsiteX34" fmla="*/ 9262 w 9593"/>
                  <a:gd name="connsiteY34" fmla="*/ 0 h 10000"/>
                  <a:gd name="connsiteX35" fmla="*/ 9262 w 9593"/>
                  <a:gd name="connsiteY35" fmla="*/ 0 h 10000"/>
                  <a:gd name="connsiteX36" fmla="*/ 8977 w 9593"/>
                  <a:gd name="connsiteY36" fmla="*/ 762 h 10000"/>
                  <a:gd name="connsiteX37" fmla="*/ 8691 w 9593"/>
                  <a:gd name="connsiteY37" fmla="*/ 1482 h 10000"/>
                  <a:gd name="connsiteX38" fmla="*/ 8395 w 9593"/>
                  <a:gd name="connsiteY38" fmla="*/ 2133 h 10000"/>
                  <a:gd name="connsiteX39" fmla="*/ 8099 w 9593"/>
                  <a:gd name="connsiteY39" fmla="*/ 2770 h 10000"/>
                  <a:gd name="connsiteX40" fmla="*/ 7792 w 9593"/>
                  <a:gd name="connsiteY40" fmla="*/ 3393 h 10000"/>
                  <a:gd name="connsiteX41" fmla="*/ 7486 w 9593"/>
                  <a:gd name="connsiteY41" fmla="*/ 3947 h 10000"/>
                  <a:gd name="connsiteX42" fmla="*/ 7179 w 9593"/>
                  <a:gd name="connsiteY42" fmla="*/ 4488 h 10000"/>
                  <a:gd name="connsiteX43" fmla="*/ 6862 w 9593"/>
                  <a:gd name="connsiteY43" fmla="*/ 5000 h 10000"/>
                  <a:gd name="connsiteX44" fmla="*/ 6551 w 9593"/>
                  <a:gd name="connsiteY44" fmla="*/ 5457 h 10000"/>
                  <a:gd name="connsiteX45" fmla="*/ 6244 w 9593"/>
                  <a:gd name="connsiteY45" fmla="*/ 5886 h 10000"/>
                  <a:gd name="connsiteX46" fmla="*/ 5927 w 9593"/>
                  <a:gd name="connsiteY46" fmla="*/ 6302 h 10000"/>
                  <a:gd name="connsiteX47" fmla="*/ 5610 w 9593"/>
                  <a:gd name="connsiteY47" fmla="*/ 6648 h 10000"/>
                  <a:gd name="connsiteX48" fmla="*/ 5304 w 9593"/>
                  <a:gd name="connsiteY48" fmla="*/ 6981 h 10000"/>
                  <a:gd name="connsiteX49" fmla="*/ 4992 w 9593"/>
                  <a:gd name="connsiteY49" fmla="*/ 7285 h 10000"/>
                  <a:gd name="connsiteX50" fmla="*/ 4675 w 9593"/>
                  <a:gd name="connsiteY50" fmla="*/ 7576 h 10000"/>
                  <a:gd name="connsiteX51" fmla="*/ 4369 w 9593"/>
                  <a:gd name="connsiteY51" fmla="*/ 7798 h 10000"/>
                  <a:gd name="connsiteX52" fmla="*/ 4062 w 9593"/>
                  <a:gd name="connsiteY52" fmla="*/ 8006 h 10000"/>
                  <a:gd name="connsiteX53" fmla="*/ 3756 w 9593"/>
                  <a:gd name="connsiteY53" fmla="*/ 8186 h 10000"/>
                  <a:gd name="connsiteX54" fmla="*/ 3460 w 9593"/>
                  <a:gd name="connsiteY54" fmla="*/ 8310 h 10000"/>
                  <a:gd name="connsiteX55" fmla="*/ 3164 w 9593"/>
                  <a:gd name="connsiteY55" fmla="*/ 8435 h 10000"/>
                  <a:gd name="connsiteX56" fmla="*/ 2868 w 9593"/>
                  <a:gd name="connsiteY56" fmla="*/ 8518 h 10000"/>
                  <a:gd name="connsiteX57" fmla="*/ 2582 w 9593"/>
                  <a:gd name="connsiteY57" fmla="*/ 8573 h 10000"/>
                  <a:gd name="connsiteX58" fmla="*/ 2301 w 9593"/>
                  <a:gd name="connsiteY58" fmla="*/ 8587 h 10000"/>
                  <a:gd name="connsiteX59" fmla="*/ 2026 w 9593"/>
                  <a:gd name="connsiteY59" fmla="*/ 8587 h 10000"/>
                  <a:gd name="connsiteX60" fmla="*/ 1745 w 9593"/>
                  <a:gd name="connsiteY60" fmla="*/ 8573 h 10000"/>
                  <a:gd name="connsiteX61" fmla="*/ 1491 w 9593"/>
                  <a:gd name="connsiteY61" fmla="*/ 8490 h 10000"/>
                  <a:gd name="connsiteX62" fmla="*/ 1231 w 9593"/>
                  <a:gd name="connsiteY62" fmla="*/ 8407 h 10000"/>
                  <a:gd name="connsiteX63" fmla="*/ 971 w 9593"/>
                  <a:gd name="connsiteY63" fmla="*/ 8283 h 10000"/>
                  <a:gd name="connsiteX64" fmla="*/ 732 w 9593"/>
                  <a:gd name="connsiteY64" fmla="*/ 8130 h 10000"/>
                  <a:gd name="connsiteX65" fmla="*/ 504 w 9593"/>
                  <a:gd name="connsiteY65" fmla="*/ 7978 h 10000"/>
                  <a:gd name="connsiteX66" fmla="*/ 275 w 9593"/>
                  <a:gd name="connsiteY66" fmla="*/ 7770 h 10000"/>
                  <a:gd name="connsiteX67" fmla="*/ 57 w 9593"/>
                  <a:gd name="connsiteY67" fmla="*/ 7548 h 10000"/>
                  <a:gd name="connsiteX68" fmla="*/ 57 w 9593"/>
                  <a:gd name="connsiteY68" fmla="*/ 7548 h 10000"/>
                  <a:gd name="connsiteX69" fmla="*/ 26 w 9593"/>
                  <a:gd name="connsiteY69" fmla="*/ 7521 h 10000"/>
                  <a:gd name="connsiteX70" fmla="*/ 5 w 9593"/>
                  <a:gd name="connsiteY70" fmla="*/ 7521 h 10000"/>
                  <a:gd name="connsiteX71" fmla="*/ 0 w 9593"/>
                  <a:gd name="connsiteY71" fmla="*/ 7576 h 10000"/>
                  <a:gd name="connsiteX72" fmla="*/ 0 w 9593"/>
                  <a:gd name="connsiteY72" fmla="*/ 7618 h 10000"/>
                  <a:gd name="connsiteX73" fmla="*/ 16 w 9593"/>
                  <a:gd name="connsiteY73" fmla="*/ 7701 h 10000"/>
                  <a:gd name="connsiteX74" fmla="*/ 57 w 9593"/>
                  <a:gd name="connsiteY74" fmla="*/ 7798 h 10000"/>
                  <a:gd name="connsiteX75" fmla="*/ 104 w 9593"/>
                  <a:gd name="connsiteY75" fmla="*/ 7909 h 10000"/>
                  <a:gd name="connsiteX76" fmla="*/ 187 w 9593"/>
                  <a:gd name="connsiteY76" fmla="*/ 8033 h 10000"/>
                  <a:gd name="connsiteX77" fmla="*/ 187 w 9593"/>
                  <a:gd name="connsiteY77" fmla="*/ 8033 h 10000"/>
                  <a:gd name="connsiteX78" fmla="*/ 483 w 9593"/>
                  <a:gd name="connsiteY78" fmla="*/ 83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9593" h="10000">
                    <a:moveTo>
                      <a:pt x="483" y="8393"/>
                    </a:moveTo>
                    <a:lnTo>
                      <a:pt x="483" y="8393"/>
                    </a:lnTo>
                    <a:lnTo>
                      <a:pt x="717" y="8670"/>
                    </a:lnTo>
                    <a:lnTo>
                      <a:pt x="966" y="8892"/>
                    </a:lnTo>
                    <a:lnTo>
                      <a:pt x="1221" y="9127"/>
                    </a:lnTo>
                    <a:lnTo>
                      <a:pt x="1481" y="9335"/>
                    </a:lnTo>
                    <a:lnTo>
                      <a:pt x="1745" y="9488"/>
                    </a:lnTo>
                    <a:lnTo>
                      <a:pt x="2026" y="9640"/>
                    </a:lnTo>
                    <a:lnTo>
                      <a:pt x="2301" y="9765"/>
                    </a:lnTo>
                    <a:lnTo>
                      <a:pt x="2587" y="9861"/>
                    </a:lnTo>
                    <a:lnTo>
                      <a:pt x="2888" y="9917"/>
                    </a:lnTo>
                    <a:lnTo>
                      <a:pt x="3184" y="9972"/>
                    </a:lnTo>
                    <a:lnTo>
                      <a:pt x="3481" y="10000"/>
                    </a:lnTo>
                    <a:lnTo>
                      <a:pt x="3787" y="9972"/>
                    </a:lnTo>
                    <a:lnTo>
                      <a:pt x="4099" y="9945"/>
                    </a:lnTo>
                    <a:lnTo>
                      <a:pt x="4405" y="9861"/>
                    </a:lnTo>
                    <a:lnTo>
                      <a:pt x="4722" y="9765"/>
                    </a:lnTo>
                    <a:lnTo>
                      <a:pt x="5039" y="9612"/>
                    </a:lnTo>
                    <a:lnTo>
                      <a:pt x="5351" y="9460"/>
                    </a:lnTo>
                    <a:lnTo>
                      <a:pt x="5678" y="9252"/>
                    </a:lnTo>
                    <a:lnTo>
                      <a:pt x="5995" y="9030"/>
                    </a:lnTo>
                    <a:lnTo>
                      <a:pt x="6312" y="8767"/>
                    </a:lnTo>
                    <a:lnTo>
                      <a:pt x="6634" y="8463"/>
                    </a:lnTo>
                    <a:lnTo>
                      <a:pt x="6951" y="8130"/>
                    </a:lnTo>
                    <a:lnTo>
                      <a:pt x="7268" y="7756"/>
                    </a:lnTo>
                    <a:lnTo>
                      <a:pt x="7579" y="7341"/>
                    </a:lnTo>
                    <a:lnTo>
                      <a:pt x="7896" y="6884"/>
                    </a:lnTo>
                    <a:lnTo>
                      <a:pt x="8213" y="6427"/>
                    </a:lnTo>
                    <a:lnTo>
                      <a:pt x="8519" y="5886"/>
                    </a:lnTo>
                    <a:lnTo>
                      <a:pt x="8826" y="5332"/>
                    </a:lnTo>
                    <a:lnTo>
                      <a:pt x="9132" y="4709"/>
                    </a:lnTo>
                    <a:lnTo>
                      <a:pt x="9429" y="4072"/>
                    </a:lnTo>
                    <a:lnTo>
                      <a:pt x="9588" y="3727"/>
                    </a:lnTo>
                    <a:cubicBezTo>
                      <a:pt x="9590" y="2881"/>
                      <a:pt x="9591" y="2035"/>
                      <a:pt x="9593" y="1189"/>
                    </a:cubicBezTo>
                    <a:lnTo>
                      <a:pt x="9262" y="0"/>
                    </a:lnTo>
                    <a:lnTo>
                      <a:pt x="9262" y="0"/>
                    </a:lnTo>
                    <a:lnTo>
                      <a:pt x="8977" y="762"/>
                    </a:lnTo>
                    <a:lnTo>
                      <a:pt x="8691" y="1482"/>
                    </a:lnTo>
                    <a:lnTo>
                      <a:pt x="8395" y="2133"/>
                    </a:lnTo>
                    <a:cubicBezTo>
                      <a:pt x="8296" y="2345"/>
                      <a:pt x="8198" y="2558"/>
                      <a:pt x="8099" y="2770"/>
                    </a:cubicBezTo>
                    <a:lnTo>
                      <a:pt x="7792" y="3393"/>
                    </a:lnTo>
                    <a:lnTo>
                      <a:pt x="7486" y="3947"/>
                    </a:lnTo>
                    <a:lnTo>
                      <a:pt x="7179" y="4488"/>
                    </a:lnTo>
                    <a:lnTo>
                      <a:pt x="6862" y="5000"/>
                    </a:lnTo>
                    <a:lnTo>
                      <a:pt x="6551" y="5457"/>
                    </a:lnTo>
                    <a:lnTo>
                      <a:pt x="6244" y="5886"/>
                    </a:lnTo>
                    <a:lnTo>
                      <a:pt x="5927" y="6302"/>
                    </a:lnTo>
                    <a:lnTo>
                      <a:pt x="5610" y="6648"/>
                    </a:lnTo>
                    <a:lnTo>
                      <a:pt x="5304" y="6981"/>
                    </a:lnTo>
                    <a:lnTo>
                      <a:pt x="4992" y="7285"/>
                    </a:lnTo>
                    <a:lnTo>
                      <a:pt x="4675" y="7576"/>
                    </a:lnTo>
                    <a:lnTo>
                      <a:pt x="4369" y="7798"/>
                    </a:lnTo>
                    <a:lnTo>
                      <a:pt x="4062" y="8006"/>
                    </a:lnTo>
                    <a:lnTo>
                      <a:pt x="3756" y="8186"/>
                    </a:lnTo>
                    <a:lnTo>
                      <a:pt x="3460" y="8310"/>
                    </a:lnTo>
                    <a:lnTo>
                      <a:pt x="3164" y="8435"/>
                    </a:lnTo>
                    <a:lnTo>
                      <a:pt x="2868" y="8518"/>
                    </a:lnTo>
                    <a:lnTo>
                      <a:pt x="2582" y="8573"/>
                    </a:lnTo>
                    <a:lnTo>
                      <a:pt x="2301" y="8587"/>
                    </a:lnTo>
                    <a:lnTo>
                      <a:pt x="2026" y="8587"/>
                    </a:lnTo>
                    <a:lnTo>
                      <a:pt x="1745" y="8573"/>
                    </a:lnTo>
                    <a:lnTo>
                      <a:pt x="1491" y="8490"/>
                    </a:lnTo>
                    <a:lnTo>
                      <a:pt x="1231" y="8407"/>
                    </a:lnTo>
                    <a:lnTo>
                      <a:pt x="971" y="8283"/>
                    </a:lnTo>
                    <a:lnTo>
                      <a:pt x="732" y="8130"/>
                    </a:lnTo>
                    <a:lnTo>
                      <a:pt x="504" y="7978"/>
                    </a:lnTo>
                    <a:lnTo>
                      <a:pt x="275" y="7770"/>
                    </a:lnTo>
                    <a:lnTo>
                      <a:pt x="57" y="7548"/>
                    </a:lnTo>
                    <a:lnTo>
                      <a:pt x="57" y="7548"/>
                    </a:lnTo>
                    <a:cubicBezTo>
                      <a:pt x="47" y="7539"/>
                      <a:pt x="36" y="7530"/>
                      <a:pt x="26" y="7521"/>
                    </a:cubicBezTo>
                    <a:lnTo>
                      <a:pt x="5" y="7521"/>
                    </a:lnTo>
                    <a:cubicBezTo>
                      <a:pt x="3" y="7539"/>
                      <a:pt x="2" y="7558"/>
                      <a:pt x="0" y="7576"/>
                    </a:cubicBezTo>
                    <a:lnTo>
                      <a:pt x="0" y="7618"/>
                    </a:lnTo>
                    <a:cubicBezTo>
                      <a:pt x="5" y="7646"/>
                      <a:pt x="11" y="7673"/>
                      <a:pt x="16" y="7701"/>
                    </a:cubicBezTo>
                    <a:cubicBezTo>
                      <a:pt x="30" y="7733"/>
                      <a:pt x="43" y="7766"/>
                      <a:pt x="57" y="7798"/>
                    </a:cubicBezTo>
                    <a:cubicBezTo>
                      <a:pt x="73" y="7835"/>
                      <a:pt x="88" y="7872"/>
                      <a:pt x="104" y="7909"/>
                    </a:cubicBezTo>
                    <a:cubicBezTo>
                      <a:pt x="132" y="7950"/>
                      <a:pt x="159" y="7992"/>
                      <a:pt x="187" y="8033"/>
                    </a:cubicBezTo>
                    <a:lnTo>
                      <a:pt x="187" y="8033"/>
                    </a:lnTo>
                    <a:lnTo>
                      <a:pt x="483" y="8393"/>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70" name="Freeform 30"/>
              <p:cNvSpPr>
                <a:spLocks/>
              </p:cNvSpPr>
              <p:nvPr/>
            </p:nvSpPr>
            <p:spPr bwMode="auto">
              <a:xfrm>
                <a:off x="5637678" y="6010130"/>
                <a:ext cx="3517959" cy="855642"/>
              </a:xfrm>
              <a:custGeom>
                <a:avLst/>
                <a:gdLst>
                  <a:gd name="T0" fmla="*/ 77 w 1802"/>
                  <a:gd name="T1" fmla="*/ 284 h 459"/>
                  <a:gd name="T2" fmla="*/ 195 w 1802"/>
                  <a:gd name="T3" fmla="*/ 334 h 459"/>
                  <a:gd name="T4" fmla="*/ 313 w 1802"/>
                  <a:gd name="T5" fmla="*/ 374 h 459"/>
                  <a:gd name="T6" fmla="*/ 431 w 1802"/>
                  <a:gd name="T7" fmla="*/ 407 h 459"/>
                  <a:gd name="T8" fmla="*/ 547 w 1802"/>
                  <a:gd name="T9" fmla="*/ 431 h 459"/>
                  <a:gd name="T10" fmla="*/ 664 w 1802"/>
                  <a:gd name="T11" fmla="*/ 448 h 459"/>
                  <a:gd name="T12" fmla="*/ 778 w 1802"/>
                  <a:gd name="T13" fmla="*/ 457 h 459"/>
                  <a:gd name="T14" fmla="*/ 893 w 1802"/>
                  <a:gd name="T15" fmla="*/ 459 h 459"/>
                  <a:gd name="T16" fmla="*/ 1005 w 1802"/>
                  <a:gd name="T17" fmla="*/ 453 h 459"/>
                  <a:gd name="T18" fmla="*/ 1115 w 1802"/>
                  <a:gd name="T19" fmla="*/ 440 h 459"/>
                  <a:gd name="T20" fmla="*/ 1222 w 1802"/>
                  <a:gd name="T21" fmla="*/ 422 h 459"/>
                  <a:gd name="T22" fmla="*/ 1327 w 1802"/>
                  <a:gd name="T23" fmla="*/ 396 h 459"/>
                  <a:gd name="T24" fmla="*/ 1428 w 1802"/>
                  <a:gd name="T25" fmla="*/ 365 h 459"/>
                  <a:gd name="T26" fmla="*/ 1528 w 1802"/>
                  <a:gd name="T27" fmla="*/ 328 h 459"/>
                  <a:gd name="T28" fmla="*/ 1623 w 1802"/>
                  <a:gd name="T29" fmla="*/ 286 h 459"/>
                  <a:gd name="T30" fmla="*/ 1714 w 1802"/>
                  <a:gd name="T31" fmla="*/ 238 h 459"/>
                  <a:gd name="T32" fmla="*/ 1802 w 1802"/>
                  <a:gd name="T33" fmla="*/ 186 h 459"/>
                  <a:gd name="T34" fmla="*/ 1662 w 1802"/>
                  <a:gd name="T35" fmla="*/ 0 h 459"/>
                  <a:gd name="T36" fmla="*/ 1570 w 1802"/>
                  <a:gd name="T37" fmla="*/ 61 h 459"/>
                  <a:gd name="T38" fmla="*/ 1474 w 1802"/>
                  <a:gd name="T39" fmla="*/ 116 h 459"/>
                  <a:gd name="T40" fmla="*/ 1375 w 1802"/>
                  <a:gd name="T41" fmla="*/ 166 h 459"/>
                  <a:gd name="T42" fmla="*/ 1274 w 1802"/>
                  <a:gd name="T43" fmla="*/ 208 h 459"/>
                  <a:gd name="T44" fmla="*/ 1169 w 1802"/>
                  <a:gd name="T45" fmla="*/ 245 h 459"/>
                  <a:gd name="T46" fmla="*/ 1062 w 1802"/>
                  <a:gd name="T47" fmla="*/ 277 h 459"/>
                  <a:gd name="T48" fmla="*/ 955 w 1802"/>
                  <a:gd name="T49" fmla="*/ 300 h 459"/>
                  <a:gd name="T50" fmla="*/ 847 w 1802"/>
                  <a:gd name="T51" fmla="*/ 321 h 459"/>
                  <a:gd name="T52" fmla="*/ 738 w 1802"/>
                  <a:gd name="T53" fmla="*/ 332 h 459"/>
                  <a:gd name="T54" fmla="*/ 629 w 1802"/>
                  <a:gd name="T55" fmla="*/ 337 h 459"/>
                  <a:gd name="T56" fmla="*/ 523 w 1802"/>
                  <a:gd name="T57" fmla="*/ 337 h 459"/>
                  <a:gd name="T58" fmla="*/ 416 w 1802"/>
                  <a:gd name="T59" fmla="*/ 330 h 459"/>
                  <a:gd name="T60" fmla="*/ 313 w 1802"/>
                  <a:gd name="T61" fmla="*/ 315 h 459"/>
                  <a:gd name="T62" fmla="*/ 212 w 1802"/>
                  <a:gd name="T63" fmla="*/ 293 h 459"/>
                  <a:gd name="T64" fmla="*/ 114 w 1802"/>
                  <a:gd name="T65" fmla="*/ 265 h 459"/>
                  <a:gd name="T66" fmla="*/ 18 w 1802"/>
                  <a:gd name="T67" fmla="*/ 230 h 459"/>
                  <a:gd name="T68" fmla="*/ 11 w 1802"/>
                  <a:gd name="T69" fmla="*/ 227 h 459"/>
                  <a:gd name="T70" fmla="*/ 0 w 1802"/>
                  <a:gd name="T71" fmla="*/ 229 h 459"/>
                  <a:gd name="T72" fmla="*/ 2 w 1802"/>
                  <a:gd name="T73" fmla="*/ 238 h 459"/>
                  <a:gd name="T74" fmla="*/ 18 w 1802"/>
                  <a:gd name="T75" fmla="*/ 253 h 459"/>
                  <a:gd name="T76" fmla="*/ 33 w 1802"/>
                  <a:gd name="T77" fmla="*/ 264 h 459"/>
                  <a:gd name="connsiteX0" fmla="*/ 427 w 10000"/>
                  <a:gd name="connsiteY0" fmla="*/ 6187 h 10000"/>
                  <a:gd name="connsiteX1" fmla="*/ 427 w 10000"/>
                  <a:gd name="connsiteY1" fmla="*/ 6187 h 10000"/>
                  <a:gd name="connsiteX2" fmla="*/ 755 w 10000"/>
                  <a:gd name="connsiteY2" fmla="*/ 6754 h 10000"/>
                  <a:gd name="connsiteX3" fmla="*/ 1082 w 10000"/>
                  <a:gd name="connsiteY3" fmla="*/ 7277 h 10000"/>
                  <a:gd name="connsiteX4" fmla="*/ 1410 w 10000"/>
                  <a:gd name="connsiteY4" fmla="*/ 7756 h 10000"/>
                  <a:gd name="connsiteX5" fmla="*/ 1737 w 10000"/>
                  <a:gd name="connsiteY5" fmla="*/ 8148 h 10000"/>
                  <a:gd name="connsiteX6" fmla="*/ 2064 w 10000"/>
                  <a:gd name="connsiteY6" fmla="*/ 8562 h 10000"/>
                  <a:gd name="connsiteX7" fmla="*/ 2392 w 10000"/>
                  <a:gd name="connsiteY7" fmla="*/ 8867 h 10000"/>
                  <a:gd name="connsiteX8" fmla="*/ 2714 w 10000"/>
                  <a:gd name="connsiteY8" fmla="*/ 9150 h 10000"/>
                  <a:gd name="connsiteX9" fmla="*/ 3036 w 10000"/>
                  <a:gd name="connsiteY9" fmla="*/ 9390 h 10000"/>
                  <a:gd name="connsiteX10" fmla="*/ 3357 w 10000"/>
                  <a:gd name="connsiteY10" fmla="*/ 9586 h 10000"/>
                  <a:gd name="connsiteX11" fmla="*/ 3685 w 10000"/>
                  <a:gd name="connsiteY11" fmla="*/ 9760 h 10000"/>
                  <a:gd name="connsiteX12" fmla="*/ 4001 w 10000"/>
                  <a:gd name="connsiteY12" fmla="*/ 9869 h 10000"/>
                  <a:gd name="connsiteX13" fmla="*/ 4317 w 10000"/>
                  <a:gd name="connsiteY13" fmla="*/ 9956 h 10000"/>
                  <a:gd name="connsiteX14" fmla="*/ 4639 w 10000"/>
                  <a:gd name="connsiteY14" fmla="*/ 10000 h 10000"/>
                  <a:gd name="connsiteX15" fmla="*/ 4956 w 10000"/>
                  <a:gd name="connsiteY15" fmla="*/ 10000 h 10000"/>
                  <a:gd name="connsiteX16" fmla="*/ 5272 w 10000"/>
                  <a:gd name="connsiteY16" fmla="*/ 9956 h 10000"/>
                  <a:gd name="connsiteX17" fmla="*/ 5577 w 10000"/>
                  <a:gd name="connsiteY17" fmla="*/ 9869 h 10000"/>
                  <a:gd name="connsiteX18" fmla="*/ 5882 w 10000"/>
                  <a:gd name="connsiteY18" fmla="*/ 9760 h 10000"/>
                  <a:gd name="connsiteX19" fmla="*/ 6188 w 10000"/>
                  <a:gd name="connsiteY19" fmla="*/ 9586 h 10000"/>
                  <a:gd name="connsiteX20" fmla="*/ 6487 w 10000"/>
                  <a:gd name="connsiteY20" fmla="*/ 9390 h 10000"/>
                  <a:gd name="connsiteX21" fmla="*/ 6781 w 10000"/>
                  <a:gd name="connsiteY21" fmla="*/ 9194 h 10000"/>
                  <a:gd name="connsiteX22" fmla="*/ 7081 w 10000"/>
                  <a:gd name="connsiteY22" fmla="*/ 8911 h 10000"/>
                  <a:gd name="connsiteX23" fmla="*/ 7364 w 10000"/>
                  <a:gd name="connsiteY23" fmla="*/ 8627 h 10000"/>
                  <a:gd name="connsiteX24" fmla="*/ 7653 w 10000"/>
                  <a:gd name="connsiteY24" fmla="*/ 8301 h 10000"/>
                  <a:gd name="connsiteX25" fmla="*/ 7925 w 10000"/>
                  <a:gd name="connsiteY25" fmla="*/ 7952 h 10000"/>
                  <a:gd name="connsiteX26" fmla="*/ 8202 w 10000"/>
                  <a:gd name="connsiteY26" fmla="*/ 7582 h 10000"/>
                  <a:gd name="connsiteX27" fmla="*/ 8479 w 10000"/>
                  <a:gd name="connsiteY27" fmla="*/ 7146 h 10000"/>
                  <a:gd name="connsiteX28" fmla="*/ 8746 w 10000"/>
                  <a:gd name="connsiteY28" fmla="*/ 6710 h 10000"/>
                  <a:gd name="connsiteX29" fmla="*/ 9007 w 10000"/>
                  <a:gd name="connsiteY29" fmla="*/ 6231 h 10000"/>
                  <a:gd name="connsiteX30" fmla="*/ 9262 w 10000"/>
                  <a:gd name="connsiteY30" fmla="*/ 5752 h 10000"/>
                  <a:gd name="connsiteX31" fmla="*/ 9512 w 10000"/>
                  <a:gd name="connsiteY31" fmla="*/ 5185 h 10000"/>
                  <a:gd name="connsiteX32" fmla="*/ 9756 w 10000"/>
                  <a:gd name="connsiteY32" fmla="*/ 4619 h 10000"/>
                  <a:gd name="connsiteX33" fmla="*/ 10000 w 10000"/>
                  <a:gd name="connsiteY33" fmla="*/ 4052 h 10000"/>
                  <a:gd name="connsiteX34" fmla="*/ 9223 w 10000"/>
                  <a:gd name="connsiteY34" fmla="*/ 0 h 10000"/>
                  <a:gd name="connsiteX35" fmla="*/ 9021 w 10000"/>
                  <a:gd name="connsiteY35" fmla="*/ 555 h 10000"/>
                  <a:gd name="connsiteX36" fmla="*/ 8968 w 10000"/>
                  <a:gd name="connsiteY36" fmla="*/ 697 h 10000"/>
                  <a:gd name="connsiteX37" fmla="*/ 8713 w 10000"/>
                  <a:gd name="connsiteY37" fmla="*/ 1329 h 10000"/>
                  <a:gd name="connsiteX38" fmla="*/ 8446 w 10000"/>
                  <a:gd name="connsiteY38" fmla="*/ 1939 h 10000"/>
                  <a:gd name="connsiteX39" fmla="*/ 8180 w 10000"/>
                  <a:gd name="connsiteY39" fmla="*/ 2527 h 10000"/>
                  <a:gd name="connsiteX40" fmla="*/ 7908 w 10000"/>
                  <a:gd name="connsiteY40" fmla="*/ 3094 h 10000"/>
                  <a:gd name="connsiteX41" fmla="*/ 7630 w 10000"/>
                  <a:gd name="connsiteY41" fmla="*/ 3617 h 10000"/>
                  <a:gd name="connsiteX42" fmla="*/ 7353 w 10000"/>
                  <a:gd name="connsiteY42" fmla="*/ 4096 h 10000"/>
                  <a:gd name="connsiteX43" fmla="*/ 7070 w 10000"/>
                  <a:gd name="connsiteY43" fmla="*/ 4532 h 10000"/>
                  <a:gd name="connsiteX44" fmla="*/ 6770 w 10000"/>
                  <a:gd name="connsiteY44" fmla="*/ 4946 h 10000"/>
                  <a:gd name="connsiteX45" fmla="*/ 6487 w 10000"/>
                  <a:gd name="connsiteY45" fmla="*/ 5338 h 10000"/>
                  <a:gd name="connsiteX46" fmla="*/ 6188 w 10000"/>
                  <a:gd name="connsiteY46" fmla="*/ 5708 h 10000"/>
                  <a:gd name="connsiteX47" fmla="*/ 5893 w 10000"/>
                  <a:gd name="connsiteY47" fmla="*/ 6035 h 10000"/>
                  <a:gd name="connsiteX48" fmla="*/ 5599 w 10000"/>
                  <a:gd name="connsiteY48" fmla="*/ 6296 h 10000"/>
                  <a:gd name="connsiteX49" fmla="*/ 5300 w 10000"/>
                  <a:gd name="connsiteY49" fmla="*/ 6536 h 10000"/>
                  <a:gd name="connsiteX50" fmla="*/ 4994 w 10000"/>
                  <a:gd name="connsiteY50" fmla="*/ 6776 h 10000"/>
                  <a:gd name="connsiteX51" fmla="*/ 4700 w 10000"/>
                  <a:gd name="connsiteY51" fmla="*/ 6993 h 10000"/>
                  <a:gd name="connsiteX52" fmla="*/ 4390 w 10000"/>
                  <a:gd name="connsiteY52" fmla="*/ 7102 h 10000"/>
                  <a:gd name="connsiteX53" fmla="*/ 4095 w 10000"/>
                  <a:gd name="connsiteY53" fmla="*/ 7233 h 10000"/>
                  <a:gd name="connsiteX54" fmla="*/ 3790 w 10000"/>
                  <a:gd name="connsiteY54" fmla="*/ 7298 h 10000"/>
                  <a:gd name="connsiteX55" fmla="*/ 3491 w 10000"/>
                  <a:gd name="connsiteY55" fmla="*/ 7342 h 10000"/>
                  <a:gd name="connsiteX56" fmla="*/ 3196 w 10000"/>
                  <a:gd name="connsiteY56" fmla="*/ 7342 h 10000"/>
                  <a:gd name="connsiteX57" fmla="*/ 2902 w 10000"/>
                  <a:gd name="connsiteY57" fmla="*/ 7342 h 10000"/>
                  <a:gd name="connsiteX58" fmla="*/ 2603 w 10000"/>
                  <a:gd name="connsiteY58" fmla="*/ 7277 h 10000"/>
                  <a:gd name="connsiteX59" fmla="*/ 2309 w 10000"/>
                  <a:gd name="connsiteY59" fmla="*/ 7190 h 10000"/>
                  <a:gd name="connsiteX60" fmla="*/ 2020 w 10000"/>
                  <a:gd name="connsiteY60" fmla="*/ 7037 h 10000"/>
                  <a:gd name="connsiteX61" fmla="*/ 1737 w 10000"/>
                  <a:gd name="connsiteY61" fmla="*/ 6863 h 10000"/>
                  <a:gd name="connsiteX62" fmla="*/ 1448 w 10000"/>
                  <a:gd name="connsiteY62" fmla="*/ 6667 h 10000"/>
                  <a:gd name="connsiteX63" fmla="*/ 1176 w 10000"/>
                  <a:gd name="connsiteY63" fmla="*/ 6383 h 10000"/>
                  <a:gd name="connsiteX64" fmla="*/ 899 w 10000"/>
                  <a:gd name="connsiteY64" fmla="*/ 6100 h 10000"/>
                  <a:gd name="connsiteX65" fmla="*/ 633 w 10000"/>
                  <a:gd name="connsiteY65" fmla="*/ 5773 h 10000"/>
                  <a:gd name="connsiteX66" fmla="*/ 366 w 10000"/>
                  <a:gd name="connsiteY66" fmla="*/ 5425 h 10000"/>
                  <a:gd name="connsiteX67" fmla="*/ 100 w 10000"/>
                  <a:gd name="connsiteY67" fmla="*/ 5011 h 10000"/>
                  <a:gd name="connsiteX68" fmla="*/ 100 w 10000"/>
                  <a:gd name="connsiteY68" fmla="*/ 5011 h 10000"/>
                  <a:gd name="connsiteX69" fmla="*/ 61 w 10000"/>
                  <a:gd name="connsiteY69" fmla="*/ 4946 h 10000"/>
                  <a:gd name="connsiteX70" fmla="*/ 28 w 10000"/>
                  <a:gd name="connsiteY70" fmla="*/ 4946 h 10000"/>
                  <a:gd name="connsiteX71" fmla="*/ 0 w 10000"/>
                  <a:gd name="connsiteY71" fmla="*/ 4989 h 10000"/>
                  <a:gd name="connsiteX72" fmla="*/ 0 w 10000"/>
                  <a:gd name="connsiteY72" fmla="*/ 5054 h 10000"/>
                  <a:gd name="connsiteX73" fmla="*/ 11 w 10000"/>
                  <a:gd name="connsiteY73" fmla="*/ 5185 h 10000"/>
                  <a:gd name="connsiteX74" fmla="*/ 39 w 10000"/>
                  <a:gd name="connsiteY74" fmla="*/ 5338 h 10000"/>
                  <a:gd name="connsiteX75" fmla="*/ 100 w 10000"/>
                  <a:gd name="connsiteY75" fmla="*/ 5512 h 10000"/>
                  <a:gd name="connsiteX76" fmla="*/ 183 w 10000"/>
                  <a:gd name="connsiteY76" fmla="*/ 5752 h 10000"/>
                  <a:gd name="connsiteX77" fmla="*/ 183 w 10000"/>
                  <a:gd name="connsiteY77" fmla="*/ 5752 h 10000"/>
                  <a:gd name="connsiteX78" fmla="*/ 427 w 10000"/>
                  <a:gd name="connsiteY78" fmla="*/ 6187 h 10000"/>
                  <a:gd name="connsiteX0" fmla="*/ 427 w 9756"/>
                  <a:gd name="connsiteY0" fmla="*/ 6187 h 10000"/>
                  <a:gd name="connsiteX1" fmla="*/ 427 w 9756"/>
                  <a:gd name="connsiteY1" fmla="*/ 6187 h 10000"/>
                  <a:gd name="connsiteX2" fmla="*/ 755 w 9756"/>
                  <a:gd name="connsiteY2" fmla="*/ 6754 h 10000"/>
                  <a:gd name="connsiteX3" fmla="*/ 1082 w 9756"/>
                  <a:gd name="connsiteY3" fmla="*/ 7277 h 10000"/>
                  <a:gd name="connsiteX4" fmla="*/ 1410 w 9756"/>
                  <a:gd name="connsiteY4" fmla="*/ 7756 h 10000"/>
                  <a:gd name="connsiteX5" fmla="*/ 1737 w 9756"/>
                  <a:gd name="connsiteY5" fmla="*/ 8148 h 10000"/>
                  <a:gd name="connsiteX6" fmla="*/ 2064 w 9756"/>
                  <a:gd name="connsiteY6" fmla="*/ 8562 h 10000"/>
                  <a:gd name="connsiteX7" fmla="*/ 2392 w 9756"/>
                  <a:gd name="connsiteY7" fmla="*/ 8867 h 10000"/>
                  <a:gd name="connsiteX8" fmla="*/ 2714 w 9756"/>
                  <a:gd name="connsiteY8" fmla="*/ 9150 h 10000"/>
                  <a:gd name="connsiteX9" fmla="*/ 3036 w 9756"/>
                  <a:gd name="connsiteY9" fmla="*/ 9390 h 10000"/>
                  <a:gd name="connsiteX10" fmla="*/ 3357 w 9756"/>
                  <a:gd name="connsiteY10" fmla="*/ 9586 h 10000"/>
                  <a:gd name="connsiteX11" fmla="*/ 3685 w 9756"/>
                  <a:gd name="connsiteY11" fmla="*/ 9760 h 10000"/>
                  <a:gd name="connsiteX12" fmla="*/ 4001 w 9756"/>
                  <a:gd name="connsiteY12" fmla="*/ 9869 h 10000"/>
                  <a:gd name="connsiteX13" fmla="*/ 4317 w 9756"/>
                  <a:gd name="connsiteY13" fmla="*/ 9956 h 10000"/>
                  <a:gd name="connsiteX14" fmla="*/ 4639 w 9756"/>
                  <a:gd name="connsiteY14" fmla="*/ 10000 h 10000"/>
                  <a:gd name="connsiteX15" fmla="*/ 4956 w 9756"/>
                  <a:gd name="connsiteY15" fmla="*/ 10000 h 10000"/>
                  <a:gd name="connsiteX16" fmla="*/ 5272 w 9756"/>
                  <a:gd name="connsiteY16" fmla="*/ 9956 h 10000"/>
                  <a:gd name="connsiteX17" fmla="*/ 5577 w 9756"/>
                  <a:gd name="connsiteY17" fmla="*/ 9869 h 10000"/>
                  <a:gd name="connsiteX18" fmla="*/ 5882 w 9756"/>
                  <a:gd name="connsiteY18" fmla="*/ 9760 h 10000"/>
                  <a:gd name="connsiteX19" fmla="*/ 6188 w 9756"/>
                  <a:gd name="connsiteY19" fmla="*/ 9586 h 10000"/>
                  <a:gd name="connsiteX20" fmla="*/ 6487 w 9756"/>
                  <a:gd name="connsiteY20" fmla="*/ 9390 h 10000"/>
                  <a:gd name="connsiteX21" fmla="*/ 6781 w 9756"/>
                  <a:gd name="connsiteY21" fmla="*/ 9194 h 10000"/>
                  <a:gd name="connsiteX22" fmla="*/ 7081 w 9756"/>
                  <a:gd name="connsiteY22" fmla="*/ 8911 h 10000"/>
                  <a:gd name="connsiteX23" fmla="*/ 7364 w 9756"/>
                  <a:gd name="connsiteY23" fmla="*/ 8627 h 10000"/>
                  <a:gd name="connsiteX24" fmla="*/ 7653 w 9756"/>
                  <a:gd name="connsiteY24" fmla="*/ 8301 h 10000"/>
                  <a:gd name="connsiteX25" fmla="*/ 7925 w 9756"/>
                  <a:gd name="connsiteY25" fmla="*/ 7952 h 10000"/>
                  <a:gd name="connsiteX26" fmla="*/ 8202 w 9756"/>
                  <a:gd name="connsiteY26" fmla="*/ 7582 h 10000"/>
                  <a:gd name="connsiteX27" fmla="*/ 8479 w 9756"/>
                  <a:gd name="connsiteY27" fmla="*/ 7146 h 10000"/>
                  <a:gd name="connsiteX28" fmla="*/ 8746 w 9756"/>
                  <a:gd name="connsiteY28" fmla="*/ 6710 h 10000"/>
                  <a:gd name="connsiteX29" fmla="*/ 9007 w 9756"/>
                  <a:gd name="connsiteY29" fmla="*/ 6231 h 10000"/>
                  <a:gd name="connsiteX30" fmla="*/ 9262 w 9756"/>
                  <a:gd name="connsiteY30" fmla="*/ 5752 h 10000"/>
                  <a:gd name="connsiteX31" fmla="*/ 9512 w 9756"/>
                  <a:gd name="connsiteY31" fmla="*/ 5185 h 10000"/>
                  <a:gd name="connsiteX32" fmla="*/ 9756 w 9756"/>
                  <a:gd name="connsiteY32" fmla="*/ 4619 h 10000"/>
                  <a:gd name="connsiteX33" fmla="*/ 9223 w 9756"/>
                  <a:gd name="connsiteY33" fmla="*/ 0 h 10000"/>
                  <a:gd name="connsiteX34" fmla="*/ 9021 w 9756"/>
                  <a:gd name="connsiteY34" fmla="*/ 555 h 10000"/>
                  <a:gd name="connsiteX35" fmla="*/ 8968 w 9756"/>
                  <a:gd name="connsiteY35" fmla="*/ 697 h 10000"/>
                  <a:gd name="connsiteX36" fmla="*/ 8713 w 9756"/>
                  <a:gd name="connsiteY36" fmla="*/ 1329 h 10000"/>
                  <a:gd name="connsiteX37" fmla="*/ 8446 w 9756"/>
                  <a:gd name="connsiteY37" fmla="*/ 1939 h 10000"/>
                  <a:gd name="connsiteX38" fmla="*/ 8180 w 9756"/>
                  <a:gd name="connsiteY38" fmla="*/ 2527 h 10000"/>
                  <a:gd name="connsiteX39" fmla="*/ 7908 w 9756"/>
                  <a:gd name="connsiteY39" fmla="*/ 3094 h 10000"/>
                  <a:gd name="connsiteX40" fmla="*/ 7630 w 9756"/>
                  <a:gd name="connsiteY40" fmla="*/ 3617 h 10000"/>
                  <a:gd name="connsiteX41" fmla="*/ 7353 w 9756"/>
                  <a:gd name="connsiteY41" fmla="*/ 4096 h 10000"/>
                  <a:gd name="connsiteX42" fmla="*/ 7070 w 9756"/>
                  <a:gd name="connsiteY42" fmla="*/ 4532 h 10000"/>
                  <a:gd name="connsiteX43" fmla="*/ 6770 w 9756"/>
                  <a:gd name="connsiteY43" fmla="*/ 4946 h 10000"/>
                  <a:gd name="connsiteX44" fmla="*/ 6487 w 9756"/>
                  <a:gd name="connsiteY44" fmla="*/ 5338 h 10000"/>
                  <a:gd name="connsiteX45" fmla="*/ 6188 w 9756"/>
                  <a:gd name="connsiteY45" fmla="*/ 5708 h 10000"/>
                  <a:gd name="connsiteX46" fmla="*/ 5893 w 9756"/>
                  <a:gd name="connsiteY46" fmla="*/ 6035 h 10000"/>
                  <a:gd name="connsiteX47" fmla="*/ 5599 w 9756"/>
                  <a:gd name="connsiteY47" fmla="*/ 6296 h 10000"/>
                  <a:gd name="connsiteX48" fmla="*/ 5300 w 9756"/>
                  <a:gd name="connsiteY48" fmla="*/ 6536 h 10000"/>
                  <a:gd name="connsiteX49" fmla="*/ 4994 w 9756"/>
                  <a:gd name="connsiteY49" fmla="*/ 6776 h 10000"/>
                  <a:gd name="connsiteX50" fmla="*/ 4700 w 9756"/>
                  <a:gd name="connsiteY50" fmla="*/ 6993 h 10000"/>
                  <a:gd name="connsiteX51" fmla="*/ 4390 w 9756"/>
                  <a:gd name="connsiteY51" fmla="*/ 7102 h 10000"/>
                  <a:gd name="connsiteX52" fmla="*/ 4095 w 9756"/>
                  <a:gd name="connsiteY52" fmla="*/ 7233 h 10000"/>
                  <a:gd name="connsiteX53" fmla="*/ 3790 w 9756"/>
                  <a:gd name="connsiteY53" fmla="*/ 7298 h 10000"/>
                  <a:gd name="connsiteX54" fmla="*/ 3491 w 9756"/>
                  <a:gd name="connsiteY54" fmla="*/ 7342 h 10000"/>
                  <a:gd name="connsiteX55" fmla="*/ 3196 w 9756"/>
                  <a:gd name="connsiteY55" fmla="*/ 7342 h 10000"/>
                  <a:gd name="connsiteX56" fmla="*/ 2902 w 9756"/>
                  <a:gd name="connsiteY56" fmla="*/ 7342 h 10000"/>
                  <a:gd name="connsiteX57" fmla="*/ 2603 w 9756"/>
                  <a:gd name="connsiteY57" fmla="*/ 7277 h 10000"/>
                  <a:gd name="connsiteX58" fmla="*/ 2309 w 9756"/>
                  <a:gd name="connsiteY58" fmla="*/ 7190 h 10000"/>
                  <a:gd name="connsiteX59" fmla="*/ 2020 w 9756"/>
                  <a:gd name="connsiteY59" fmla="*/ 7037 h 10000"/>
                  <a:gd name="connsiteX60" fmla="*/ 1737 w 9756"/>
                  <a:gd name="connsiteY60" fmla="*/ 6863 h 10000"/>
                  <a:gd name="connsiteX61" fmla="*/ 1448 w 9756"/>
                  <a:gd name="connsiteY61" fmla="*/ 6667 h 10000"/>
                  <a:gd name="connsiteX62" fmla="*/ 1176 w 9756"/>
                  <a:gd name="connsiteY62" fmla="*/ 6383 h 10000"/>
                  <a:gd name="connsiteX63" fmla="*/ 899 w 9756"/>
                  <a:gd name="connsiteY63" fmla="*/ 6100 h 10000"/>
                  <a:gd name="connsiteX64" fmla="*/ 633 w 9756"/>
                  <a:gd name="connsiteY64" fmla="*/ 5773 h 10000"/>
                  <a:gd name="connsiteX65" fmla="*/ 366 w 9756"/>
                  <a:gd name="connsiteY65" fmla="*/ 5425 h 10000"/>
                  <a:gd name="connsiteX66" fmla="*/ 100 w 9756"/>
                  <a:gd name="connsiteY66" fmla="*/ 5011 h 10000"/>
                  <a:gd name="connsiteX67" fmla="*/ 100 w 9756"/>
                  <a:gd name="connsiteY67" fmla="*/ 5011 h 10000"/>
                  <a:gd name="connsiteX68" fmla="*/ 61 w 9756"/>
                  <a:gd name="connsiteY68" fmla="*/ 4946 h 10000"/>
                  <a:gd name="connsiteX69" fmla="*/ 28 w 9756"/>
                  <a:gd name="connsiteY69" fmla="*/ 4946 h 10000"/>
                  <a:gd name="connsiteX70" fmla="*/ 0 w 9756"/>
                  <a:gd name="connsiteY70" fmla="*/ 4989 h 10000"/>
                  <a:gd name="connsiteX71" fmla="*/ 0 w 9756"/>
                  <a:gd name="connsiteY71" fmla="*/ 5054 h 10000"/>
                  <a:gd name="connsiteX72" fmla="*/ 11 w 9756"/>
                  <a:gd name="connsiteY72" fmla="*/ 5185 h 10000"/>
                  <a:gd name="connsiteX73" fmla="*/ 39 w 9756"/>
                  <a:gd name="connsiteY73" fmla="*/ 5338 h 10000"/>
                  <a:gd name="connsiteX74" fmla="*/ 100 w 9756"/>
                  <a:gd name="connsiteY74" fmla="*/ 5512 h 10000"/>
                  <a:gd name="connsiteX75" fmla="*/ 183 w 9756"/>
                  <a:gd name="connsiteY75" fmla="*/ 5752 h 10000"/>
                  <a:gd name="connsiteX76" fmla="*/ 183 w 9756"/>
                  <a:gd name="connsiteY76" fmla="*/ 5752 h 10000"/>
                  <a:gd name="connsiteX77" fmla="*/ 427 w 9756"/>
                  <a:gd name="connsiteY77" fmla="*/ 6187 h 10000"/>
                  <a:gd name="connsiteX0" fmla="*/ 438 w 9750"/>
                  <a:gd name="connsiteY0" fmla="*/ 6187 h 10000"/>
                  <a:gd name="connsiteX1" fmla="*/ 438 w 9750"/>
                  <a:gd name="connsiteY1" fmla="*/ 6187 h 10000"/>
                  <a:gd name="connsiteX2" fmla="*/ 774 w 9750"/>
                  <a:gd name="connsiteY2" fmla="*/ 6754 h 10000"/>
                  <a:gd name="connsiteX3" fmla="*/ 1109 w 9750"/>
                  <a:gd name="connsiteY3" fmla="*/ 7277 h 10000"/>
                  <a:gd name="connsiteX4" fmla="*/ 1445 w 9750"/>
                  <a:gd name="connsiteY4" fmla="*/ 7756 h 10000"/>
                  <a:gd name="connsiteX5" fmla="*/ 1780 w 9750"/>
                  <a:gd name="connsiteY5" fmla="*/ 8148 h 10000"/>
                  <a:gd name="connsiteX6" fmla="*/ 2116 w 9750"/>
                  <a:gd name="connsiteY6" fmla="*/ 8562 h 10000"/>
                  <a:gd name="connsiteX7" fmla="*/ 2452 w 9750"/>
                  <a:gd name="connsiteY7" fmla="*/ 8867 h 10000"/>
                  <a:gd name="connsiteX8" fmla="*/ 2782 w 9750"/>
                  <a:gd name="connsiteY8" fmla="*/ 9150 h 10000"/>
                  <a:gd name="connsiteX9" fmla="*/ 3112 w 9750"/>
                  <a:gd name="connsiteY9" fmla="*/ 9390 h 10000"/>
                  <a:gd name="connsiteX10" fmla="*/ 3441 w 9750"/>
                  <a:gd name="connsiteY10" fmla="*/ 9586 h 10000"/>
                  <a:gd name="connsiteX11" fmla="*/ 3777 w 9750"/>
                  <a:gd name="connsiteY11" fmla="*/ 9760 h 10000"/>
                  <a:gd name="connsiteX12" fmla="*/ 4101 w 9750"/>
                  <a:gd name="connsiteY12" fmla="*/ 9869 h 10000"/>
                  <a:gd name="connsiteX13" fmla="*/ 4425 w 9750"/>
                  <a:gd name="connsiteY13" fmla="*/ 9956 h 10000"/>
                  <a:gd name="connsiteX14" fmla="*/ 4755 w 9750"/>
                  <a:gd name="connsiteY14" fmla="*/ 10000 h 10000"/>
                  <a:gd name="connsiteX15" fmla="*/ 5080 w 9750"/>
                  <a:gd name="connsiteY15" fmla="*/ 10000 h 10000"/>
                  <a:gd name="connsiteX16" fmla="*/ 5404 w 9750"/>
                  <a:gd name="connsiteY16" fmla="*/ 9956 h 10000"/>
                  <a:gd name="connsiteX17" fmla="*/ 5716 w 9750"/>
                  <a:gd name="connsiteY17" fmla="*/ 9869 h 10000"/>
                  <a:gd name="connsiteX18" fmla="*/ 6029 w 9750"/>
                  <a:gd name="connsiteY18" fmla="*/ 9760 h 10000"/>
                  <a:gd name="connsiteX19" fmla="*/ 6343 w 9750"/>
                  <a:gd name="connsiteY19" fmla="*/ 9586 h 10000"/>
                  <a:gd name="connsiteX20" fmla="*/ 6649 w 9750"/>
                  <a:gd name="connsiteY20" fmla="*/ 9390 h 10000"/>
                  <a:gd name="connsiteX21" fmla="*/ 6951 w 9750"/>
                  <a:gd name="connsiteY21" fmla="*/ 9194 h 10000"/>
                  <a:gd name="connsiteX22" fmla="*/ 7258 w 9750"/>
                  <a:gd name="connsiteY22" fmla="*/ 8911 h 10000"/>
                  <a:gd name="connsiteX23" fmla="*/ 7548 w 9750"/>
                  <a:gd name="connsiteY23" fmla="*/ 8627 h 10000"/>
                  <a:gd name="connsiteX24" fmla="*/ 7844 w 9750"/>
                  <a:gd name="connsiteY24" fmla="*/ 8301 h 10000"/>
                  <a:gd name="connsiteX25" fmla="*/ 8123 w 9750"/>
                  <a:gd name="connsiteY25" fmla="*/ 7952 h 10000"/>
                  <a:gd name="connsiteX26" fmla="*/ 8407 w 9750"/>
                  <a:gd name="connsiteY26" fmla="*/ 7582 h 10000"/>
                  <a:gd name="connsiteX27" fmla="*/ 8691 w 9750"/>
                  <a:gd name="connsiteY27" fmla="*/ 7146 h 10000"/>
                  <a:gd name="connsiteX28" fmla="*/ 8965 w 9750"/>
                  <a:gd name="connsiteY28" fmla="*/ 6710 h 10000"/>
                  <a:gd name="connsiteX29" fmla="*/ 9232 w 9750"/>
                  <a:gd name="connsiteY29" fmla="*/ 6231 h 10000"/>
                  <a:gd name="connsiteX30" fmla="*/ 9494 w 9750"/>
                  <a:gd name="connsiteY30" fmla="*/ 5752 h 10000"/>
                  <a:gd name="connsiteX31" fmla="*/ 9750 w 9750"/>
                  <a:gd name="connsiteY31" fmla="*/ 5185 h 10000"/>
                  <a:gd name="connsiteX32" fmla="*/ 9454 w 9750"/>
                  <a:gd name="connsiteY32" fmla="*/ 0 h 10000"/>
                  <a:gd name="connsiteX33" fmla="*/ 9247 w 9750"/>
                  <a:gd name="connsiteY33" fmla="*/ 555 h 10000"/>
                  <a:gd name="connsiteX34" fmla="*/ 9192 w 9750"/>
                  <a:gd name="connsiteY34" fmla="*/ 697 h 10000"/>
                  <a:gd name="connsiteX35" fmla="*/ 8931 w 9750"/>
                  <a:gd name="connsiteY35" fmla="*/ 1329 h 10000"/>
                  <a:gd name="connsiteX36" fmla="*/ 8657 w 9750"/>
                  <a:gd name="connsiteY36" fmla="*/ 1939 h 10000"/>
                  <a:gd name="connsiteX37" fmla="*/ 8385 w 9750"/>
                  <a:gd name="connsiteY37" fmla="*/ 2527 h 10000"/>
                  <a:gd name="connsiteX38" fmla="*/ 8106 w 9750"/>
                  <a:gd name="connsiteY38" fmla="*/ 3094 h 10000"/>
                  <a:gd name="connsiteX39" fmla="*/ 7821 w 9750"/>
                  <a:gd name="connsiteY39" fmla="*/ 3617 h 10000"/>
                  <a:gd name="connsiteX40" fmla="*/ 7537 w 9750"/>
                  <a:gd name="connsiteY40" fmla="*/ 4096 h 10000"/>
                  <a:gd name="connsiteX41" fmla="*/ 7247 w 9750"/>
                  <a:gd name="connsiteY41" fmla="*/ 4532 h 10000"/>
                  <a:gd name="connsiteX42" fmla="*/ 6939 w 9750"/>
                  <a:gd name="connsiteY42" fmla="*/ 4946 h 10000"/>
                  <a:gd name="connsiteX43" fmla="*/ 6649 w 9750"/>
                  <a:gd name="connsiteY43" fmla="*/ 5338 h 10000"/>
                  <a:gd name="connsiteX44" fmla="*/ 6343 w 9750"/>
                  <a:gd name="connsiteY44" fmla="*/ 5708 h 10000"/>
                  <a:gd name="connsiteX45" fmla="*/ 6040 w 9750"/>
                  <a:gd name="connsiteY45" fmla="*/ 6035 h 10000"/>
                  <a:gd name="connsiteX46" fmla="*/ 5739 w 9750"/>
                  <a:gd name="connsiteY46" fmla="*/ 6296 h 10000"/>
                  <a:gd name="connsiteX47" fmla="*/ 5433 w 9750"/>
                  <a:gd name="connsiteY47" fmla="*/ 6536 h 10000"/>
                  <a:gd name="connsiteX48" fmla="*/ 5119 w 9750"/>
                  <a:gd name="connsiteY48" fmla="*/ 6776 h 10000"/>
                  <a:gd name="connsiteX49" fmla="*/ 4818 w 9750"/>
                  <a:gd name="connsiteY49" fmla="*/ 6993 h 10000"/>
                  <a:gd name="connsiteX50" fmla="*/ 4500 w 9750"/>
                  <a:gd name="connsiteY50" fmla="*/ 7102 h 10000"/>
                  <a:gd name="connsiteX51" fmla="*/ 4197 w 9750"/>
                  <a:gd name="connsiteY51" fmla="*/ 7233 h 10000"/>
                  <a:gd name="connsiteX52" fmla="*/ 3885 w 9750"/>
                  <a:gd name="connsiteY52" fmla="*/ 7298 h 10000"/>
                  <a:gd name="connsiteX53" fmla="*/ 3578 w 9750"/>
                  <a:gd name="connsiteY53" fmla="*/ 7342 h 10000"/>
                  <a:gd name="connsiteX54" fmla="*/ 3276 w 9750"/>
                  <a:gd name="connsiteY54" fmla="*/ 7342 h 10000"/>
                  <a:gd name="connsiteX55" fmla="*/ 2975 w 9750"/>
                  <a:gd name="connsiteY55" fmla="*/ 7342 h 10000"/>
                  <a:gd name="connsiteX56" fmla="*/ 2668 w 9750"/>
                  <a:gd name="connsiteY56" fmla="*/ 7277 h 10000"/>
                  <a:gd name="connsiteX57" fmla="*/ 2367 w 9750"/>
                  <a:gd name="connsiteY57" fmla="*/ 7190 h 10000"/>
                  <a:gd name="connsiteX58" fmla="*/ 2071 w 9750"/>
                  <a:gd name="connsiteY58" fmla="*/ 7037 h 10000"/>
                  <a:gd name="connsiteX59" fmla="*/ 1780 w 9750"/>
                  <a:gd name="connsiteY59" fmla="*/ 6863 h 10000"/>
                  <a:gd name="connsiteX60" fmla="*/ 1484 w 9750"/>
                  <a:gd name="connsiteY60" fmla="*/ 6667 h 10000"/>
                  <a:gd name="connsiteX61" fmla="*/ 1205 w 9750"/>
                  <a:gd name="connsiteY61" fmla="*/ 6383 h 10000"/>
                  <a:gd name="connsiteX62" fmla="*/ 921 w 9750"/>
                  <a:gd name="connsiteY62" fmla="*/ 6100 h 10000"/>
                  <a:gd name="connsiteX63" fmla="*/ 649 w 9750"/>
                  <a:gd name="connsiteY63" fmla="*/ 5773 h 10000"/>
                  <a:gd name="connsiteX64" fmla="*/ 375 w 9750"/>
                  <a:gd name="connsiteY64" fmla="*/ 5425 h 10000"/>
                  <a:gd name="connsiteX65" fmla="*/ 103 w 9750"/>
                  <a:gd name="connsiteY65" fmla="*/ 5011 h 10000"/>
                  <a:gd name="connsiteX66" fmla="*/ 103 w 9750"/>
                  <a:gd name="connsiteY66" fmla="*/ 5011 h 10000"/>
                  <a:gd name="connsiteX67" fmla="*/ 63 w 9750"/>
                  <a:gd name="connsiteY67" fmla="*/ 4946 h 10000"/>
                  <a:gd name="connsiteX68" fmla="*/ 29 w 9750"/>
                  <a:gd name="connsiteY68" fmla="*/ 4946 h 10000"/>
                  <a:gd name="connsiteX69" fmla="*/ 0 w 9750"/>
                  <a:gd name="connsiteY69" fmla="*/ 4989 h 10000"/>
                  <a:gd name="connsiteX70" fmla="*/ 0 w 9750"/>
                  <a:gd name="connsiteY70" fmla="*/ 5054 h 10000"/>
                  <a:gd name="connsiteX71" fmla="*/ 11 w 9750"/>
                  <a:gd name="connsiteY71" fmla="*/ 5185 h 10000"/>
                  <a:gd name="connsiteX72" fmla="*/ 40 w 9750"/>
                  <a:gd name="connsiteY72" fmla="*/ 5338 h 10000"/>
                  <a:gd name="connsiteX73" fmla="*/ 103 w 9750"/>
                  <a:gd name="connsiteY73" fmla="*/ 5512 h 10000"/>
                  <a:gd name="connsiteX74" fmla="*/ 188 w 9750"/>
                  <a:gd name="connsiteY74" fmla="*/ 5752 h 10000"/>
                  <a:gd name="connsiteX75" fmla="*/ 188 w 9750"/>
                  <a:gd name="connsiteY75" fmla="*/ 5752 h 10000"/>
                  <a:gd name="connsiteX76" fmla="*/ 438 w 9750"/>
                  <a:gd name="connsiteY76" fmla="*/ 6187 h 10000"/>
                  <a:gd name="connsiteX0" fmla="*/ 449 w 9737"/>
                  <a:gd name="connsiteY0" fmla="*/ 6187 h 10000"/>
                  <a:gd name="connsiteX1" fmla="*/ 449 w 9737"/>
                  <a:gd name="connsiteY1" fmla="*/ 6187 h 10000"/>
                  <a:gd name="connsiteX2" fmla="*/ 794 w 9737"/>
                  <a:gd name="connsiteY2" fmla="*/ 6754 h 10000"/>
                  <a:gd name="connsiteX3" fmla="*/ 1137 w 9737"/>
                  <a:gd name="connsiteY3" fmla="*/ 7277 h 10000"/>
                  <a:gd name="connsiteX4" fmla="*/ 1482 w 9737"/>
                  <a:gd name="connsiteY4" fmla="*/ 7756 h 10000"/>
                  <a:gd name="connsiteX5" fmla="*/ 1826 w 9737"/>
                  <a:gd name="connsiteY5" fmla="*/ 8148 h 10000"/>
                  <a:gd name="connsiteX6" fmla="*/ 2170 w 9737"/>
                  <a:gd name="connsiteY6" fmla="*/ 8562 h 10000"/>
                  <a:gd name="connsiteX7" fmla="*/ 2515 w 9737"/>
                  <a:gd name="connsiteY7" fmla="*/ 8867 h 10000"/>
                  <a:gd name="connsiteX8" fmla="*/ 2853 w 9737"/>
                  <a:gd name="connsiteY8" fmla="*/ 9150 h 10000"/>
                  <a:gd name="connsiteX9" fmla="*/ 3192 w 9737"/>
                  <a:gd name="connsiteY9" fmla="*/ 9390 h 10000"/>
                  <a:gd name="connsiteX10" fmla="*/ 3529 w 9737"/>
                  <a:gd name="connsiteY10" fmla="*/ 9586 h 10000"/>
                  <a:gd name="connsiteX11" fmla="*/ 3874 w 9737"/>
                  <a:gd name="connsiteY11" fmla="*/ 9760 h 10000"/>
                  <a:gd name="connsiteX12" fmla="*/ 4206 w 9737"/>
                  <a:gd name="connsiteY12" fmla="*/ 9869 h 10000"/>
                  <a:gd name="connsiteX13" fmla="*/ 4538 w 9737"/>
                  <a:gd name="connsiteY13" fmla="*/ 9956 h 10000"/>
                  <a:gd name="connsiteX14" fmla="*/ 4877 w 9737"/>
                  <a:gd name="connsiteY14" fmla="*/ 10000 h 10000"/>
                  <a:gd name="connsiteX15" fmla="*/ 5210 w 9737"/>
                  <a:gd name="connsiteY15" fmla="*/ 10000 h 10000"/>
                  <a:gd name="connsiteX16" fmla="*/ 5543 w 9737"/>
                  <a:gd name="connsiteY16" fmla="*/ 9956 h 10000"/>
                  <a:gd name="connsiteX17" fmla="*/ 5863 w 9737"/>
                  <a:gd name="connsiteY17" fmla="*/ 9869 h 10000"/>
                  <a:gd name="connsiteX18" fmla="*/ 6184 w 9737"/>
                  <a:gd name="connsiteY18" fmla="*/ 9760 h 10000"/>
                  <a:gd name="connsiteX19" fmla="*/ 6506 w 9737"/>
                  <a:gd name="connsiteY19" fmla="*/ 9586 h 10000"/>
                  <a:gd name="connsiteX20" fmla="*/ 6819 w 9737"/>
                  <a:gd name="connsiteY20" fmla="*/ 9390 h 10000"/>
                  <a:gd name="connsiteX21" fmla="*/ 7129 w 9737"/>
                  <a:gd name="connsiteY21" fmla="*/ 9194 h 10000"/>
                  <a:gd name="connsiteX22" fmla="*/ 7444 w 9737"/>
                  <a:gd name="connsiteY22" fmla="*/ 8911 h 10000"/>
                  <a:gd name="connsiteX23" fmla="*/ 7742 w 9737"/>
                  <a:gd name="connsiteY23" fmla="*/ 8627 h 10000"/>
                  <a:gd name="connsiteX24" fmla="*/ 8045 w 9737"/>
                  <a:gd name="connsiteY24" fmla="*/ 8301 h 10000"/>
                  <a:gd name="connsiteX25" fmla="*/ 8331 w 9737"/>
                  <a:gd name="connsiteY25" fmla="*/ 7952 h 10000"/>
                  <a:gd name="connsiteX26" fmla="*/ 8623 w 9737"/>
                  <a:gd name="connsiteY26" fmla="*/ 7582 h 10000"/>
                  <a:gd name="connsiteX27" fmla="*/ 8914 w 9737"/>
                  <a:gd name="connsiteY27" fmla="*/ 7146 h 10000"/>
                  <a:gd name="connsiteX28" fmla="*/ 9195 w 9737"/>
                  <a:gd name="connsiteY28" fmla="*/ 6710 h 10000"/>
                  <a:gd name="connsiteX29" fmla="*/ 9469 w 9737"/>
                  <a:gd name="connsiteY29" fmla="*/ 6231 h 10000"/>
                  <a:gd name="connsiteX30" fmla="*/ 9737 w 9737"/>
                  <a:gd name="connsiteY30" fmla="*/ 5752 h 10000"/>
                  <a:gd name="connsiteX31" fmla="*/ 9696 w 9737"/>
                  <a:gd name="connsiteY31" fmla="*/ 0 h 10000"/>
                  <a:gd name="connsiteX32" fmla="*/ 9484 w 9737"/>
                  <a:gd name="connsiteY32" fmla="*/ 555 h 10000"/>
                  <a:gd name="connsiteX33" fmla="*/ 9428 w 9737"/>
                  <a:gd name="connsiteY33" fmla="*/ 697 h 10000"/>
                  <a:gd name="connsiteX34" fmla="*/ 9160 w 9737"/>
                  <a:gd name="connsiteY34" fmla="*/ 1329 h 10000"/>
                  <a:gd name="connsiteX35" fmla="*/ 8879 w 9737"/>
                  <a:gd name="connsiteY35" fmla="*/ 1939 h 10000"/>
                  <a:gd name="connsiteX36" fmla="*/ 8600 w 9737"/>
                  <a:gd name="connsiteY36" fmla="*/ 2527 h 10000"/>
                  <a:gd name="connsiteX37" fmla="*/ 8314 w 9737"/>
                  <a:gd name="connsiteY37" fmla="*/ 3094 h 10000"/>
                  <a:gd name="connsiteX38" fmla="*/ 8022 w 9737"/>
                  <a:gd name="connsiteY38" fmla="*/ 3617 h 10000"/>
                  <a:gd name="connsiteX39" fmla="*/ 7730 w 9737"/>
                  <a:gd name="connsiteY39" fmla="*/ 4096 h 10000"/>
                  <a:gd name="connsiteX40" fmla="*/ 7433 w 9737"/>
                  <a:gd name="connsiteY40" fmla="*/ 4532 h 10000"/>
                  <a:gd name="connsiteX41" fmla="*/ 7117 w 9737"/>
                  <a:gd name="connsiteY41" fmla="*/ 4946 h 10000"/>
                  <a:gd name="connsiteX42" fmla="*/ 6819 w 9737"/>
                  <a:gd name="connsiteY42" fmla="*/ 5338 h 10000"/>
                  <a:gd name="connsiteX43" fmla="*/ 6506 w 9737"/>
                  <a:gd name="connsiteY43" fmla="*/ 5708 h 10000"/>
                  <a:gd name="connsiteX44" fmla="*/ 6195 w 9737"/>
                  <a:gd name="connsiteY44" fmla="*/ 6035 h 10000"/>
                  <a:gd name="connsiteX45" fmla="*/ 5886 w 9737"/>
                  <a:gd name="connsiteY45" fmla="*/ 6296 h 10000"/>
                  <a:gd name="connsiteX46" fmla="*/ 5572 w 9737"/>
                  <a:gd name="connsiteY46" fmla="*/ 6536 h 10000"/>
                  <a:gd name="connsiteX47" fmla="*/ 5250 w 9737"/>
                  <a:gd name="connsiteY47" fmla="*/ 6776 h 10000"/>
                  <a:gd name="connsiteX48" fmla="*/ 4942 w 9737"/>
                  <a:gd name="connsiteY48" fmla="*/ 6993 h 10000"/>
                  <a:gd name="connsiteX49" fmla="*/ 4615 w 9737"/>
                  <a:gd name="connsiteY49" fmla="*/ 7102 h 10000"/>
                  <a:gd name="connsiteX50" fmla="*/ 4305 w 9737"/>
                  <a:gd name="connsiteY50" fmla="*/ 7233 h 10000"/>
                  <a:gd name="connsiteX51" fmla="*/ 3985 w 9737"/>
                  <a:gd name="connsiteY51" fmla="*/ 7298 h 10000"/>
                  <a:gd name="connsiteX52" fmla="*/ 3670 w 9737"/>
                  <a:gd name="connsiteY52" fmla="*/ 7342 h 10000"/>
                  <a:gd name="connsiteX53" fmla="*/ 3360 w 9737"/>
                  <a:gd name="connsiteY53" fmla="*/ 7342 h 10000"/>
                  <a:gd name="connsiteX54" fmla="*/ 3051 w 9737"/>
                  <a:gd name="connsiteY54" fmla="*/ 7342 h 10000"/>
                  <a:gd name="connsiteX55" fmla="*/ 2736 w 9737"/>
                  <a:gd name="connsiteY55" fmla="*/ 7277 h 10000"/>
                  <a:gd name="connsiteX56" fmla="*/ 2428 w 9737"/>
                  <a:gd name="connsiteY56" fmla="*/ 7190 h 10000"/>
                  <a:gd name="connsiteX57" fmla="*/ 2124 w 9737"/>
                  <a:gd name="connsiteY57" fmla="*/ 7037 h 10000"/>
                  <a:gd name="connsiteX58" fmla="*/ 1826 w 9737"/>
                  <a:gd name="connsiteY58" fmla="*/ 6863 h 10000"/>
                  <a:gd name="connsiteX59" fmla="*/ 1522 w 9737"/>
                  <a:gd name="connsiteY59" fmla="*/ 6667 h 10000"/>
                  <a:gd name="connsiteX60" fmla="*/ 1236 w 9737"/>
                  <a:gd name="connsiteY60" fmla="*/ 6383 h 10000"/>
                  <a:gd name="connsiteX61" fmla="*/ 945 w 9737"/>
                  <a:gd name="connsiteY61" fmla="*/ 6100 h 10000"/>
                  <a:gd name="connsiteX62" fmla="*/ 666 w 9737"/>
                  <a:gd name="connsiteY62" fmla="*/ 5773 h 10000"/>
                  <a:gd name="connsiteX63" fmla="*/ 385 w 9737"/>
                  <a:gd name="connsiteY63" fmla="*/ 5425 h 10000"/>
                  <a:gd name="connsiteX64" fmla="*/ 106 w 9737"/>
                  <a:gd name="connsiteY64" fmla="*/ 5011 h 10000"/>
                  <a:gd name="connsiteX65" fmla="*/ 106 w 9737"/>
                  <a:gd name="connsiteY65" fmla="*/ 5011 h 10000"/>
                  <a:gd name="connsiteX66" fmla="*/ 65 w 9737"/>
                  <a:gd name="connsiteY66" fmla="*/ 4946 h 10000"/>
                  <a:gd name="connsiteX67" fmla="*/ 30 w 9737"/>
                  <a:gd name="connsiteY67" fmla="*/ 4946 h 10000"/>
                  <a:gd name="connsiteX68" fmla="*/ 0 w 9737"/>
                  <a:gd name="connsiteY68" fmla="*/ 4989 h 10000"/>
                  <a:gd name="connsiteX69" fmla="*/ 0 w 9737"/>
                  <a:gd name="connsiteY69" fmla="*/ 5054 h 10000"/>
                  <a:gd name="connsiteX70" fmla="*/ 11 w 9737"/>
                  <a:gd name="connsiteY70" fmla="*/ 5185 h 10000"/>
                  <a:gd name="connsiteX71" fmla="*/ 41 w 9737"/>
                  <a:gd name="connsiteY71" fmla="*/ 5338 h 10000"/>
                  <a:gd name="connsiteX72" fmla="*/ 106 w 9737"/>
                  <a:gd name="connsiteY72" fmla="*/ 5512 h 10000"/>
                  <a:gd name="connsiteX73" fmla="*/ 193 w 9737"/>
                  <a:gd name="connsiteY73" fmla="*/ 5752 h 10000"/>
                  <a:gd name="connsiteX74" fmla="*/ 193 w 9737"/>
                  <a:gd name="connsiteY74" fmla="*/ 5752 h 10000"/>
                  <a:gd name="connsiteX75" fmla="*/ 449 w 9737"/>
                  <a:gd name="connsiteY75" fmla="*/ 6187 h 10000"/>
                  <a:gd name="connsiteX0" fmla="*/ 461 w 9958"/>
                  <a:gd name="connsiteY0" fmla="*/ 6187 h 10000"/>
                  <a:gd name="connsiteX1" fmla="*/ 461 w 9958"/>
                  <a:gd name="connsiteY1" fmla="*/ 6187 h 10000"/>
                  <a:gd name="connsiteX2" fmla="*/ 815 w 9958"/>
                  <a:gd name="connsiteY2" fmla="*/ 6754 h 10000"/>
                  <a:gd name="connsiteX3" fmla="*/ 1168 w 9958"/>
                  <a:gd name="connsiteY3" fmla="*/ 7277 h 10000"/>
                  <a:gd name="connsiteX4" fmla="*/ 1522 w 9958"/>
                  <a:gd name="connsiteY4" fmla="*/ 7756 h 10000"/>
                  <a:gd name="connsiteX5" fmla="*/ 1875 w 9958"/>
                  <a:gd name="connsiteY5" fmla="*/ 8148 h 10000"/>
                  <a:gd name="connsiteX6" fmla="*/ 2229 w 9958"/>
                  <a:gd name="connsiteY6" fmla="*/ 8562 h 10000"/>
                  <a:gd name="connsiteX7" fmla="*/ 2583 w 9958"/>
                  <a:gd name="connsiteY7" fmla="*/ 8867 h 10000"/>
                  <a:gd name="connsiteX8" fmla="*/ 2930 w 9958"/>
                  <a:gd name="connsiteY8" fmla="*/ 9150 h 10000"/>
                  <a:gd name="connsiteX9" fmla="*/ 3278 w 9958"/>
                  <a:gd name="connsiteY9" fmla="*/ 9390 h 10000"/>
                  <a:gd name="connsiteX10" fmla="*/ 3624 w 9958"/>
                  <a:gd name="connsiteY10" fmla="*/ 9586 h 10000"/>
                  <a:gd name="connsiteX11" fmla="*/ 3979 w 9958"/>
                  <a:gd name="connsiteY11" fmla="*/ 9760 h 10000"/>
                  <a:gd name="connsiteX12" fmla="*/ 4320 w 9958"/>
                  <a:gd name="connsiteY12" fmla="*/ 9869 h 10000"/>
                  <a:gd name="connsiteX13" fmla="*/ 4661 w 9958"/>
                  <a:gd name="connsiteY13" fmla="*/ 9956 h 10000"/>
                  <a:gd name="connsiteX14" fmla="*/ 5009 w 9958"/>
                  <a:gd name="connsiteY14" fmla="*/ 10000 h 10000"/>
                  <a:gd name="connsiteX15" fmla="*/ 5351 w 9958"/>
                  <a:gd name="connsiteY15" fmla="*/ 10000 h 10000"/>
                  <a:gd name="connsiteX16" fmla="*/ 5693 w 9958"/>
                  <a:gd name="connsiteY16" fmla="*/ 9956 h 10000"/>
                  <a:gd name="connsiteX17" fmla="*/ 6021 w 9958"/>
                  <a:gd name="connsiteY17" fmla="*/ 9869 h 10000"/>
                  <a:gd name="connsiteX18" fmla="*/ 6351 w 9958"/>
                  <a:gd name="connsiteY18" fmla="*/ 9760 h 10000"/>
                  <a:gd name="connsiteX19" fmla="*/ 6682 w 9958"/>
                  <a:gd name="connsiteY19" fmla="*/ 9586 h 10000"/>
                  <a:gd name="connsiteX20" fmla="*/ 7003 w 9958"/>
                  <a:gd name="connsiteY20" fmla="*/ 9390 h 10000"/>
                  <a:gd name="connsiteX21" fmla="*/ 7322 w 9958"/>
                  <a:gd name="connsiteY21" fmla="*/ 9194 h 10000"/>
                  <a:gd name="connsiteX22" fmla="*/ 7645 w 9958"/>
                  <a:gd name="connsiteY22" fmla="*/ 8911 h 10000"/>
                  <a:gd name="connsiteX23" fmla="*/ 7951 w 9958"/>
                  <a:gd name="connsiteY23" fmla="*/ 8627 h 10000"/>
                  <a:gd name="connsiteX24" fmla="*/ 8262 w 9958"/>
                  <a:gd name="connsiteY24" fmla="*/ 8301 h 10000"/>
                  <a:gd name="connsiteX25" fmla="*/ 8556 w 9958"/>
                  <a:gd name="connsiteY25" fmla="*/ 7952 h 10000"/>
                  <a:gd name="connsiteX26" fmla="*/ 8856 w 9958"/>
                  <a:gd name="connsiteY26" fmla="*/ 7582 h 10000"/>
                  <a:gd name="connsiteX27" fmla="*/ 9155 w 9958"/>
                  <a:gd name="connsiteY27" fmla="*/ 7146 h 10000"/>
                  <a:gd name="connsiteX28" fmla="*/ 9443 w 9958"/>
                  <a:gd name="connsiteY28" fmla="*/ 6710 h 10000"/>
                  <a:gd name="connsiteX29" fmla="*/ 9725 w 9958"/>
                  <a:gd name="connsiteY29" fmla="*/ 6231 h 10000"/>
                  <a:gd name="connsiteX30" fmla="*/ 9958 w 9958"/>
                  <a:gd name="connsiteY30" fmla="*/ 0 h 10000"/>
                  <a:gd name="connsiteX31" fmla="*/ 9740 w 9958"/>
                  <a:gd name="connsiteY31" fmla="*/ 555 h 10000"/>
                  <a:gd name="connsiteX32" fmla="*/ 9683 w 9958"/>
                  <a:gd name="connsiteY32" fmla="*/ 697 h 10000"/>
                  <a:gd name="connsiteX33" fmla="*/ 9407 w 9958"/>
                  <a:gd name="connsiteY33" fmla="*/ 1329 h 10000"/>
                  <a:gd name="connsiteX34" fmla="*/ 9119 w 9958"/>
                  <a:gd name="connsiteY34" fmla="*/ 1939 h 10000"/>
                  <a:gd name="connsiteX35" fmla="*/ 8832 w 9958"/>
                  <a:gd name="connsiteY35" fmla="*/ 2527 h 10000"/>
                  <a:gd name="connsiteX36" fmla="*/ 8539 w 9958"/>
                  <a:gd name="connsiteY36" fmla="*/ 3094 h 10000"/>
                  <a:gd name="connsiteX37" fmla="*/ 8239 w 9958"/>
                  <a:gd name="connsiteY37" fmla="*/ 3617 h 10000"/>
                  <a:gd name="connsiteX38" fmla="*/ 7939 w 9958"/>
                  <a:gd name="connsiteY38" fmla="*/ 4096 h 10000"/>
                  <a:gd name="connsiteX39" fmla="*/ 7634 w 9958"/>
                  <a:gd name="connsiteY39" fmla="*/ 4532 h 10000"/>
                  <a:gd name="connsiteX40" fmla="*/ 7309 w 9958"/>
                  <a:gd name="connsiteY40" fmla="*/ 4946 h 10000"/>
                  <a:gd name="connsiteX41" fmla="*/ 7003 w 9958"/>
                  <a:gd name="connsiteY41" fmla="*/ 5338 h 10000"/>
                  <a:gd name="connsiteX42" fmla="*/ 6682 w 9958"/>
                  <a:gd name="connsiteY42" fmla="*/ 5708 h 10000"/>
                  <a:gd name="connsiteX43" fmla="*/ 6362 w 9958"/>
                  <a:gd name="connsiteY43" fmla="*/ 6035 h 10000"/>
                  <a:gd name="connsiteX44" fmla="*/ 6045 w 9958"/>
                  <a:gd name="connsiteY44" fmla="*/ 6296 h 10000"/>
                  <a:gd name="connsiteX45" fmla="*/ 5723 w 9958"/>
                  <a:gd name="connsiteY45" fmla="*/ 6536 h 10000"/>
                  <a:gd name="connsiteX46" fmla="*/ 5392 w 9958"/>
                  <a:gd name="connsiteY46" fmla="*/ 6776 h 10000"/>
                  <a:gd name="connsiteX47" fmla="*/ 5075 w 9958"/>
                  <a:gd name="connsiteY47" fmla="*/ 6993 h 10000"/>
                  <a:gd name="connsiteX48" fmla="*/ 4740 w 9958"/>
                  <a:gd name="connsiteY48" fmla="*/ 7102 h 10000"/>
                  <a:gd name="connsiteX49" fmla="*/ 4421 w 9958"/>
                  <a:gd name="connsiteY49" fmla="*/ 7233 h 10000"/>
                  <a:gd name="connsiteX50" fmla="*/ 4093 w 9958"/>
                  <a:gd name="connsiteY50" fmla="*/ 7298 h 10000"/>
                  <a:gd name="connsiteX51" fmla="*/ 3769 w 9958"/>
                  <a:gd name="connsiteY51" fmla="*/ 7342 h 10000"/>
                  <a:gd name="connsiteX52" fmla="*/ 3451 w 9958"/>
                  <a:gd name="connsiteY52" fmla="*/ 7342 h 10000"/>
                  <a:gd name="connsiteX53" fmla="*/ 3133 w 9958"/>
                  <a:gd name="connsiteY53" fmla="*/ 7342 h 10000"/>
                  <a:gd name="connsiteX54" fmla="*/ 2810 w 9958"/>
                  <a:gd name="connsiteY54" fmla="*/ 7277 h 10000"/>
                  <a:gd name="connsiteX55" fmla="*/ 2494 w 9958"/>
                  <a:gd name="connsiteY55" fmla="*/ 7190 h 10000"/>
                  <a:gd name="connsiteX56" fmla="*/ 2181 w 9958"/>
                  <a:gd name="connsiteY56" fmla="*/ 7037 h 10000"/>
                  <a:gd name="connsiteX57" fmla="*/ 1875 w 9958"/>
                  <a:gd name="connsiteY57" fmla="*/ 6863 h 10000"/>
                  <a:gd name="connsiteX58" fmla="*/ 1563 w 9958"/>
                  <a:gd name="connsiteY58" fmla="*/ 6667 h 10000"/>
                  <a:gd name="connsiteX59" fmla="*/ 1269 w 9958"/>
                  <a:gd name="connsiteY59" fmla="*/ 6383 h 10000"/>
                  <a:gd name="connsiteX60" fmla="*/ 971 w 9958"/>
                  <a:gd name="connsiteY60" fmla="*/ 6100 h 10000"/>
                  <a:gd name="connsiteX61" fmla="*/ 684 w 9958"/>
                  <a:gd name="connsiteY61" fmla="*/ 5773 h 10000"/>
                  <a:gd name="connsiteX62" fmla="*/ 395 w 9958"/>
                  <a:gd name="connsiteY62" fmla="*/ 5425 h 10000"/>
                  <a:gd name="connsiteX63" fmla="*/ 109 w 9958"/>
                  <a:gd name="connsiteY63" fmla="*/ 5011 h 10000"/>
                  <a:gd name="connsiteX64" fmla="*/ 109 w 9958"/>
                  <a:gd name="connsiteY64" fmla="*/ 5011 h 10000"/>
                  <a:gd name="connsiteX65" fmla="*/ 67 w 9958"/>
                  <a:gd name="connsiteY65" fmla="*/ 4946 h 10000"/>
                  <a:gd name="connsiteX66" fmla="*/ 31 w 9958"/>
                  <a:gd name="connsiteY66" fmla="*/ 4946 h 10000"/>
                  <a:gd name="connsiteX67" fmla="*/ 0 w 9958"/>
                  <a:gd name="connsiteY67" fmla="*/ 4989 h 10000"/>
                  <a:gd name="connsiteX68" fmla="*/ 0 w 9958"/>
                  <a:gd name="connsiteY68" fmla="*/ 5054 h 10000"/>
                  <a:gd name="connsiteX69" fmla="*/ 11 w 9958"/>
                  <a:gd name="connsiteY69" fmla="*/ 5185 h 10000"/>
                  <a:gd name="connsiteX70" fmla="*/ 42 w 9958"/>
                  <a:gd name="connsiteY70" fmla="*/ 5338 h 10000"/>
                  <a:gd name="connsiteX71" fmla="*/ 109 w 9958"/>
                  <a:gd name="connsiteY71" fmla="*/ 5512 h 10000"/>
                  <a:gd name="connsiteX72" fmla="*/ 198 w 9958"/>
                  <a:gd name="connsiteY72" fmla="*/ 5752 h 10000"/>
                  <a:gd name="connsiteX73" fmla="*/ 198 w 9958"/>
                  <a:gd name="connsiteY73" fmla="*/ 5752 h 10000"/>
                  <a:gd name="connsiteX74" fmla="*/ 461 w 9958"/>
                  <a:gd name="connsiteY74" fmla="*/ 6187 h 10000"/>
                  <a:gd name="connsiteX0" fmla="*/ 463 w 10000"/>
                  <a:gd name="connsiteY0" fmla="*/ 6187 h 10000"/>
                  <a:gd name="connsiteX1" fmla="*/ 463 w 10000"/>
                  <a:gd name="connsiteY1" fmla="*/ 6187 h 10000"/>
                  <a:gd name="connsiteX2" fmla="*/ 818 w 10000"/>
                  <a:gd name="connsiteY2" fmla="*/ 6754 h 10000"/>
                  <a:gd name="connsiteX3" fmla="*/ 1173 w 10000"/>
                  <a:gd name="connsiteY3" fmla="*/ 7277 h 10000"/>
                  <a:gd name="connsiteX4" fmla="*/ 1528 w 10000"/>
                  <a:gd name="connsiteY4" fmla="*/ 7756 h 10000"/>
                  <a:gd name="connsiteX5" fmla="*/ 1883 w 10000"/>
                  <a:gd name="connsiteY5" fmla="*/ 8148 h 10000"/>
                  <a:gd name="connsiteX6" fmla="*/ 2238 w 10000"/>
                  <a:gd name="connsiteY6" fmla="*/ 8562 h 10000"/>
                  <a:gd name="connsiteX7" fmla="*/ 2594 w 10000"/>
                  <a:gd name="connsiteY7" fmla="*/ 8867 h 10000"/>
                  <a:gd name="connsiteX8" fmla="*/ 2942 w 10000"/>
                  <a:gd name="connsiteY8" fmla="*/ 9150 h 10000"/>
                  <a:gd name="connsiteX9" fmla="*/ 3292 w 10000"/>
                  <a:gd name="connsiteY9" fmla="*/ 9390 h 10000"/>
                  <a:gd name="connsiteX10" fmla="*/ 3639 w 10000"/>
                  <a:gd name="connsiteY10" fmla="*/ 9586 h 10000"/>
                  <a:gd name="connsiteX11" fmla="*/ 3996 w 10000"/>
                  <a:gd name="connsiteY11" fmla="*/ 9760 h 10000"/>
                  <a:gd name="connsiteX12" fmla="*/ 4338 w 10000"/>
                  <a:gd name="connsiteY12" fmla="*/ 9869 h 10000"/>
                  <a:gd name="connsiteX13" fmla="*/ 4681 w 10000"/>
                  <a:gd name="connsiteY13" fmla="*/ 9956 h 10000"/>
                  <a:gd name="connsiteX14" fmla="*/ 5030 w 10000"/>
                  <a:gd name="connsiteY14" fmla="*/ 10000 h 10000"/>
                  <a:gd name="connsiteX15" fmla="*/ 5374 w 10000"/>
                  <a:gd name="connsiteY15" fmla="*/ 10000 h 10000"/>
                  <a:gd name="connsiteX16" fmla="*/ 5717 w 10000"/>
                  <a:gd name="connsiteY16" fmla="*/ 9956 h 10000"/>
                  <a:gd name="connsiteX17" fmla="*/ 6046 w 10000"/>
                  <a:gd name="connsiteY17" fmla="*/ 9869 h 10000"/>
                  <a:gd name="connsiteX18" fmla="*/ 6378 w 10000"/>
                  <a:gd name="connsiteY18" fmla="*/ 9760 h 10000"/>
                  <a:gd name="connsiteX19" fmla="*/ 6710 w 10000"/>
                  <a:gd name="connsiteY19" fmla="*/ 9586 h 10000"/>
                  <a:gd name="connsiteX20" fmla="*/ 7033 w 10000"/>
                  <a:gd name="connsiteY20" fmla="*/ 9390 h 10000"/>
                  <a:gd name="connsiteX21" fmla="*/ 7353 w 10000"/>
                  <a:gd name="connsiteY21" fmla="*/ 9194 h 10000"/>
                  <a:gd name="connsiteX22" fmla="*/ 7677 w 10000"/>
                  <a:gd name="connsiteY22" fmla="*/ 8911 h 10000"/>
                  <a:gd name="connsiteX23" fmla="*/ 7985 w 10000"/>
                  <a:gd name="connsiteY23" fmla="*/ 8627 h 10000"/>
                  <a:gd name="connsiteX24" fmla="*/ 8297 w 10000"/>
                  <a:gd name="connsiteY24" fmla="*/ 8301 h 10000"/>
                  <a:gd name="connsiteX25" fmla="*/ 8592 w 10000"/>
                  <a:gd name="connsiteY25" fmla="*/ 7952 h 10000"/>
                  <a:gd name="connsiteX26" fmla="*/ 8893 w 10000"/>
                  <a:gd name="connsiteY26" fmla="*/ 7582 h 10000"/>
                  <a:gd name="connsiteX27" fmla="*/ 9194 w 10000"/>
                  <a:gd name="connsiteY27" fmla="*/ 7146 h 10000"/>
                  <a:gd name="connsiteX28" fmla="*/ 9483 w 10000"/>
                  <a:gd name="connsiteY28" fmla="*/ 6710 h 10000"/>
                  <a:gd name="connsiteX29" fmla="*/ 9793 w 10000"/>
                  <a:gd name="connsiteY29" fmla="*/ 6183 h 10000"/>
                  <a:gd name="connsiteX30" fmla="*/ 10000 w 10000"/>
                  <a:gd name="connsiteY30" fmla="*/ 0 h 10000"/>
                  <a:gd name="connsiteX31" fmla="*/ 9781 w 10000"/>
                  <a:gd name="connsiteY31" fmla="*/ 555 h 10000"/>
                  <a:gd name="connsiteX32" fmla="*/ 9724 w 10000"/>
                  <a:gd name="connsiteY32" fmla="*/ 697 h 10000"/>
                  <a:gd name="connsiteX33" fmla="*/ 9447 w 10000"/>
                  <a:gd name="connsiteY33" fmla="*/ 1329 h 10000"/>
                  <a:gd name="connsiteX34" fmla="*/ 9157 w 10000"/>
                  <a:gd name="connsiteY34" fmla="*/ 1939 h 10000"/>
                  <a:gd name="connsiteX35" fmla="*/ 8869 w 10000"/>
                  <a:gd name="connsiteY35" fmla="*/ 2527 h 10000"/>
                  <a:gd name="connsiteX36" fmla="*/ 8575 w 10000"/>
                  <a:gd name="connsiteY36" fmla="*/ 3094 h 10000"/>
                  <a:gd name="connsiteX37" fmla="*/ 8274 w 10000"/>
                  <a:gd name="connsiteY37" fmla="*/ 3617 h 10000"/>
                  <a:gd name="connsiteX38" fmla="*/ 7972 w 10000"/>
                  <a:gd name="connsiteY38" fmla="*/ 4096 h 10000"/>
                  <a:gd name="connsiteX39" fmla="*/ 7666 w 10000"/>
                  <a:gd name="connsiteY39" fmla="*/ 4532 h 10000"/>
                  <a:gd name="connsiteX40" fmla="*/ 7340 w 10000"/>
                  <a:gd name="connsiteY40" fmla="*/ 4946 h 10000"/>
                  <a:gd name="connsiteX41" fmla="*/ 7033 w 10000"/>
                  <a:gd name="connsiteY41" fmla="*/ 5338 h 10000"/>
                  <a:gd name="connsiteX42" fmla="*/ 6710 w 10000"/>
                  <a:gd name="connsiteY42" fmla="*/ 5708 h 10000"/>
                  <a:gd name="connsiteX43" fmla="*/ 6389 w 10000"/>
                  <a:gd name="connsiteY43" fmla="*/ 6035 h 10000"/>
                  <a:gd name="connsiteX44" fmla="*/ 6070 w 10000"/>
                  <a:gd name="connsiteY44" fmla="*/ 6296 h 10000"/>
                  <a:gd name="connsiteX45" fmla="*/ 5747 w 10000"/>
                  <a:gd name="connsiteY45" fmla="*/ 6536 h 10000"/>
                  <a:gd name="connsiteX46" fmla="*/ 5415 w 10000"/>
                  <a:gd name="connsiteY46" fmla="*/ 6776 h 10000"/>
                  <a:gd name="connsiteX47" fmla="*/ 5096 w 10000"/>
                  <a:gd name="connsiteY47" fmla="*/ 6993 h 10000"/>
                  <a:gd name="connsiteX48" fmla="*/ 4760 w 10000"/>
                  <a:gd name="connsiteY48" fmla="*/ 7102 h 10000"/>
                  <a:gd name="connsiteX49" fmla="*/ 4440 w 10000"/>
                  <a:gd name="connsiteY49" fmla="*/ 7233 h 10000"/>
                  <a:gd name="connsiteX50" fmla="*/ 4110 w 10000"/>
                  <a:gd name="connsiteY50" fmla="*/ 7298 h 10000"/>
                  <a:gd name="connsiteX51" fmla="*/ 3785 w 10000"/>
                  <a:gd name="connsiteY51" fmla="*/ 7342 h 10000"/>
                  <a:gd name="connsiteX52" fmla="*/ 3466 w 10000"/>
                  <a:gd name="connsiteY52" fmla="*/ 7342 h 10000"/>
                  <a:gd name="connsiteX53" fmla="*/ 3146 w 10000"/>
                  <a:gd name="connsiteY53" fmla="*/ 7342 h 10000"/>
                  <a:gd name="connsiteX54" fmla="*/ 2822 w 10000"/>
                  <a:gd name="connsiteY54" fmla="*/ 7277 h 10000"/>
                  <a:gd name="connsiteX55" fmla="*/ 2505 w 10000"/>
                  <a:gd name="connsiteY55" fmla="*/ 7190 h 10000"/>
                  <a:gd name="connsiteX56" fmla="*/ 2190 w 10000"/>
                  <a:gd name="connsiteY56" fmla="*/ 7037 h 10000"/>
                  <a:gd name="connsiteX57" fmla="*/ 1883 w 10000"/>
                  <a:gd name="connsiteY57" fmla="*/ 6863 h 10000"/>
                  <a:gd name="connsiteX58" fmla="*/ 1570 w 10000"/>
                  <a:gd name="connsiteY58" fmla="*/ 6667 h 10000"/>
                  <a:gd name="connsiteX59" fmla="*/ 1274 w 10000"/>
                  <a:gd name="connsiteY59" fmla="*/ 6383 h 10000"/>
                  <a:gd name="connsiteX60" fmla="*/ 975 w 10000"/>
                  <a:gd name="connsiteY60" fmla="*/ 6100 h 10000"/>
                  <a:gd name="connsiteX61" fmla="*/ 687 w 10000"/>
                  <a:gd name="connsiteY61" fmla="*/ 5773 h 10000"/>
                  <a:gd name="connsiteX62" fmla="*/ 397 w 10000"/>
                  <a:gd name="connsiteY62" fmla="*/ 5425 h 10000"/>
                  <a:gd name="connsiteX63" fmla="*/ 109 w 10000"/>
                  <a:gd name="connsiteY63" fmla="*/ 5011 h 10000"/>
                  <a:gd name="connsiteX64" fmla="*/ 109 w 10000"/>
                  <a:gd name="connsiteY64" fmla="*/ 5011 h 10000"/>
                  <a:gd name="connsiteX65" fmla="*/ 67 w 10000"/>
                  <a:gd name="connsiteY65" fmla="*/ 4946 h 10000"/>
                  <a:gd name="connsiteX66" fmla="*/ 31 w 10000"/>
                  <a:gd name="connsiteY66" fmla="*/ 4946 h 10000"/>
                  <a:gd name="connsiteX67" fmla="*/ 0 w 10000"/>
                  <a:gd name="connsiteY67" fmla="*/ 4989 h 10000"/>
                  <a:gd name="connsiteX68" fmla="*/ 0 w 10000"/>
                  <a:gd name="connsiteY68" fmla="*/ 5054 h 10000"/>
                  <a:gd name="connsiteX69" fmla="*/ 11 w 10000"/>
                  <a:gd name="connsiteY69" fmla="*/ 5185 h 10000"/>
                  <a:gd name="connsiteX70" fmla="*/ 42 w 10000"/>
                  <a:gd name="connsiteY70" fmla="*/ 5338 h 10000"/>
                  <a:gd name="connsiteX71" fmla="*/ 109 w 10000"/>
                  <a:gd name="connsiteY71" fmla="*/ 5512 h 10000"/>
                  <a:gd name="connsiteX72" fmla="*/ 199 w 10000"/>
                  <a:gd name="connsiteY72" fmla="*/ 5752 h 10000"/>
                  <a:gd name="connsiteX73" fmla="*/ 199 w 10000"/>
                  <a:gd name="connsiteY73" fmla="*/ 5752 h 10000"/>
                  <a:gd name="connsiteX74" fmla="*/ 463 w 10000"/>
                  <a:gd name="connsiteY74" fmla="*/ 6187 h 10000"/>
                  <a:gd name="connsiteX0" fmla="*/ 463 w 9814"/>
                  <a:gd name="connsiteY0" fmla="*/ 5632 h 9445"/>
                  <a:gd name="connsiteX1" fmla="*/ 463 w 9814"/>
                  <a:gd name="connsiteY1" fmla="*/ 5632 h 9445"/>
                  <a:gd name="connsiteX2" fmla="*/ 818 w 9814"/>
                  <a:gd name="connsiteY2" fmla="*/ 6199 h 9445"/>
                  <a:gd name="connsiteX3" fmla="*/ 1173 w 9814"/>
                  <a:gd name="connsiteY3" fmla="*/ 6722 h 9445"/>
                  <a:gd name="connsiteX4" fmla="*/ 1528 w 9814"/>
                  <a:gd name="connsiteY4" fmla="*/ 7201 h 9445"/>
                  <a:gd name="connsiteX5" fmla="*/ 1883 w 9814"/>
                  <a:gd name="connsiteY5" fmla="*/ 7593 h 9445"/>
                  <a:gd name="connsiteX6" fmla="*/ 2238 w 9814"/>
                  <a:gd name="connsiteY6" fmla="*/ 8007 h 9445"/>
                  <a:gd name="connsiteX7" fmla="*/ 2594 w 9814"/>
                  <a:gd name="connsiteY7" fmla="*/ 8312 h 9445"/>
                  <a:gd name="connsiteX8" fmla="*/ 2942 w 9814"/>
                  <a:gd name="connsiteY8" fmla="*/ 8595 h 9445"/>
                  <a:gd name="connsiteX9" fmla="*/ 3292 w 9814"/>
                  <a:gd name="connsiteY9" fmla="*/ 8835 h 9445"/>
                  <a:gd name="connsiteX10" fmla="*/ 3639 w 9814"/>
                  <a:gd name="connsiteY10" fmla="*/ 9031 h 9445"/>
                  <a:gd name="connsiteX11" fmla="*/ 3996 w 9814"/>
                  <a:gd name="connsiteY11" fmla="*/ 9205 h 9445"/>
                  <a:gd name="connsiteX12" fmla="*/ 4338 w 9814"/>
                  <a:gd name="connsiteY12" fmla="*/ 9314 h 9445"/>
                  <a:gd name="connsiteX13" fmla="*/ 4681 w 9814"/>
                  <a:gd name="connsiteY13" fmla="*/ 9401 h 9445"/>
                  <a:gd name="connsiteX14" fmla="*/ 5030 w 9814"/>
                  <a:gd name="connsiteY14" fmla="*/ 9445 h 9445"/>
                  <a:gd name="connsiteX15" fmla="*/ 5374 w 9814"/>
                  <a:gd name="connsiteY15" fmla="*/ 9445 h 9445"/>
                  <a:gd name="connsiteX16" fmla="*/ 5717 w 9814"/>
                  <a:gd name="connsiteY16" fmla="*/ 9401 h 9445"/>
                  <a:gd name="connsiteX17" fmla="*/ 6046 w 9814"/>
                  <a:gd name="connsiteY17" fmla="*/ 9314 h 9445"/>
                  <a:gd name="connsiteX18" fmla="*/ 6378 w 9814"/>
                  <a:gd name="connsiteY18" fmla="*/ 9205 h 9445"/>
                  <a:gd name="connsiteX19" fmla="*/ 6710 w 9814"/>
                  <a:gd name="connsiteY19" fmla="*/ 9031 h 9445"/>
                  <a:gd name="connsiteX20" fmla="*/ 7033 w 9814"/>
                  <a:gd name="connsiteY20" fmla="*/ 8835 h 9445"/>
                  <a:gd name="connsiteX21" fmla="*/ 7353 w 9814"/>
                  <a:gd name="connsiteY21" fmla="*/ 8639 h 9445"/>
                  <a:gd name="connsiteX22" fmla="*/ 7677 w 9814"/>
                  <a:gd name="connsiteY22" fmla="*/ 8356 h 9445"/>
                  <a:gd name="connsiteX23" fmla="*/ 7985 w 9814"/>
                  <a:gd name="connsiteY23" fmla="*/ 8072 h 9445"/>
                  <a:gd name="connsiteX24" fmla="*/ 8297 w 9814"/>
                  <a:gd name="connsiteY24" fmla="*/ 7746 h 9445"/>
                  <a:gd name="connsiteX25" fmla="*/ 8592 w 9814"/>
                  <a:gd name="connsiteY25" fmla="*/ 7397 h 9445"/>
                  <a:gd name="connsiteX26" fmla="*/ 8893 w 9814"/>
                  <a:gd name="connsiteY26" fmla="*/ 7027 h 9445"/>
                  <a:gd name="connsiteX27" fmla="*/ 9194 w 9814"/>
                  <a:gd name="connsiteY27" fmla="*/ 6591 h 9445"/>
                  <a:gd name="connsiteX28" fmla="*/ 9483 w 9814"/>
                  <a:gd name="connsiteY28" fmla="*/ 6155 h 9445"/>
                  <a:gd name="connsiteX29" fmla="*/ 9793 w 9814"/>
                  <a:gd name="connsiteY29" fmla="*/ 5628 h 9445"/>
                  <a:gd name="connsiteX30" fmla="*/ 9781 w 9814"/>
                  <a:gd name="connsiteY30" fmla="*/ 0 h 9445"/>
                  <a:gd name="connsiteX31" fmla="*/ 9724 w 9814"/>
                  <a:gd name="connsiteY31" fmla="*/ 142 h 9445"/>
                  <a:gd name="connsiteX32" fmla="*/ 9447 w 9814"/>
                  <a:gd name="connsiteY32" fmla="*/ 774 h 9445"/>
                  <a:gd name="connsiteX33" fmla="*/ 9157 w 9814"/>
                  <a:gd name="connsiteY33" fmla="*/ 1384 h 9445"/>
                  <a:gd name="connsiteX34" fmla="*/ 8869 w 9814"/>
                  <a:gd name="connsiteY34" fmla="*/ 1972 h 9445"/>
                  <a:gd name="connsiteX35" fmla="*/ 8575 w 9814"/>
                  <a:gd name="connsiteY35" fmla="*/ 2539 h 9445"/>
                  <a:gd name="connsiteX36" fmla="*/ 8274 w 9814"/>
                  <a:gd name="connsiteY36" fmla="*/ 3062 h 9445"/>
                  <a:gd name="connsiteX37" fmla="*/ 7972 w 9814"/>
                  <a:gd name="connsiteY37" fmla="*/ 3541 h 9445"/>
                  <a:gd name="connsiteX38" fmla="*/ 7666 w 9814"/>
                  <a:gd name="connsiteY38" fmla="*/ 3977 h 9445"/>
                  <a:gd name="connsiteX39" fmla="*/ 7340 w 9814"/>
                  <a:gd name="connsiteY39" fmla="*/ 4391 h 9445"/>
                  <a:gd name="connsiteX40" fmla="*/ 7033 w 9814"/>
                  <a:gd name="connsiteY40" fmla="*/ 4783 h 9445"/>
                  <a:gd name="connsiteX41" fmla="*/ 6710 w 9814"/>
                  <a:gd name="connsiteY41" fmla="*/ 5153 h 9445"/>
                  <a:gd name="connsiteX42" fmla="*/ 6389 w 9814"/>
                  <a:gd name="connsiteY42" fmla="*/ 5480 h 9445"/>
                  <a:gd name="connsiteX43" fmla="*/ 6070 w 9814"/>
                  <a:gd name="connsiteY43" fmla="*/ 5741 h 9445"/>
                  <a:gd name="connsiteX44" fmla="*/ 5747 w 9814"/>
                  <a:gd name="connsiteY44" fmla="*/ 5981 h 9445"/>
                  <a:gd name="connsiteX45" fmla="*/ 5415 w 9814"/>
                  <a:gd name="connsiteY45" fmla="*/ 6221 h 9445"/>
                  <a:gd name="connsiteX46" fmla="*/ 5096 w 9814"/>
                  <a:gd name="connsiteY46" fmla="*/ 6438 h 9445"/>
                  <a:gd name="connsiteX47" fmla="*/ 4760 w 9814"/>
                  <a:gd name="connsiteY47" fmla="*/ 6547 h 9445"/>
                  <a:gd name="connsiteX48" fmla="*/ 4440 w 9814"/>
                  <a:gd name="connsiteY48" fmla="*/ 6678 h 9445"/>
                  <a:gd name="connsiteX49" fmla="*/ 4110 w 9814"/>
                  <a:gd name="connsiteY49" fmla="*/ 6743 h 9445"/>
                  <a:gd name="connsiteX50" fmla="*/ 3785 w 9814"/>
                  <a:gd name="connsiteY50" fmla="*/ 6787 h 9445"/>
                  <a:gd name="connsiteX51" fmla="*/ 3466 w 9814"/>
                  <a:gd name="connsiteY51" fmla="*/ 6787 h 9445"/>
                  <a:gd name="connsiteX52" fmla="*/ 3146 w 9814"/>
                  <a:gd name="connsiteY52" fmla="*/ 6787 h 9445"/>
                  <a:gd name="connsiteX53" fmla="*/ 2822 w 9814"/>
                  <a:gd name="connsiteY53" fmla="*/ 6722 h 9445"/>
                  <a:gd name="connsiteX54" fmla="*/ 2505 w 9814"/>
                  <a:gd name="connsiteY54" fmla="*/ 6635 h 9445"/>
                  <a:gd name="connsiteX55" fmla="*/ 2190 w 9814"/>
                  <a:gd name="connsiteY55" fmla="*/ 6482 h 9445"/>
                  <a:gd name="connsiteX56" fmla="*/ 1883 w 9814"/>
                  <a:gd name="connsiteY56" fmla="*/ 6308 h 9445"/>
                  <a:gd name="connsiteX57" fmla="*/ 1570 w 9814"/>
                  <a:gd name="connsiteY57" fmla="*/ 6112 h 9445"/>
                  <a:gd name="connsiteX58" fmla="*/ 1274 w 9814"/>
                  <a:gd name="connsiteY58" fmla="*/ 5828 h 9445"/>
                  <a:gd name="connsiteX59" fmla="*/ 975 w 9814"/>
                  <a:gd name="connsiteY59" fmla="*/ 5545 h 9445"/>
                  <a:gd name="connsiteX60" fmla="*/ 687 w 9814"/>
                  <a:gd name="connsiteY60" fmla="*/ 5218 h 9445"/>
                  <a:gd name="connsiteX61" fmla="*/ 397 w 9814"/>
                  <a:gd name="connsiteY61" fmla="*/ 4870 h 9445"/>
                  <a:gd name="connsiteX62" fmla="*/ 109 w 9814"/>
                  <a:gd name="connsiteY62" fmla="*/ 4456 h 9445"/>
                  <a:gd name="connsiteX63" fmla="*/ 109 w 9814"/>
                  <a:gd name="connsiteY63" fmla="*/ 4456 h 9445"/>
                  <a:gd name="connsiteX64" fmla="*/ 67 w 9814"/>
                  <a:gd name="connsiteY64" fmla="*/ 4391 h 9445"/>
                  <a:gd name="connsiteX65" fmla="*/ 31 w 9814"/>
                  <a:gd name="connsiteY65" fmla="*/ 4391 h 9445"/>
                  <a:gd name="connsiteX66" fmla="*/ 0 w 9814"/>
                  <a:gd name="connsiteY66" fmla="*/ 4434 h 9445"/>
                  <a:gd name="connsiteX67" fmla="*/ 0 w 9814"/>
                  <a:gd name="connsiteY67" fmla="*/ 4499 h 9445"/>
                  <a:gd name="connsiteX68" fmla="*/ 11 w 9814"/>
                  <a:gd name="connsiteY68" fmla="*/ 4630 h 9445"/>
                  <a:gd name="connsiteX69" fmla="*/ 42 w 9814"/>
                  <a:gd name="connsiteY69" fmla="*/ 4783 h 9445"/>
                  <a:gd name="connsiteX70" fmla="*/ 109 w 9814"/>
                  <a:gd name="connsiteY70" fmla="*/ 4957 h 9445"/>
                  <a:gd name="connsiteX71" fmla="*/ 199 w 9814"/>
                  <a:gd name="connsiteY71" fmla="*/ 5197 h 9445"/>
                  <a:gd name="connsiteX72" fmla="*/ 199 w 9814"/>
                  <a:gd name="connsiteY72" fmla="*/ 5197 h 9445"/>
                  <a:gd name="connsiteX73" fmla="*/ 463 w 9814"/>
                  <a:gd name="connsiteY73" fmla="*/ 5632 h 9445"/>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354 w 10001"/>
                  <a:gd name="connsiteY9" fmla="*/ 9354 h 10000"/>
                  <a:gd name="connsiteX10" fmla="*/ 3708 w 10001"/>
                  <a:gd name="connsiteY10" fmla="*/ 9562 h 10000"/>
                  <a:gd name="connsiteX11" fmla="*/ 4072 w 10001"/>
                  <a:gd name="connsiteY11" fmla="*/ 9746 h 10000"/>
                  <a:gd name="connsiteX12" fmla="*/ 4420 w 10001"/>
                  <a:gd name="connsiteY12" fmla="*/ 9861 h 10000"/>
                  <a:gd name="connsiteX13" fmla="*/ 4770 w 10001"/>
                  <a:gd name="connsiteY13" fmla="*/ 9953 h 10000"/>
                  <a:gd name="connsiteX14" fmla="*/ 5125 w 10001"/>
                  <a:gd name="connsiteY14" fmla="*/ 10000 h 10000"/>
                  <a:gd name="connsiteX15" fmla="*/ 5476 w 10001"/>
                  <a:gd name="connsiteY15" fmla="*/ 10000 h 10000"/>
                  <a:gd name="connsiteX16" fmla="*/ 6161 w 10001"/>
                  <a:gd name="connsiteY16" fmla="*/ 9861 h 10000"/>
                  <a:gd name="connsiteX17" fmla="*/ 6499 w 10001"/>
                  <a:gd name="connsiteY17" fmla="*/ 9746 h 10000"/>
                  <a:gd name="connsiteX18" fmla="*/ 6837 w 10001"/>
                  <a:gd name="connsiteY18" fmla="*/ 9562 h 10000"/>
                  <a:gd name="connsiteX19" fmla="*/ 7166 w 10001"/>
                  <a:gd name="connsiteY19" fmla="*/ 9354 h 10000"/>
                  <a:gd name="connsiteX20" fmla="*/ 7492 w 10001"/>
                  <a:gd name="connsiteY20" fmla="*/ 9147 h 10000"/>
                  <a:gd name="connsiteX21" fmla="*/ 7822 w 10001"/>
                  <a:gd name="connsiteY21" fmla="*/ 8847 h 10000"/>
                  <a:gd name="connsiteX22" fmla="*/ 8136 w 10001"/>
                  <a:gd name="connsiteY22" fmla="*/ 8546 h 10000"/>
                  <a:gd name="connsiteX23" fmla="*/ 8454 w 10001"/>
                  <a:gd name="connsiteY23" fmla="*/ 8201 h 10000"/>
                  <a:gd name="connsiteX24" fmla="*/ 8755 w 10001"/>
                  <a:gd name="connsiteY24" fmla="*/ 7832 h 10000"/>
                  <a:gd name="connsiteX25" fmla="*/ 9062 w 10001"/>
                  <a:gd name="connsiteY25" fmla="*/ 7440 h 10000"/>
                  <a:gd name="connsiteX26" fmla="*/ 9368 w 10001"/>
                  <a:gd name="connsiteY26" fmla="*/ 6978 h 10000"/>
                  <a:gd name="connsiteX27" fmla="*/ 9663 w 10001"/>
                  <a:gd name="connsiteY27" fmla="*/ 6517 h 10000"/>
                  <a:gd name="connsiteX28" fmla="*/ 9979 w 10001"/>
                  <a:gd name="connsiteY28" fmla="*/ 5959 h 10000"/>
                  <a:gd name="connsiteX29" fmla="*/ 9966 w 10001"/>
                  <a:gd name="connsiteY29" fmla="*/ 0 h 10000"/>
                  <a:gd name="connsiteX30" fmla="*/ 9908 w 10001"/>
                  <a:gd name="connsiteY30" fmla="*/ 150 h 10000"/>
                  <a:gd name="connsiteX31" fmla="*/ 9626 w 10001"/>
                  <a:gd name="connsiteY31" fmla="*/ 819 h 10000"/>
                  <a:gd name="connsiteX32" fmla="*/ 9331 w 10001"/>
                  <a:gd name="connsiteY32" fmla="*/ 1465 h 10000"/>
                  <a:gd name="connsiteX33" fmla="*/ 9037 w 10001"/>
                  <a:gd name="connsiteY33" fmla="*/ 2088 h 10000"/>
                  <a:gd name="connsiteX34" fmla="*/ 8738 w 10001"/>
                  <a:gd name="connsiteY34" fmla="*/ 2688 h 10000"/>
                  <a:gd name="connsiteX35" fmla="*/ 8431 w 10001"/>
                  <a:gd name="connsiteY35" fmla="*/ 3242 h 10000"/>
                  <a:gd name="connsiteX36" fmla="*/ 8123 w 10001"/>
                  <a:gd name="connsiteY36" fmla="*/ 3749 h 10000"/>
                  <a:gd name="connsiteX37" fmla="*/ 7811 w 10001"/>
                  <a:gd name="connsiteY37" fmla="*/ 4211 h 10000"/>
                  <a:gd name="connsiteX38" fmla="*/ 7479 w 10001"/>
                  <a:gd name="connsiteY38" fmla="*/ 4649 h 10000"/>
                  <a:gd name="connsiteX39" fmla="*/ 7166 w 10001"/>
                  <a:gd name="connsiteY39" fmla="*/ 5064 h 10000"/>
                  <a:gd name="connsiteX40" fmla="*/ 6837 w 10001"/>
                  <a:gd name="connsiteY40" fmla="*/ 5456 h 10000"/>
                  <a:gd name="connsiteX41" fmla="*/ 6510 w 10001"/>
                  <a:gd name="connsiteY41" fmla="*/ 5802 h 10000"/>
                  <a:gd name="connsiteX42" fmla="*/ 6185 w 10001"/>
                  <a:gd name="connsiteY42" fmla="*/ 6078 h 10000"/>
                  <a:gd name="connsiteX43" fmla="*/ 5856 w 10001"/>
                  <a:gd name="connsiteY43" fmla="*/ 6332 h 10000"/>
                  <a:gd name="connsiteX44" fmla="*/ 5518 w 10001"/>
                  <a:gd name="connsiteY44" fmla="*/ 6587 h 10000"/>
                  <a:gd name="connsiteX45" fmla="*/ 5193 w 10001"/>
                  <a:gd name="connsiteY45" fmla="*/ 6816 h 10000"/>
                  <a:gd name="connsiteX46" fmla="*/ 4850 w 10001"/>
                  <a:gd name="connsiteY46" fmla="*/ 6932 h 10000"/>
                  <a:gd name="connsiteX47" fmla="*/ 4524 w 10001"/>
                  <a:gd name="connsiteY47" fmla="*/ 7070 h 10000"/>
                  <a:gd name="connsiteX48" fmla="*/ 4188 w 10001"/>
                  <a:gd name="connsiteY48" fmla="*/ 7139 h 10000"/>
                  <a:gd name="connsiteX49" fmla="*/ 3857 w 10001"/>
                  <a:gd name="connsiteY49" fmla="*/ 7186 h 10000"/>
                  <a:gd name="connsiteX50" fmla="*/ 3532 w 10001"/>
                  <a:gd name="connsiteY50" fmla="*/ 7186 h 10000"/>
                  <a:gd name="connsiteX51" fmla="*/ 3206 w 10001"/>
                  <a:gd name="connsiteY51" fmla="*/ 7186 h 10000"/>
                  <a:gd name="connsiteX52" fmla="*/ 2875 w 10001"/>
                  <a:gd name="connsiteY52" fmla="*/ 7117 h 10000"/>
                  <a:gd name="connsiteX53" fmla="*/ 2552 w 10001"/>
                  <a:gd name="connsiteY53" fmla="*/ 7025 h 10000"/>
                  <a:gd name="connsiteX54" fmla="*/ 2232 w 10001"/>
                  <a:gd name="connsiteY54" fmla="*/ 6863 h 10000"/>
                  <a:gd name="connsiteX55" fmla="*/ 1919 w 10001"/>
                  <a:gd name="connsiteY55" fmla="*/ 6679 h 10000"/>
                  <a:gd name="connsiteX56" fmla="*/ 1600 w 10001"/>
                  <a:gd name="connsiteY56" fmla="*/ 6471 h 10000"/>
                  <a:gd name="connsiteX57" fmla="*/ 1298 w 10001"/>
                  <a:gd name="connsiteY57" fmla="*/ 6170 h 10000"/>
                  <a:gd name="connsiteX58" fmla="*/ 993 w 10001"/>
                  <a:gd name="connsiteY58" fmla="*/ 5871 h 10000"/>
                  <a:gd name="connsiteX59" fmla="*/ 700 w 10001"/>
                  <a:gd name="connsiteY59" fmla="*/ 5525 h 10000"/>
                  <a:gd name="connsiteX60" fmla="*/ 405 w 10001"/>
                  <a:gd name="connsiteY60" fmla="*/ 5156 h 10000"/>
                  <a:gd name="connsiteX61" fmla="*/ 111 w 10001"/>
                  <a:gd name="connsiteY61" fmla="*/ 4718 h 10000"/>
                  <a:gd name="connsiteX62" fmla="*/ 111 w 10001"/>
                  <a:gd name="connsiteY62" fmla="*/ 4718 h 10000"/>
                  <a:gd name="connsiteX63" fmla="*/ 68 w 10001"/>
                  <a:gd name="connsiteY63" fmla="*/ 4649 h 10000"/>
                  <a:gd name="connsiteX64" fmla="*/ 32 w 10001"/>
                  <a:gd name="connsiteY64" fmla="*/ 4649 h 10000"/>
                  <a:gd name="connsiteX65" fmla="*/ 0 w 10001"/>
                  <a:gd name="connsiteY65" fmla="*/ 4695 h 10000"/>
                  <a:gd name="connsiteX66" fmla="*/ 0 w 10001"/>
                  <a:gd name="connsiteY66" fmla="*/ 4763 h 10000"/>
                  <a:gd name="connsiteX67" fmla="*/ 11 w 10001"/>
                  <a:gd name="connsiteY67" fmla="*/ 4902 h 10000"/>
                  <a:gd name="connsiteX68" fmla="*/ 43 w 10001"/>
                  <a:gd name="connsiteY68" fmla="*/ 5064 h 10000"/>
                  <a:gd name="connsiteX69" fmla="*/ 111 w 10001"/>
                  <a:gd name="connsiteY69" fmla="*/ 5248 h 10000"/>
                  <a:gd name="connsiteX70" fmla="*/ 203 w 10001"/>
                  <a:gd name="connsiteY70" fmla="*/ 5502 h 10000"/>
                  <a:gd name="connsiteX71" fmla="*/ 203 w 10001"/>
                  <a:gd name="connsiteY71" fmla="*/ 5502 h 10000"/>
                  <a:gd name="connsiteX72" fmla="*/ 472 w 10001"/>
                  <a:gd name="connsiteY72"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354 w 10001"/>
                  <a:gd name="connsiteY9" fmla="*/ 9354 h 10000"/>
                  <a:gd name="connsiteX10" fmla="*/ 3708 w 10001"/>
                  <a:gd name="connsiteY10" fmla="*/ 9562 h 10000"/>
                  <a:gd name="connsiteX11" fmla="*/ 4072 w 10001"/>
                  <a:gd name="connsiteY11" fmla="*/ 9746 h 10000"/>
                  <a:gd name="connsiteX12" fmla="*/ 4420 w 10001"/>
                  <a:gd name="connsiteY12" fmla="*/ 9861 h 10000"/>
                  <a:gd name="connsiteX13" fmla="*/ 4770 w 10001"/>
                  <a:gd name="connsiteY13" fmla="*/ 9953 h 10000"/>
                  <a:gd name="connsiteX14" fmla="*/ 5125 w 10001"/>
                  <a:gd name="connsiteY14" fmla="*/ 10000 h 10000"/>
                  <a:gd name="connsiteX15" fmla="*/ 6161 w 10001"/>
                  <a:gd name="connsiteY15" fmla="*/ 9861 h 10000"/>
                  <a:gd name="connsiteX16" fmla="*/ 6499 w 10001"/>
                  <a:gd name="connsiteY16" fmla="*/ 9746 h 10000"/>
                  <a:gd name="connsiteX17" fmla="*/ 6837 w 10001"/>
                  <a:gd name="connsiteY17" fmla="*/ 9562 h 10000"/>
                  <a:gd name="connsiteX18" fmla="*/ 7166 w 10001"/>
                  <a:gd name="connsiteY18" fmla="*/ 9354 h 10000"/>
                  <a:gd name="connsiteX19" fmla="*/ 7492 w 10001"/>
                  <a:gd name="connsiteY19" fmla="*/ 9147 h 10000"/>
                  <a:gd name="connsiteX20" fmla="*/ 7822 w 10001"/>
                  <a:gd name="connsiteY20" fmla="*/ 8847 h 10000"/>
                  <a:gd name="connsiteX21" fmla="*/ 8136 w 10001"/>
                  <a:gd name="connsiteY21" fmla="*/ 8546 h 10000"/>
                  <a:gd name="connsiteX22" fmla="*/ 8454 w 10001"/>
                  <a:gd name="connsiteY22" fmla="*/ 8201 h 10000"/>
                  <a:gd name="connsiteX23" fmla="*/ 8755 w 10001"/>
                  <a:gd name="connsiteY23" fmla="*/ 7832 h 10000"/>
                  <a:gd name="connsiteX24" fmla="*/ 9062 w 10001"/>
                  <a:gd name="connsiteY24" fmla="*/ 7440 h 10000"/>
                  <a:gd name="connsiteX25" fmla="*/ 9368 w 10001"/>
                  <a:gd name="connsiteY25" fmla="*/ 6978 h 10000"/>
                  <a:gd name="connsiteX26" fmla="*/ 9663 w 10001"/>
                  <a:gd name="connsiteY26" fmla="*/ 6517 h 10000"/>
                  <a:gd name="connsiteX27" fmla="*/ 9979 w 10001"/>
                  <a:gd name="connsiteY27" fmla="*/ 5959 h 10000"/>
                  <a:gd name="connsiteX28" fmla="*/ 9966 w 10001"/>
                  <a:gd name="connsiteY28" fmla="*/ 0 h 10000"/>
                  <a:gd name="connsiteX29" fmla="*/ 9908 w 10001"/>
                  <a:gd name="connsiteY29" fmla="*/ 150 h 10000"/>
                  <a:gd name="connsiteX30" fmla="*/ 9626 w 10001"/>
                  <a:gd name="connsiteY30" fmla="*/ 819 h 10000"/>
                  <a:gd name="connsiteX31" fmla="*/ 9331 w 10001"/>
                  <a:gd name="connsiteY31" fmla="*/ 1465 h 10000"/>
                  <a:gd name="connsiteX32" fmla="*/ 9037 w 10001"/>
                  <a:gd name="connsiteY32" fmla="*/ 2088 h 10000"/>
                  <a:gd name="connsiteX33" fmla="*/ 8738 w 10001"/>
                  <a:gd name="connsiteY33" fmla="*/ 2688 h 10000"/>
                  <a:gd name="connsiteX34" fmla="*/ 8431 w 10001"/>
                  <a:gd name="connsiteY34" fmla="*/ 3242 h 10000"/>
                  <a:gd name="connsiteX35" fmla="*/ 8123 w 10001"/>
                  <a:gd name="connsiteY35" fmla="*/ 3749 h 10000"/>
                  <a:gd name="connsiteX36" fmla="*/ 7811 w 10001"/>
                  <a:gd name="connsiteY36" fmla="*/ 4211 h 10000"/>
                  <a:gd name="connsiteX37" fmla="*/ 7479 w 10001"/>
                  <a:gd name="connsiteY37" fmla="*/ 4649 h 10000"/>
                  <a:gd name="connsiteX38" fmla="*/ 7166 w 10001"/>
                  <a:gd name="connsiteY38" fmla="*/ 5064 h 10000"/>
                  <a:gd name="connsiteX39" fmla="*/ 6837 w 10001"/>
                  <a:gd name="connsiteY39" fmla="*/ 5456 h 10000"/>
                  <a:gd name="connsiteX40" fmla="*/ 6510 w 10001"/>
                  <a:gd name="connsiteY40" fmla="*/ 5802 h 10000"/>
                  <a:gd name="connsiteX41" fmla="*/ 6185 w 10001"/>
                  <a:gd name="connsiteY41" fmla="*/ 6078 h 10000"/>
                  <a:gd name="connsiteX42" fmla="*/ 5856 w 10001"/>
                  <a:gd name="connsiteY42" fmla="*/ 6332 h 10000"/>
                  <a:gd name="connsiteX43" fmla="*/ 5518 w 10001"/>
                  <a:gd name="connsiteY43" fmla="*/ 6587 h 10000"/>
                  <a:gd name="connsiteX44" fmla="*/ 5193 w 10001"/>
                  <a:gd name="connsiteY44" fmla="*/ 6816 h 10000"/>
                  <a:gd name="connsiteX45" fmla="*/ 4850 w 10001"/>
                  <a:gd name="connsiteY45" fmla="*/ 6932 h 10000"/>
                  <a:gd name="connsiteX46" fmla="*/ 4524 w 10001"/>
                  <a:gd name="connsiteY46" fmla="*/ 7070 h 10000"/>
                  <a:gd name="connsiteX47" fmla="*/ 4188 w 10001"/>
                  <a:gd name="connsiteY47" fmla="*/ 7139 h 10000"/>
                  <a:gd name="connsiteX48" fmla="*/ 3857 w 10001"/>
                  <a:gd name="connsiteY48" fmla="*/ 7186 h 10000"/>
                  <a:gd name="connsiteX49" fmla="*/ 3532 w 10001"/>
                  <a:gd name="connsiteY49" fmla="*/ 7186 h 10000"/>
                  <a:gd name="connsiteX50" fmla="*/ 3206 w 10001"/>
                  <a:gd name="connsiteY50" fmla="*/ 7186 h 10000"/>
                  <a:gd name="connsiteX51" fmla="*/ 2875 w 10001"/>
                  <a:gd name="connsiteY51" fmla="*/ 7117 h 10000"/>
                  <a:gd name="connsiteX52" fmla="*/ 2552 w 10001"/>
                  <a:gd name="connsiteY52" fmla="*/ 7025 h 10000"/>
                  <a:gd name="connsiteX53" fmla="*/ 2232 w 10001"/>
                  <a:gd name="connsiteY53" fmla="*/ 6863 h 10000"/>
                  <a:gd name="connsiteX54" fmla="*/ 1919 w 10001"/>
                  <a:gd name="connsiteY54" fmla="*/ 6679 h 10000"/>
                  <a:gd name="connsiteX55" fmla="*/ 1600 w 10001"/>
                  <a:gd name="connsiteY55" fmla="*/ 6471 h 10000"/>
                  <a:gd name="connsiteX56" fmla="*/ 1298 w 10001"/>
                  <a:gd name="connsiteY56" fmla="*/ 6170 h 10000"/>
                  <a:gd name="connsiteX57" fmla="*/ 993 w 10001"/>
                  <a:gd name="connsiteY57" fmla="*/ 5871 h 10000"/>
                  <a:gd name="connsiteX58" fmla="*/ 700 w 10001"/>
                  <a:gd name="connsiteY58" fmla="*/ 5525 h 10000"/>
                  <a:gd name="connsiteX59" fmla="*/ 405 w 10001"/>
                  <a:gd name="connsiteY59" fmla="*/ 5156 h 10000"/>
                  <a:gd name="connsiteX60" fmla="*/ 111 w 10001"/>
                  <a:gd name="connsiteY60" fmla="*/ 4718 h 10000"/>
                  <a:gd name="connsiteX61" fmla="*/ 111 w 10001"/>
                  <a:gd name="connsiteY61" fmla="*/ 4718 h 10000"/>
                  <a:gd name="connsiteX62" fmla="*/ 68 w 10001"/>
                  <a:gd name="connsiteY62" fmla="*/ 4649 h 10000"/>
                  <a:gd name="connsiteX63" fmla="*/ 32 w 10001"/>
                  <a:gd name="connsiteY63" fmla="*/ 4649 h 10000"/>
                  <a:gd name="connsiteX64" fmla="*/ 0 w 10001"/>
                  <a:gd name="connsiteY64" fmla="*/ 4695 h 10000"/>
                  <a:gd name="connsiteX65" fmla="*/ 0 w 10001"/>
                  <a:gd name="connsiteY65" fmla="*/ 4763 h 10000"/>
                  <a:gd name="connsiteX66" fmla="*/ 11 w 10001"/>
                  <a:gd name="connsiteY66" fmla="*/ 4902 h 10000"/>
                  <a:gd name="connsiteX67" fmla="*/ 43 w 10001"/>
                  <a:gd name="connsiteY67" fmla="*/ 5064 h 10000"/>
                  <a:gd name="connsiteX68" fmla="*/ 111 w 10001"/>
                  <a:gd name="connsiteY68" fmla="*/ 5248 h 10000"/>
                  <a:gd name="connsiteX69" fmla="*/ 203 w 10001"/>
                  <a:gd name="connsiteY69" fmla="*/ 5502 h 10000"/>
                  <a:gd name="connsiteX70" fmla="*/ 203 w 10001"/>
                  <a:gd name="connsiteY70" fmla="*/ 5502 h 10000"/>
                  <a:gd name="connsiteX71" fmla="*/ 472 w 10001"/>
                  <a:gd name="connsiteY71"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3708 w 10001"/>
                  <a:gd name="connsiteY9" fmla="*/ 9562 h 10000"/>
                  <a:gd name="connsiteX10" fmla="*/ 4072 w 10001"/>
                  <a:gd name="connsiteY10" fmla="*/ 9746 h 10000"/>
                  <a:gd name="connsiteX11" fmla="*/ 4420 w 10001"/>
                  <a:gd name="connsiteY11" fmla="*/ 9861 h 10000"/>
                  <a:gd name="connsiteX12" fmla="*/ 4770 w 10001"/>
                  <a:gd name="connsiteY12" fmla="*/ 9953 h 10000"/>
                  <a:gd name="connsiteX13" fmla="*/ 5125 w 10001"/>
                  <a:gd name="connsiteY13" fmla="*/ 10000 h 10000"/>
                  <a:gd name="connsiteX14" fmla="*/ 6161 w 10001"/>
                  <a:gd name="connsiteY14" fmla="*/ 9861 h 10000"/>
                  <a:gd name="connsiteX15" fmla="*/ 6499 w 10001"/>
                  <a:gd name="connsiteY15" fmla="*/ 9746 h 10000"/>
                  <a:gd name="connsiteX16" fmla="*/ 6837 w 10001"/>
                  <a:gd name="connsiteY16" fmla="*/ 9562 h 10000"/>
                  <a:gd name="connsiteX17" fmla="*/ 7166 w 10001"/>
                  <a:gd name="connsiteY17" fmla="*/ 9354 h 10000"/>
                  <a:gd name="connsiteX18" fmla="*/ 7492 w 10001"/>
                  <a:gd name="connsiteY18" fmla="*/ 9147 h 10000"/>
                  <a:gd name="connsiteX19" fmla="*/ 7822 w 10001"/>
                  <a:gd name="connsiteY19" fmla="*/ 8847 h 10000"/>
                  <a:gd name="connsiteX20" fmla="*/ 8136 w 10001"/>
                  <a:gd name="connsiteY20" fmla="*/ 8546 h 10000"/>
                  <a:gd name="connsiteX21" fmla="*/ 8454 w 10001"/>
                  <a:gd name="connsiteY21" fmla="*/ 8201 h 10000"/>
                  <a:gd name="connsiteX22" fmla="*/ 8755 w 10001"/>
                  <a:gd name="connsiteY22" fmla="*/ 7832 h 10000"/>
                  <a:gd name="connsiteX23" fmla="*/ 9062 w 10001"/>
                  <a:gd name="connsiteY23" fmla="*/ 7440 h 10000"/>
                  <a:gd name="connsiteX24" fmla="*/ 9368 w 10001"/>
                  <a:gd name="connsiteY24" fmla="*/ 6978 h 10000"/>
                  <a:gd name="connsiteX25" fmla="*/ 9663 w 10001"/>
                  <a:gd name="connsiteY25" fmla="*/ 6517 h 10000"/>
                  <a:gd name="connsiteX26" fmla="*/ 9979 w 10001"/>
                  <a:gd name="connsiteY26" fmla="*/ 5959 h 10000"/>
                  <a:gd name="connsiteX27" fmla="*/ 9966 w 10001"/>
                  <a:gd name="connsiteY27" fmla="*/ 0 h 10000"/>
                  <a:gd name="connsiteX28" fmla="*/ 9908 w 10001"/>
                  <a:gd name="connsiteY28" fmla="*/ 150 h 10000"/>
                  <a:gd name="connsiteX29" fmla="*/ 9626 w 10001"/>
                  <a:gd name="connsiteY29" fmla="*/ 819 h 10000"/>
                  <a:gd name="connsiteX30" fmla="*/ 9331 w 10001"/>
                  <a:gd name="connsiteY30" fmla="*/ 1465 h 10000"/>
                  <a:gd name="connsiteX31" fmla="*/ 9037 w 10001"/>
                  <a:gd name="connsiteY31" fmla="*/ 2088 h 10000"/>
                  <a:gd name="connsiteX32" fmla="*/ 8738 w 10001"/>
                  <a:gd name="connsiteY32" fmla="*/ 2688 h 10000"/>
                  <a:gd name="connsiteX33" fmla="*/ 8431 w 10001"/>
                  <a:gd name="connsiteY33" fmla="*/ 3242 h 10000"/>
                  <a:gd name="connsiteX34" fmla="*/ 8123 w 10001"/>
                  <a:gd name="connsiteY34" fmla="*/ 3749 h 10000"/>
                  <a:gd name="connsiteX35" fmla="*/ 7811 w 10001"/>
                  <a:gd name="connsiteY35" fmla="*/ 4211 h 10000"/>
                  <a:gd name="connsiteX36" fmla="*/ 7479 w 10001"/>
                  <a:gd name="connsiteY36" fmla="*/ 4649 h 10000"/>
                  <a:gd name="connsiteX37" fmla="*/ 7166 w 10001"/>
                  <a:gd name="connsiteY37" fmla="*/ 5064 h 10000"/>
                  <a:gd name="connsiteX38" fmla="*/ 6837 w 10001"/>
                  <a:gd name="connsiteY38" fmla="*/ 5456 h 10000"/>
                  <a:gd name="connsiteX39" fmla="*/ 6510 w 10001"/>
                  <a:gd name="connsiteY39" fmla="*/ 5802 h 10000"/>
                  <a:gd name="connsiteX40" fmla="*/ 6185 w 10001"/>
                  <a:gd name="connsiteY40" fmla="*/ 6078 h 10000"/>
                  <a:gd name="connsiteX41" fmla="*/ 5856 w 10001"/>
                  <a:gd name="connsiteY41" fmla="*/ 6332 h 10000"/>
                  <a:gd name="connsiteX42" fmla="*/ 5518 w 10001"/>
                  <a:gd name="connsiteY42" fmla="*/ 6587 h 10000"/>
                  <a:gd name="connsiteX43" fmla="*/ 5193 w 10001"/>
                  <a:gd name="connsiteY43" fmla="*/ 6816 h 10000"/>
                  <a:gd name="connsiteX44" fmla="*/ 4850 w 10001"/>
                  <a:gd name="connsiteY44" fmla="*/ 6932 h 10000"/>
                  <a:gd name="connsiteX45" fmla="*/ 4524 w 10001"/>
                  <a:gd name="connsiteY45" fmla="*/ 7070 h 10000"/>
                  <a:gd name="connsiteX46" fmla="*/ 4188 w 10001"/>
                  <a:gd name="connsiteY46" fmla="*/ 7139 h 10000"/>
                  <a:gd name="connsiteX47" fmla="*/ 3857 w 10001"/>
                  <a:gd name="connsiteY47" fmla="*/ 7186 h 10000"/>
                  <a:gd name="connsiteX48" fmla="*/ 3532 w 10001"/>
                  <a:gd name="connsiteY48" fmla="*/ 7186 h 10000"/>
                  <a:gd name="connsiteX49" fmla="*/ 3206 w 10001"/>
                  <a:gd name="connsiteY49" fmla="*/ 7186 h 10000"/>
                  <a:gd name="connsiteX50" fmla="*/ 2875 w 10001"/>
                  <a:gd name="connsiteY50" fmla="*/ 7117 h 10000"/>
                  <a:gd name="connsiteX51" fmla="*/ 2552 w 10001"/>
                  <a:gd name="connsiteY51" fmla="*/ 7025 h 10000"/>
                  <a:gd name="connsiteX52" fmla="*/ 2232 w 10001"/>
                  <a:gd name="connsiteY52" fmla="*/ 6863 h 10000"/>
                  <a:gd name="connsiteX53" fmla="*/ 1919 w 10001"/>
                  <a:gd name="connsiteY53" fmla="*/ 6679 h 10000"/>
                  <a:gd name="connsiteX54" fmla="*/ 1600 w 10001"/>
                  <a:gd name="connsiteY54" fmla="*/ 6471 h 10000"/>
                  <a:gd name="connsiteX55" fmla="*/ 1298 w 10001"/>
                  <a:gd name="connsiteY55" fmla="*/ 6170 h 10000"/>
                  <a:gd name="connsiteX56" fmla="*/ 993 w 10001"/>
                  <a:gd name="connsiteY56" fmla="*/ 5871 h 10000"/>
                  <a:gd name="connsiteX57" fmla="*/ 700 w 10001"/>
                  <a:gd name="connsiteY57" fmla="*/ 5525 h 10000"/>
                  <a:gd name="connsiteX58" fmla="*/ 405 w 10001"/>
                  <a:gd name="connsiteY58" fmla="*/ 5156 h 10000"/>
                  <a:gd name="connsiteX59" fmla="*/ 111 w 10001"/>
                  <a:gd name="connsiteY59" fmla="*/ 4718 h 10000"/>
                  <a:gd name="connsiteX60" fmla="*/ 111 w 10001"/>
                  <a:gd name="connsiteY60" fmla="*/ 4718 h 10000"/>
                  <a:gd name="connsiteX61" fmla="*/ 68 w 10001"/>
                  <a:gd name="connsiteY61" fmla="*/ 4649 h 10000"/>
                  <a:gd name="connsiteX62" fmla="*/ 32 w 10001"/>
                  <a:gd name="connsiteY62" fmla="*/ 4649 h 10000"/>
                  <a:gd name="connsiteX63" fmla="*/ 0 w 10001"/>
                  <a:gd name="connsiteY63" fmla="*/ 4695 h 10000"/>
                  <a:gd name="connsiteX64" fmla="*/ 0 w 10001"/>
                  <a:gd name="connsiteY64" fmla="*/ 4763 h 10000"/>
                  <a:gd name="connsiteX65" fmla="*/ 11 w 10001"/>
                  <a:gd name="connsiteY65" fmla="*/ 4902 h 10000"/>
                  <a:gd name="connsiteX66" fmla="*/ 43 w 10001"/>
                  <a:gd name="connsiteY66" fmla="*/ 5064 h 10000"/>
                  <a:gd name="connsiteX67" fmla="*/ 111 w 10001"/>
                  <a:gd name="connsiteY67" fmla="*/ 5248 h 10000"/>
                  <a:gd name="connsiteX68" fmla="*/ 203 w 10001"/>
                  <a:gd name="connsiteY68" fmla="*/ 5502 h 10000"/>
                  <a:gd name="connsiteX69" fmla="*/ 203 w 10001"/>
                  <a:gd name="connsiteY69" fmla="*/ 5502 h 10000"/>
                  <a:gd name="connsiteX70" fmla="*/ 472 w 10001"/>
                  <a:gd name="connsiteY70"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072 w 10001"/>
                  <a:gd name="connsiteY9" fmla="*/ 9746 h 10000"/>
                  <a:gd name="connsiteX10" fmla="*/ 4420 w 10001"/>
                  <a:gd name="connsiteY10" fmla="*/ 9861 h 10000"/>
                  <a:gd name="connsiteX11" fmla="*/ 4770 w 10001"/>
                  <a:gd name="connsiteY11" fmla="*/ 9953 h 10000"/>
                  <a:gd name="connsiteX12" fmla="*/ 5125 w 10001"/>
                  <a:gd name="connsiteY12" fmla="*/ 10000 h 10000"/>
                  <a:gd name="connsiteX13" fmla="*/ 6161 w 10001"/>
                  <a:gd name="connsiteY13" fmla="*/ 9861 h 10000"/>
                  <a:gd name="connsiteX14" fmla="*/ 6499 w 10001"/>
                  <a:gd name="connsiteY14" fmla="*/ 9746 h 10000"/>
                  <a:gd name="connsiteX15" fmla="*/ 6837 w 10001"/>
                  <a:gd name="connsiteY15" fmla="*/ 9562 h 10000"/>
                  <a:gd name="connsiteX16" fmla="*/ 7166 w 10001"/>
                  <a:gd name="connsiteY16" fmla="*/ 9354 h 10000"/>
                  <a:gd name="connsiteX17" fmla="*/ 7492 w 10001"/>
                  <a:gd name="connsiteY17" fmla="*/ 9147 h 10000"/>
                  <a:gd name="connsiteX18" fmla="*/ 7822 w 10001"/>
                  <a:gd name="connsiteY18" fmla="*/ 8847 h 10000"/>
                  <a:gd name="connsiteX19" fmla="*/ 8136 w 10001"/>
                  <a:gd name="connsiteY19" fmla="*/ 8546 h 10000"/>
                  <a:gd name="connsiteX20" fmla="*/ 8454 w 10001"/>
                  <a:gd name="connsiteY20" fmla="*/ 8201 h 10000"/>
                  <a:gd name="connsiteX21" fmla="*/ 8755 w 10001"/>
                  <a:gd name="connsiteY21" fmla="*/ 7832 h 10000"/>
                  <a:gd name="connsiteX22" fmla="*/ 9062 w 10001"/>
                  <a:gd name="connsiteY22" fmla="*/ 7440 h 10000"/>
                  <a:gd name="connsiteX23" fmla="*/ 9368 w 10001"/>
                  <a:gd name="connsiteY23" fmla="*/ 6978 h 10000"/>
                  <a:gd name="connsiteX24" fmla="*/ 9663 w 10001"/>
                  <a:gd name="connsiteY24" fmla="*/ 6517 h 10000"/>
                  <a:gd name="connsiteX25" fmla="*/ 9979 w 10001"/>
                  <a:gd name="connsiteY25" fmla="*/ 5959 h 10000"/>
                  <a:gd name="connsiteX26" fmla="*/ 9966 w 10001"/>
                  <a:gd name="connsiteY26" fmla="*/ 0 h 10000"/>
                  <a:gd name="connsiteX27" fmla="*/ 9908 w 10001"/>
                  <a:gd name="connsiteY27" fmla="*/ 150 h 10000"/>
                  <a:gd name="connsiteX28" fmla="*/ 9626 w 10001"/>
                  <a:gd name="connsiteY28" fmla="*/ 819 h 10000"/>
                  <a:gd name="connsiteX29" fmla="*/ 9331 w 10001"/>
                  <a:gd name="connsiteY29" fmla="*/ 1465 h 10000"/>
                  <a:gd name="connsiteX30" fmla="*/ 9037 w 10001"/>
                  <a:gd name="connsiteY30" fmla="*/ 2088 h 10000"/>
                  <a:gd name="connsiteX31" fmla="*/ 8738 w 10001"/>
                  <a:gd name="connsiteY31" fmla="*/ 2688 h 10000"/>
                  <a:gd name="connsiteX32" fmla="*/ 8431 w 10001"/>
                  <a:gd name="connsiteY32" fmla="*/ 3242 h 10000"/>
                  <a:gd name="connsiteX33" fmla="*/ 8123 w 10001"/>
                  <a:gd name="connsiteY33" fmla="*/ 3749 h 10000"/>
                  <a:gd name="connsiteX34" fmla="*/ 7811 w 10001"/>
                  <a:gd name="connsiteY34" fmla="*/ 4211 h 10000"/>
                  <a:gd name="connsiteX35" fmla="*/ 7479 w 10001"/>
                  <a:gd name="connsiteY35" fmla="*/ 4649 h 10000"/>
                  <a:gd name="connsiteX36" fmla="*/ 7166 w 10001"/>
                  <a:gd name="connsiteY36" fmla="*/ 5064 h 10000"/>
                  <a:gd name="connsiteX37" fmla="*/ 6837 w 10001"/>
                  <a:gd name="connsiteY37" fmla="*/ 5456 h 10000"/>
                  <a:gd name="connsiteX38" fmla="*/ 6510 w 10001"/>
                  <a:gd name="connsiteY38" fmla="*/ 5802 h 10000"/>
                  <a:gd name="connsiteX39" fmla="*/ 6185 w 10001"/>
                  <a:gd name="connsiteY39" fmla="*/ 6078 h 10000"/>
                  <a:gd name="connsiteX40" fmla="*/ 5856 w 10001"/>
                  <a:gd name="connsiteY40" fmla="*/ 6332 h 10000"/>
                  <a:gd name="connsiteX41" fmla="*/ 5518 w 10001"/>
                  <a:gd name="connsiteY41" fmla="*/ 6587 h 10000"/>
                  <a:gd name="connsiteX42" fmla="*/ 5193 w 10001"/>
                  <a:gd name="connsiteY42" fmla="*/ 6816 h 10000"/>
                  <a:gd name="connsiteX43" fmla="*/ 4850 w 10001"/>
                  <a:gd name="connsiteY43" fmla="*/ 6932 h 10000"/>
                  <a:gd name="connsiteX44" fmla="*/ 4524 w 10001"/>
                  <a:gd name="connsiteY44" fmla="*/ 7070 h 10000"/>
                  <a:gd name="connsiteX45" fmla="*/ 4188 w 10001"/>
                  <a:gd name="connsiteY45" fmla="*/ 7139 h 10000"/>
                  <a:gd name="connsiteX46" fmla="*/ 3857 w 10001"/>
                  <a:gd name="connsiteY46" fmla="*/ 7186 h 10000"/>
                  <a:gd name="connsiteX47" fmla="*/ 3532 w 10001"/>
                  <a:gd name="connsiteY47" fmla="*/ 7186 h 10000"/>
                  <a:gd name="connsiteX48" fmla="*/ 3206 w 10001"/>
                  <a:gd name="connsiteY48" fmla="*/ 7186 h 10000"/>
                  <a:gd name="connsiteX49" fmla="*/ 2875 w 10001"/>
                  <a:gd name="connsiteY49" fmla="*/ 7117 h 10000"/>
                  <a:gd name="connsiteX50" fmla="*/ 2552 w 10001"/>
                  <a:gd name="connsiteY50" fmla="*/ 7025 h 10000"/>
                  <a:gd name="connsiteX51" fmla="*/ 2232 w 10001"/>
                  <a:gd name="connsiteY51" fmla="*/ 6863 h 10000"/>
                  <a:gd name="connsiteX52" fmla="*/ 1919 w 10001"/>
                  <a:gd name="connsiteY52" fmla="*/ 6679 h 10000"/>
                  <a:gd name="connsiteX53" fmla="*/ 1600 w 10001"/>
                  <a:gd name="connsiteY53" fmla="*/ 6471 h 10000"/>
                  <a:gd name="connsiteX54" fmla="*/ 1298 w 10001"/>
                  <a:gd name="connsiteY54" fmla="*/ 6170 h 10000"/>
                  <a:gd name="connsiteX55" fmla="*/ 993 w 10001"/>
                  <a:gd name="connsiteY55" fmla="*/ 5871 h 10000"/>
                  <a:gd name="connsiteX56" fmla="*/ 700 w 10001"/>
                  <a:gd name="connsiteY56" fmla="*/ 5525 h 10000"/>
                  <a:gd name="connsiteX57" fmla="*/ 405 w 10001"/>
                  <a:gd name="connsiteY57" fmla="*/ 5156 h 10000"/>
                  <a:gd name="connsiteX58" fmla="*/ 111 w 10001"/>
                  <a:gd name="connsiteY58" fmla="*/ 4718 h 10000"/>
                  <a:gd name="connsiteX59" fmla="*/ 111 w 10001"/>
                  <a:gd name="connsiteY59" fmla="*/ 4718 h 10000"/>
                  <a:gd name="connsiteX60" fmla="*/ 68 w 10001"/>
                  <a:gd name="connsiteY60" fmla="*/ 4649 h 10000"/>
                  <a:gd name="connsiteX61" fmla="*/ 32 w 10001"/>
                  <a:gd name="connsiteY61" fmla="*/ 4649 h 10000"/>
                  <a:gd name="connsiteX62" fmla="*/ 0 w 10001"/>
                  <a:gd name="connsiteY62" fmla="*/ 4695 h 10000"/>
                  <a:gd name="connsiteX63" fmla="*/ 0 w 10001"/>
                  <a:gd name="connsiteY63" fmla="*/ 4763 h 10000"/>
                  <a:gd name="connsiteX64" fmla="*/ 11 w 10001"/>
                  <a:gd name="connsiteY64" fmla="*/ 4902 h 10000"/>
                  <a:gd name="connsiteX65" fmla="*/ 43 w 10001"/>
                  <a:gd name="connsiteY65" fmla="*/ 5064 h 10000"/>
                  <a:gd name="connsiteX66" fmla="*/ 111 w 10001"/>
                  <a:gd name="connsiteY66" fmla="*/ 5248 h 10000"/>
                  <a:gd name="connsiteX67" fmla="*/ 203 w 10001"/>
                  <a:gd name="connsiteY67" fmla="*/ 5502 h 10000"/>
                  <a:gd name="connsiteX68" fmla="*/ 203 w 10001"/>
                  <a:gd name="connsiteY68" fmla="*/ 5502 h 10000"/>
                  <a:gd name="connsiteX69" fmla="*/ 472 w 10001"/>
                  <a:gd name="connsiteY69"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420 w 10001"/>
                  <a:gd name="connsiteY9" fmla="*/ 9861 h 10000"/>
                  <a:gd name="connsiteX10" fmla="*/ 4770 w 10001"/>
                  <a:gd name="connsiteY10" fmla="*/ 9953 h 10000"/>
                  <a:gd name="connsiteX11" fmla="*/ 5125 w 10001"/>
                  <a:gd name="connsiteY11" fmla="*/ 10000 h 10000"/>
                  <a:gd name="connsiteX12" fmla="*/ 6161 w 10001"/>
                  <a:gd name="connsiteY12" fmla="*/ 9861 h 10000"/>
                  <a:gd name="connsiteX13" fmla="*/ 6499 w 10001"/>
                  <a:gd name="connsiteY13" fmla="*/ 9746 h 10000"/>
                  <a:gd name="connsiteX14" fmla="*/ 6837 w 10001"/>
                  <a:gd name="connsiteY14" fmla="*/ 9562 h 10000"/>
                  <a:gd name="connsiteX15" fmla="*/ 7166 w 10001"/>
                  <a:gd name="connsiteY15" fmla="*/ 9354 h 10000"/>
                  <a:gd name="connsiteX16" fmla="*/ 7492 w 10001"/>
                  <a:gd name="connsiteY16" fmla="*/ 9147 h 10000"/>
                  <a:gd name="connsiteX17" fmla="*/ 7822 w 10001"/>
                  <a:gd name="connsiteY17" fmla="*/ 8847 h 10000"/>
                  <a:gd name="connsiteX18" fmla="*/ 8136 w 10001"/>
                  <a:gd name="connsiteY18" fmla="*/ 8546 h 10000"/>
                  <a:gd name="connsiteX19" fmla="*/ 8454 w 10001"/>
                  <a:gd name="connsiteY19" fmla="*/ 8201 h 10000"/>
                  <a:gd name="connsiteX20" fmla="*/ 8755 w 10001"/>
                  <a:gd name="connsiteY20" fmla="*/ 7832 h 10000"/>
                  <a:gd name="connsiteX21" fmla="*/ 9062 w 10001"/>
                  <a:gd name="connsiteY21" fmla="*/ 7440 h 10000"/>
                  <a:gd name="connsiteX22" fmla="*/ 9368 w 10001"/>
                  <a:gd name="connsiteY22" fmla="*/ 6978 h 10000"/>
                  <a:gd name="connsiteX23" fmla="*/ 9663 w 10001"/>
                  <a:gd name="connsiteY23" fmla="*/ 6517 h 10000"/>
                  <a:gd name="connsiteX24" fmla="*/ 9979 w 10001"/>
                  <a:gd name="connsiteY24" fmla="*/ 5959 h 10000"/>
                  <a:gd name="connsiteX25" fmla="*/ 9966 w 10001"/>
                  <a:gd name="connsiteY25" fmla="*/ 0 h 10000"/>
                  <a:gd name="connsiteX26" fmla="*/ 9908 w 10001"/>
                  <a:gd name="connsiteY26" fmla="*/ 150 h 10000"/>
                  <a:gd name="connsiteX27" fmla="*/ 9626 w 10001"/>
                  <a:gd name="connsiteY27" fmla="*/ 819 h 10000"/>
                  <a:gd name="connsiteX28" fmla="*/ 9331 w 10001"/>
                  <a:gd name="connsiteY28" fmla="*/ 1465 h 10000"/>
                  <a:gd name="connsiteX29" fmla="*/ 9037 w 10001"/>
                  <a:gd name="connsiteY29" fmla="*/ 2088 h 10000"/>
                  <a:gd name="connsiteX30" fmla="*/ 8738 w 10001"/>
                  <a:gd name="connsiteY30" fmla="*/ 2688 h 10000"/>
                  <a:gd name="connsiteX31" fmla="*/ 8431 w 10001"/>
                  <a:gd name="connsiteY31" fmla="*/ 3242 h 10000"/>
                  <a:gd name="connsiteX32" fmla="*/ 8123 w 10001"/>
                  <a:gd name="connsiteY32" fmla="*/ 3749 h 10000"/>
                  <a:gd name="connsiteX33" fmla="*/ 7811 w 10001"/>
                  <a:gd name="connsiteY33" fmla="*/ 4211 h 10000"/>
                  <a:gd name="connsiteX34" fmla="*/ 7479 w 10001"/>
                  <a:gd name="connsiteY34" fmla="*/ 4649 h 10000"/>
                  <a:gd name="connsiteX35" fmla="*/ 7166 w 10001"/>
                  <a:gd name="connsiteY35" fmla="*/ 5064 h 10000"/>
                  <a:gd name="connsiteX36" fmla="*/ 6837 w 10001"/>
                  <a:gd name="connsiteY36" fmla="*/ 5456 h 10000"/>
                  <a:gd name="connsiteX37" fmla="*/ 6510 w 10001"/>
                  <a:gd name="connsiteY37" fmla="*/ 5802 h 10000"/>
                  <a:gd name="connsiteX38" fmla="*/ 6185 w 10001"/>
                  <a:gd name="connsiteY38" fmla="*/ 6078 h 10000"/>
                  <a:gd name="connsiteX39" fmla="*/ 5856 w 10001"/>
                  <a:gd name="connsiteY39" fmla="*/ 6332 h 10000"/>
                  <a:gd name="connsiteX40" fmla="*/ 5518 w 10001"/>
                  <a:gd name="connsiteY40" fmla="*/ 6587 h 10000"/>
                  <a:gd name="connsiteX41" fmla="*/ 5193 w 10001"/>
                  <a:gd name="connsiteY41" fmla="*/ 6816 h 10000"/>
                  <a:gd name="connsiteX42" fmla="*/ 4850 w 10001"/>
                  <a:gd name="connsiteY42" fmla="*/ 6932 h 10000"/>
                  <a:gd name="connsiteX43" fmla="*/ 4524 w 10001"/>
                  <a:gd name="connsiteY43" fmla="*/ 7070 h 10000"/>
                  <a:gd name="connsiteX44" fmla="*/ 4188 w 10001"/>
                  <a:gd name="connsiteY44" fmla="*/ 7139 h 10000"/>
                  <a:gd name="connsiteX45" fmla="*/ 3857 w 10001"/>
                  <a:gd name="connsiteY45" fmla="*/ 7186 h 10000"/>
                  <a:gd name="connsiteX46" fmla="*/ 3532 w 10001"/>
                  <a:gd name="connsiteY46" fmla="*/ 7186 h 10000"/>
                  <a:gd name="connsiteX47" fmla="*/ 3206 w 10001"/>
                  <a:gd name="connsiteY47" fmla="*/ 7186 h 10000"/>
                  <a:gd name="connsiteX48" fmla="*/ 2875 w 10001"/>
                  <a:gd name="connsiteY48" fmla="*/ 7117 h 10000"/>
                  <a:gd name="connsiteX49" fmla="*/ 2552 w 10001"/>
                  <a:gd name="connsiteY49" fmla="*/ 7025 h 10000"/>
                  <a:gd name="connsiteX50" fmla="*/ 2232 w 10001"/>
                  <a:gd name="connsiteY50" fmla="*/ 6863 h 10000"/>
                  <a:gd name="connsiteX51" fmla="*/ 1919 w 10001"/>
                  <a:gd name="connsiteY51" fmla="*/ 6679 h 10000"/>
                  <a:gd name="connsiteX52" fmla="*/ 1600 w 10001"/>
                  <a:gd name="connsiteY52" fmla="*/ 6471 h 10000"/>
                  <a:gd name="connsiteX53" fmla="*/ 1298 w 10001"/>
                  <a:gd name="connsiteY53" fmla="*/ 6170 h 10000"/>
                  <a:gd name="connsiteX54" fmla="*/ 993 w 10001"/>
                  <a:gd name="connsiteY54" fmla="*/ 5871 h 10000"/>
                  <a:gd name="connsiteX55" fmla="*/ 700 w 10001"/>
                  <a:gd name="connsiteY55" fmla="*/ 5525 h 10000"/>
                  <a:gd name="connsiteX56" fmla="*/ 405 w 10001"/>
                  <a:gd name="connsiteY56" fmla="*/ 5156 h 10000"/>
                  <a:gd name="connsiteX57" fmla="*/ 111 w 10001"/>
                  <a:gd name="connsiteY57" fmla="*/ 4718 h 10000"/>
                  <a:gd name="connsiteX58" fmla="*/ 111 w 10001"/>
                  <a:gd name="connsiteY58" fmla="*/ 4718 h 10000"/>
                  <a:gd name="connsiteX59" fmla="*/ 68 w 10001"/>
                  <a:gd name="connsiteY59" fmla="*/ 4649 h 10000"/>
                  <a:gd name="connsiteX60" fmla="*/ 32 w 10001"/>
                  <a:gd name="connsiteY60" fmla="*/ 4649 h 10000"/>
                  <a:gd name="connsiteX61" fmla="*/ 0 w 10001"/>
                  <a:gd name="connsiteY61" fmla="*/ 4695 h 10000"/>
                  <a:gd name="connsiteX62" fmla="*/ 0 w 10001"/>
                  <a:gd name="connsiteY62" fmla="*/ 4763 h 10000"/>
                  <a:gd name="connsiteX63" fmla="*/ 11 w 10001"/>
                  <a:gd name="connsiteY63" fmla="*/ 4902 h 10000"/>
                  <a:gd name="connsiteX64" fmla="*/ 43 w 10001"/>
                  <a:gd name="connsiteY64" fmla="*/ 5064 h 10000"/>
                  <a:gd name="connsiteX65" fmla="*/ 111 w 10001"/>
                  <a:gd name="connsiteY65" fmla="*/ 5248 h 10000"/>
                  <a:gd name="connsiteX66" fmla="*/ 203 w 10001"/>
                  <a:gd name="connsiteY66" fmla="*/ 5502 h 10000"/>
                  <a:gd name="connsiteX67" fmla="*/ 203 w 10001"/>
                  <a:gd name="connsiteY67" fmla="*/ 5502 h 10000"/>
                  <a:gd name="connsiteX68" fmla="*/ 472 w 10001"/>
                  <a:gd name="connsiteY68" fmla="*/ 5963 h 10000"/>
                  <a:gd name="connsiteX0" fmla="*/ 472 w 10001"/>
                  <a:gd name="connsiteY0" fmla="*/ 5963 h 10000"/>
                  <a:gd name="connsiteX1" fmla="*/ 472 w 10001"/>
                  <a:gd name="connsiteY1" fmla="*/ 5963 h 10000"/>
                  <a:gd name="connsiteX2" fmla="*/ 834 w 10001"/>
                  <a:gd name="connsiteY2" fmla="*/ 6563 h 10000"/>
                  <a:gd name="connsiteX3" fmla="*/ 1195 w 10001"/>
                  <a:gd name="connsiteY3" fmla="*/ 7117 h 10000"/>
                  <a:gd name="connsiteX4" fmla="*/ 1557 w 10001"/>
                  <a:gd name="connsiteY4" fmla="*/ 7624 h 10000"/>
                  <a:gd name="connsiteX5" fmla="*/ 1919 w 10001"/>
                  <a:gd name="connsiteY5" fmla="*/ 8039 h 10000"/>
                  <a:gd name="connsiteX6" fmla="*/ 2280 w 10001"/>
                  <a:gd name="connsiteY6" fmla="*/ 8478 h 10000"/>
                  <a:gd name="connsiteX7" fmla="*/ 2643 w 10001"/>
                  <a:gd name="connsiteY7" fmla="*/ 8800 h 10000"/>
                  <a:gd name="connsiteX8" fmla="*/ 2998 w 10001"/>
                  <a:gd name="connsiteY8" fmla="*/ 9100 h 10000"/>
                  <a:gd name="connsiteX9" fmla="*/ 4770 w 10001"/>
                  <a:gd name="connsiteY9" fmla="*/ 9953 h 10000"/>
                  <a:gd name="connsiteX10" fmla="*/ 5125 w 10001"/>
                  <a:gd name="connsiteY10" fmla="*/ 10000 h 10000"/>
                  <a:gd name="connsiteX11" fmla="*/ 6161 w 10001"/>
                  <a:gd name="connsiteY11" fmla="*/ 9861 h 10000"/>
                  <a:gd name="connsiteX12" fmla="*/ 6499 w 10001"/>
                  <a:gd name="connsiteY12" fmla="*/ 9746 h 10000"/>
                  <a:gd name="connsiteX13" fmla="*/ 6837 w 10001"/>
                  <a:gd name="connsiteY13" fmla="*/ 9562 h 10000"/>
                  <a:gd name="connsiteX14" fmla="*/ 7166 w 10001"/>
                  <a:gd name="connsiteY14" fmla="*/ 9354 h 10000"/>
                  <a:gd name="connsiteX15" fmla="*/ 7492 w 10001"/>
                  <a:gd name="connsiteY15" fmla="*/ 9147 h 10000"/>
                  <a:gd name="connsiteX16" fmla="*/ 7822 w 10001"/>
                  <a:gd name="connsiteY16" fmla="*/ 8847 h 10000"/>
                  <a:gd name="connsiteX17" fmla="*/ 8136 w 10001"/>
                  <a:gd name="connsiteY17" fmla="*/ 8546 h 10000"/>
                  <a:gd name="connsiteX18" fmla="*/ 8454 w 10001"/>
                  <a:gd name="connsiteY18" fmla="*/ 8201 h 10000"/>
                  <a:gd name="connsiteX19" fmla="*/ 8755 w 10001"/>
                  <a:gd name="connsiteY19" fmla="*/ 7832 h 10000"/>
                  <a:gd name="connsiteX20" fmla="*/ 9062 w 10001"/>
                  <a:gd name="connsiteY20" fmla="*/ 7440 h 10000"/>
                  <a:gd name="connsiteX21" fmla="*/ 9368 w 10001"/>
                  <a:gd name="connsiteY21" fmla="*/ 6978 h 10000"/>
                  <a:gd name="connsiteX22" fmla="*/ 9663 w 10001"/>
                  <a:gd name="connsiteY22" fmla="*/ 6517 h 10000"/>
                  <a:gd name="connsiteX23" fmla="*/ 9979 w 10001"/>
                  <a:gd name="connsiteY23" fmla="*/ 5959 h 10000"/>
                  <a:gd name="connsiteX24" fmla="*/ 9966 w 10001"/>
                  <a:gd name="connsiteY24" fmla="*/ 0 h 10000"/>
                  <a:gd name="connsiteX25" fmla="*/ 9908 w 10001"/>
                  <a:gd name="connsiteY25" fmla="*/ 150 h 10000"/>
                  <a:gd name="connsiteX26" fmla="*/ 9626 w 10001"/>
                  <a:gd name="connsiteY26" fmla="*/ 819 h 10000"/>
                  <a:gd name="connsiteX27" fmla="*/ 9331 w 10001"/>
                  <a:gd name="connsiteY27" fmla="*/ 1465 h 10000"/>
                  <a:gd name="connsiteX28" fmla="*/ 9037 w 10001"/>
                  <a:gd name="connsiteY28" fmla="*/ 2088 h 10000"/>
                  <a:gd name="connsiteX29" fmla="*/ 8738 w 10001"/>
                  <a:gd name="connsiteY29" fmla="*/ 2688 h 10000"/>
                  <a:gd name="connsiteX30" fmla="*/ 8431 w 10001"/>
                  <a:gd name="connsiteY30" fmla="*/ 3242 h 10000"/>
                  <a:gd name="connsiteX31" fmla="*/ 8123 w 10001"/>
                  <a:gd name="connsiteY31" fmla="*/ 3749 h 10000"/>
                  <a:gd name="connsiteX32" fmla="*/ 7811 w 10001"/>
                  <a:gd name="connsiteY32" fmla="*/ 4211 h 10000"/>
                  <a:gd name="connsiteX33" fmla="*/ 7479 w 10001"/>
                  <a:gd name="connsiteY33" fmla="*/ 4649 h 10000"/>
                  <a:gd name="connsiteX34" fmla="*/ 7166 w 10001"/>
                  <a:gd name="connsiteY34" fmla="*/ 5064 h 10000"/>
                  <a:gd name="connsiteX35" fmla="*/ 6837 w 10001"/>
                  <a:gd name="connsiteY35" fmla="*/ 5456 h 10000"/>
                  <a:gd name="connsiteX36" fmla="*/ 6510 w 10001"/>
                  <a:gd name="connsiteY36" fmla="*/ 5802 h 10000"/>
                  <a:gd name="connsiteX37" fmla="*/ 6185 w 10001"/>
                  <a:gd name="connsiteY37" fmla="*/ 6078 h 10000"/>
                  <a:gd name="connsiteX38" fmla="*/ 5856 w 10001"/>
                  <a:gd name="connsiteY38" fmla="*/ 6332 h 10000"/>
                  <a:gd name="connsiteX39" fmla="*/ 5518 w 10001"/>
                  <a:gd name="connsiteY39" fmla="*/ 6587 h 10000"/>
                  <a:gd name="connsiteX40" fmla="*/ 5193 w 10001"/>
                  <a:gd name="connsiteY40" fmla="*/ 6816 h 10000"/>
                  <a:gd name="connsiteX41" fmla="*/ 4850 w 10001"/>
                  <a:gd name="connsiteY41" fmla="*/ 6932 h 10000"/>
                  <a:gd name="connsiteX42" fmla="*/ 4524 w 10001"/>
                  <a:gd name="connsiteY42" fmla="*/ 7070 h 10000"/>
                  <a:gd name="connsiteX43" fmla="*/ 4188 w 10001"/>
                  <a:gd name="connsiteY43" fmla="*/ 7139 h 10000"/>
                  <a:gd name="connsiteX44" fmla="*/ 3857 w 10001"/>
                  <a:gd name="connsiteY44" fmla="*/ 7186 h 10000"/>
                  <a:gd name="connsiteX45" fmla="*/ 3532 w 10001"/>
                  <a:gd name="connsiteY45" fmla="*/ 7186 h 10000"/>
                  <a:gd name="connsiteX46" fmla="*/ 3206 w 10001"/>
                  <a:gd name="connsiteY46" fmla="*/ 7186 h 10000"/>
                  <a:gd name="connsiteX47" fmla="*/ 2875 w 10001"/>
                  <a:gd name="connsiteY47" fmla="*/ 7117 h 10000"/>
                  <a:gd name="connsiteX48" fmla="*/ 2552 w 10001"/>
                  <a:gd name="connsiteY48" fmla="*/ 7025 h 10000"/>
                  <a:gd name="connsiteX49" fmla="*/ 2232 w 10001"/>
                  <a:gd name="connsiteY49" fmla="*/ 6863 h 10000"/>
                  <a:gd name="connsiteX50" fmla="*/ 1919 w 10001"/>
                  <a:gd name="connsiteY50" fmla="*/ 6679 h 10000"/>
                  <a:gd name="connsiteX51" fmla="*/ 1600 w 10001"/>
                  <a:gd name="connsiteY51" fmla="*/ 6471 h 10000"/>
                  <a:gd name="connsiteX52" fmla="*/ 1298 w 10001"/>
                  <a:gd name="connsiteY52" fmla="*/ 6170 h 10000"/>
                  <a:gd name="connsiteX53" fmla="*/ 993 w 10001"/>
                  <a:gd name="connsiteY53" fmla="*/ 5871 h 10000"/>
                  <a:gd name="connsiteX54" fmla="*/ 700 w 10001"/>
                  <a:gd name="connsiteY54" fmla="*/ 5525 h 10000"/>
                  <a:gd name="connsiteX55" fmla="*/ 405 w 10001"/>
                  <a:gd name="connsiteY55" fmla="*/ 5156 h 10000"/>
                  <a:gd name="connsiteX56" fmla="*/ 111 w 10001"/>
                  <a:gd name="connsiteY56" fmla="*/ 4718 h 10000"/>
                  <a:gd name="connsiteX57" fmla="*/ 111 w 10001"/>
                  <a:gd name="connsiteY57" fmla="*/ 4718 h 10000"/>
                  <a:gd name="connsiteX58" fmla="*/ 68 w 10001"/>
                  <a:gd name="connsiteY58" fmla="*/ 4649 h 10000"/>
                  <a:gd name="connsiteX59" fmla="*/ 32 w 10001"/>
                  <a:gd name="connsiteY59" fmla="*/ 4649 h 10000"/>
                  <a:gd name="connsiteX60" fmla="*/ 0 w 10001"/>
                  <a:gd name="connsiteY60" fmla="*/ 4695 h 10000"/>
                  <a:gd name="connsiteX61" fmla="*/ 0 w 10001"/>
                  <a:gd name="connsiteY61" fmla="*/ 4763 h 10000"/>
                  <a:gd name="connsiteX62" fmla="*/ 11 w 10001"/>
                  <a:gd name="connsiteY62" fmla="*/ 4902 h 10000"/>
                  <a:gd name="connsiteX63" fmla="*/ 43 w 10001"/>
                  <a:gd name="connsiteY63" fmla="*/ 5064 h 10000"/>
                  <a:gd name="connsiteX64" fmla="*/ 111 w 10001"/>
                  <a:gd name="connsiteY64" fmla="*/ 5248 h 10000"/>
                  <a:gd name="connsiteX65" fmla="*/ 203 w 10001"/>
                  <a:gd name="connsiteY65" fmla="*/ 5502 h 10000"/>
                  <a:gd name="connsiteX66" fmla="*/ 203 w 10001"/>
                  <a:gd name="connsiteY66" fmla="*/ 5502 h 10000"/>
                  <a:gd name="connsiteX67" fmla="*/ 472 w 10001"/>
                  <a:gd name="connsiteY67" fmla="*/ 5963 h 10000"/>
                  <a:gd name="connsiteX0" fmla="*/ 5125 w 10001"/>
                  <a:gd name="connsiteY0" fmla="*/ 10000 h 10933"/>
                  <a:gd name="connsiteX1" fmla="*/ 6161 w 10001"/>
                  <a:gd name="connsiteY1" fmla="*/ 9861 h 10933"/>
                  <a:gd name="connsiteX2" fmla="*/ 6499 w 10001"/>
                  <a:gd name="connsiteY2" fmla="*/ 9746 h 10933"/>
                  <a:gd name="connsiteX3" fmla="*/ 6837 w 10001"/>
                  <a:gd name="connsiteY3" fmla="*/ 9562 h 10933"/>
                  <a:gd name="connsiteX4" fmla="*/ 7166 w 10001"/>
                  <a:gd name="connsiteY4" fmla="*/ 9354 h 10933"/>
                  <a:gd name="connsiteX5" fmla="*/ 7492 w 10001"/>
                  <a:gd name="connsiteY5" fmla="*/ 9147 h 10933"/>
                  <a:gd name="connsiteX6" fmla="*/ 7822 w 10001"/>
                  <a:gd name="connsiteY6" fmla="*/ 8847 h 10933"/>
                  <a:gd name="connsiteX7" fmla="*/ 8136 w 10001"/>
                  <a:gd name="connsiteY7" fmla="*/ 8546 h 10933"/>
                  <a:gd name="connsiteX8" fmla="*/ 8454 w 10001"/>
                  <a:gd name="connsiteY8" fmla="*/ 8201 h 10933"/>
                  <a:gd name="connsiteX9" fmla="*/ 8755 w 10001"/>
                  <a:gd name="connsiteY9" fmla="*/ 7832 h 10933"/>
                  <a:gd name="connsiteX10" fmla="*/ 9062 w 10001"/>
                  <a:gd name="connsiteY10" fmla="*/ 7440 h 10933"/>
                  <a:gd name="connsiteX11" fmla="*/ 9368 w 10001"/>
                  <a:gd name="connsiteY11" fmla="*/ 6978 h 10933"/>
                  <a:gd name="connsiteX12" fmla="*/ 9663 w 10001"/>
                  <a:gd name="connsiteY12" fmla="*/ 6517 h 10933"/>
                  <a:gd name="connsiteX13" fmla="*/ 9979 w 10001"/>
                  <a:gd name="connsiteY13" fmla="*/ 5959 h 10933"/>
                  <a:gd name="connsiteX14" fmla="*/ 9966 w 10001"/>
                  <a:gd name="connsiteY14" fmla="*/ 0 h 10933"/>
                  <a:gd name="connsiteX15" fmla="*/ 9908 w 10001"/>
                  <a:gd name="connsiteY15" fmla="*/ 150 h 10933"/>
                  <a:gd name="connsiteX16" fmla="*/ 9626 w 10001"/>
                  <a:gd name="connsiteY16" fmla="*/ 819 h 10933"/>
                  <a:gd name="connsiteX17" fmla="*/ 9331 w 10001"/>
                  <a:gd name="connsiteY17" fmla="*/ 1465 h 10933"/>
                  <a:gd name="connsiteX18" fmla="*/ 9037 w 10001"/>
                  <a:gd name="connsiteY18" fmla="*/ 2088 h 10933"/>
                  <a:gd name="connsiteX19" fmla="*/ 8738 w 10001"/>
                  <a:gd name="connsiteY19" fmla="*/ 2688 h 10933"/>
                  <a:gd name="connsiteX20" fmla="*/ 8431 w 10001"/>
                  <a:gd name="connsiteY20" fmla="*/ 3242 h 10933"/>
                  <a:gd name="connsiteX21" fmla="*/ 8123 w 10001"/>
                  <a:gd name="connsiteY21" fmla="*/ 3749 h 10933"/>
                  <a:gd name="connsiteX22" fmla="*/ 7811 w 10001"/>
                  <a:gd name="connsiteY22" fmla="*/ 4211 h 10933"/>
                  <a:gd name="connsiteX23" fmla="*/ 7479 w 10001"/>
                  <a:gd name="connsiteY23" fmla="*/ 4649 h 10933"/>
                  <a:gd name="connsiteX24" fmla="*/ 7166 w 10001"/>
                  <a:gd name="connsiteY24" fmla="*/ 5064 h 10933"/>
                  <a:gd name="connsiteX25" fmla="*/ 6837 w 10001"/>
                  <a:gd name="connsiteY25" fmla="*/ 5456 h 10933"/>
                  <a:gd name="connsiteX26" fmla="*/ 6510 w 10001"/>
                  <a:gd name="connsiteY26" fmla="*/ 5802 h 10933"/>
                  <a:gd name="connsiteX27" fmla="*/ 6185 w 10001"/>
                  <a:gd name="connsiteY27" fmla="*/ 6078 h 10933"/>
                  <a:gd name="connsiteX28" fmla="*/ 5856 w 10001"/>
                  <a:gd name="connsiteY28" fmla="*/ 6332 h 10933"/>
                  <a:gd name="connsiteX29" fmla="*/ 5518 w 10001"/>
                  <a:gd name="connsiteY29" fmla="*/ 6587 h 10933"/>
                  <a:gd name="connsiteX30" fmla="*/ 5193 w 10001"/>
                  <a:gd name="connsiteY30" fmla="*/ 6816 h 10933"/>
                  <a:gd name="connsiteX31" fmla="*/ 4850 w 10001"/>
                  <a:gd name="connsiteY31" fmla="*/ 6932 h 10933"/>
                  <a:gd name="connsiteX32" fmla="*/ 4524 w 10001"/>
                  <a:gd name="connsiteY32" fmla="*/ 7070 h 10933"/>
                  <a:gd name="connsiteX33" fmla="*/ 4188 w 10001"/>
                  <a:gd name="connsiteY33" fmla="*/ 7139 h 10933"/>
                  <a:gd name="connsiteX34" fmla="*/ 3857 w 10001"/>
                  <a:gd name="connsiteY34" fmla="*/ 7186 h 10933"/>
                  <a:gd name="connsiteX35" fmla="*/ 3532 w 10001"/>
                  <a:gd name="connsiteY35" fmla="*/ 7186 h 10933"/>
                  <a:gd name="connsiteX36" fmla="*/ 3206 w 10001"/>
                  <a:gd name="connsiteY36" fmla="*/ 7186 h 10933"/>
                  <a:gd name="connsiteX37" fmla="*/ 2875 w 10001"/>
                  <a:gd name="connsiteY37" fmla="*/ 7117 h 10933"/>
                  <a:gd name="connsiteX38" fmla="*/ 2552 w 10001"/>
                  <a:gd name="connsiteY38" fmla="*/ 7025 h 10933"/>
                  <a:gd name="connsiteX39" fmla="*/ 2232 w 10001"/>
                  <a:gd name="connsiteY39" fmla="*/ 6863 h 10933"/>
                  <a:gd name="connsiteX40" fmla="*/ 1919 w 10001"/>
                  <a:gd name="connsiteY40" fmla="*/ 6679 h 10933"/>
                  <a:gd name="connsiteX41" fmla="*/ 1600 w 10001"/>
                  <a:gd name="connsiteY41" fmla="*/ 6471 h 10933"/>
                  <a:gd name="connsiteX42" fmla="*/ 1298 w 10001"/>
                  <a:gd name="connsiteY42" fmla="*/ 6170 h 10933"/>
                  <a:gd name="connsiteX43" fmla="*/ 993 w 10001"/>
                  <a:gd name="connsiteY43" fmla="*/ 5871 h 10933"/>
                  <a:gd name="connsiteX44" fmla="*/ 700 w 10001"/>
                  <a:gd name="connsiteY44" fmla="*/ 5525 h 10933"/>
                  <a:gd name="connsiteX45" fmla="*/ 405 w 10001"/>
                  <a:gd name="connsiteY45" fmla="*/ 5156 h 10933"/>
                  <a:gd name="connsiteX46" fmla="*/ 111 w 10001"/>
                  <a:gd name="connsiteY46" fmla="*/ 4718 h 10933"/>
                  <a:gd name="connsiteX47" fmla="*/ 111 w 10001"/>
                  <a:gd name="connsiteY47" fmla="*/ 4718 h 10933"/>
                  <a:gd name="connsiteX48" fmla="*/ 68 w 10001"/>
                  <a:gd name="connsiteY48" fmla="*/ 4649 h 10933"/>
                  <a:gd name="connsiteX49" fmla="*/ 32 w 10001"/>
                  <a:gd name="connsiteY49" fmla="*/ 4649 h 10933"/>
                  <a:gd name="connsiteX50" fmla="*/ 0 w 10001"/>
                  <a:gd name="connsiteY50" fmla="*/ 4695 h 10933"/>
                  <a:gd name="connsiteX51" fmla="*/ 0 w 10001"/>
                  <a:gd name="connsiteY51" fmla="*/ 4763 h 10933"/>
                  <a:gd name="connsiteX52" fmla="*/ 11 w 10001"/>
                  <a:gd name="connsiteY52" fmla="*/ 4902 h 10933"/>
                  <a:gd name="connsiteX53" fmla="*/ 43 w 10001"/>
                  <a:gd name="connsiteY53" fmla="*/ 5064 h 10933"/>
                  <a:gd name="connsiteX54" fmla="*/ 111 w 10001"/>
                  <a:gd name="connsiteY54" fmla="*/ 5248 h 10933"/>
                  <a:gd name="connsiteX55" fmla="*/ 203 w 10001"/>
                  <a:gd name="connsiteY55" fmla="*/ 5502 h 10933"/>
                  <a:gd name="connsiteX56" fmla="*/ 203 w 10001"/>
                  <a:gd name="connsiteY56" fmla="*/ 5502 h 10933"/>
                  <a:gd name="connsiteX57" fmla="*/ 472 w 10001"/>
                  <a:gd name="connsiteY57" fmla="*/ 5963 h 10933"/>
                  <a:gd name="connsiteX58" fmla="*/ 472 w 10001"/>
                  <a:gd name="connsiteY58" fmla="*/ 5963 h 10933"/>
                  <a:gd name="connsiteX59" fmla="*/ 834 w 10001"/>
                  <a:gd name="connsiteY59" fmla="*/ 6563 h 10933"/>
                  <a:gd name="connsiteX60" fmla="*/ 1195 w 10001"/>
                  <a:gd name="connsiteY60" fmla="*/ 7117 h 10933"/>
                  <a:gd name="connsiteX61" fmla="*/ 1557 w 10001"/>
                  <a:gd name="connsiteY61" fmla="*/ 7624 h 10933"/>
                  <a:gd name="connsiteX62" fmla="*/ 1919 w 10001"/>
                  <a:gd name="connsiteY62" fmla="*/ 8039 h 10933"/>
                  <a:gd name="connsiteX63" fmla="*/ 2280 w 10001"/>
                  <a:gd name="connsiteY63" fmla="*/ 8478 h 10933"/>
                  <a:gd name="connsiteX64" fmla="*/ 2643 w 10001"/>
                  <a:gd name="connsiteY64" fmla="*/ 8800 h 10933"/>
                  <a:gd name="connsiteX65" fmla="*/ 2998 w 10001"/>
                  <a:gd name="connsiteY65" fmla="*/ 9100 h 10933"/>
                  <a:gd name="connsiteX66" fmla="*/ 5030 w 10001"/>
                  <a:gd name="connsiteY66" fmla="*/ 10933 h 10933"/>
                  <a:gd name="connsiteX0" fmla="*/ 5125 w 10001"/>
                  <a:gd name="connsiteY0" fmla="*/ 10000 h 10933"/>
                  <a:gd name="connsiteX1" fmla="*/ 6161 w 10001"/>
                  <a:gd name="connsiteY1" fmla="*/ 9861 h 10933"/>
                  <a:gd name="connsiteX2" fmla="*/ 6499 w 10001"/>
                  <a:gd name="connsiteY2" fmla="*/ 9746 h 10933"/>
                  <a:gd name="connsiteX3" fmla="*/ 6837 w 10001"/>
                  <a:gd name="connsiteY3" fmla="*/ 9562 h 10933"/>
                  <a:gd name="connsiteX4" fmla="*/ 7166 w 10001"/>
                  <a:gd name="connsiteY4" fmla="*/ 9354 h 10933"/>
                  <a:gd name="connsiteX5" fmla="*/ 7492 w 10001"/>
                  <a:gd name="connsiteY5" fmla="*/ 9147 h 10933"/>
                  <a:gd name="connsiteX6" fmla="*/ 7822 w 10001"/>
                  <a:gd name="connsiteY6" fmla="*/ 8847 h 10933"/>
                  <a:gd name="connsiteX7" fmla="*/ 8136 w 10001"/>
                  <a:gd name="connsiteY7" fmla="*/ 8546 h 10933"/>
                  <a:gd name="connsiteX8" fmla="*/ 8454 w 10001"/>
                  <a:gd name="connsiteY8" fmla="*/ 8201 h 10933"/>
                  <a:gd name="connsiteX9" fmla="*/ 8755 w 10001"/>
                  <a:gd name="connsiteY9" fmla="*/ 7832 h 10933"/>
                  <a:gd name="connsiteX10" fmla="*/ 9062 w 10001"/>
                  <a:gd name="connsiteY10" fmla="*/ 7440 h 10933"/>
                  <a:gd name="connsiteX11" fmla="*/ 9368 w 10001"/>
                  <a:gd name="connsiteY11" fmla="*/ 6978 h 10933"/>
                  <a:gd name="connsiteX12" fmla="*/ 9663 w 10001"/>
                  <a:gd name="connsiteY12" fmla="*/ 6517 h 10933"/>
                  <a:gd name="connsiteX13" fmla="*/ 9979 w 10001"/>
                  <a:gd name="connsiteY13" fmla="*/ 5959 h 10933"/>
                  <a:gd name="connsiteX14" fmla="*/ 9966 w 10001"/>
                  <a:gd name="connsiteY14" fmla="*/ 0 h 10933"/>
                  <a:gd name="connsiteX15" fmla="*/ 9908 w 10001"/>
                  <a:gd name="connsiteY15" fmla="*/ 150 h 10933"/>
                  <a:gd name="connsiteX16" fmla="*/ 9626 w 10001"/>
                  <a:gd name="connsiteY16" fmla="*/ 819 h 10933"/>
                  <a:gd name="connsiteX17" fmla="*/ 9331 w 10001"/>
                  <a:gd name="connsiteY17" fmla="*/ 1465 h 10933"/>
                  <a:gd name="connsiteX18" fmla="*/ 9037 w 10001"/>
                  <a:gd name="connsiteY18" fmla="*/ 2088 h 10933"/>
                  <a:gd name="connsiteX19" fmla="*/ 8738 w 10001"/>
                  <a:gd name="connsiteY19" fmla="*/ 2688 h 10933"/>
                  <a:gd name="connsiteX20" fmla="*/ 8431 w 10001"/>
                  <a:gd name="connsiteY20" fmla="*/ 3242 h 10933"/>
                  <a:gd name="connsiteX21" fmla="*/ 8123 w 10001"/>
                  <a:gd name="connsiteY21" fmla="*/ 3749 h 10933"/>
                  <a:gd name="connsiteX22" fmla="*/ 7811 w 10001"/>
                  <a:gd name="connsiteY22" fmla="*/ 4211 h 10933"/>
                  <a:gd name="connsiteX23" fmla="*/ 7479 w 10001"/>
                  <a:gd name="connsiteY23" fmla="*/ 4649 h 10933"/>
                  <a:gd name="connsiteX24" fmla="*/ 7166 w 10001"/>
                  <a:gd name="connsiteY24" fmla="*/ 5064 h 10933"/>
                  <a:gd name="connsiteX25" fmla="*/ 6837 w 10001"/>
                  <a:gd name="connsiteY25" fmla="*/ 5456 h 10933"/>
                  <a:gd name="connsiteX26" fmla="*/ 6510 w 10001"/>
                  <a:gd name="connsiteY26" fmla="*/ 5802 h 10933"/>
                  <a:gd name="connsiteX27" fmla="*/ 6185 w 10001"/>
                  <a:gd name="connsiteY27" fmla="*/ 6078 h 10933"/>
                  <a:gd name="connsiteX28" fmla="*/ 5856 w 10001"/>
                  <a:gd name="connsiteY28" fmla="*/ 6332 h 10933"/>
                  <a:gd name="connsiteX29" fmla="*/ 5518 w 10001"/>
                  <a:gd name="connsiteY29" fmla="*/ 6587 h 10933"/>
                  <a:gd name="connsiteX30" fmla="*/ 5193 w 10001"/>
                  <a:gd name="connsiteY30" fmla="*/ 6816 h 10933"/>
                  <a:gd name="connsiteX31" fmla="*/ 4850 w 10001"/>
                  <a:gd name="connsiteY31" fmla="*/ 6932 h 10933"/>
                  <a:gd name="connsiteX32" fmla="*/ 4524 w 10001"/>
                  <a:gd name="connsiteY32" fmla="*/ 7070 h 10933"/>
                  <a:gd name="connsiteX33" fmla="*/ 4188 w 10001"/>
                  <a:gd name="connsiteY33" fmla="*/ 7139 h 10933"/>
                  <a:gd name="connsiteX34" fmla="*/ 3857 w 10001"/>
                  <a:gd name="connsiteY34" fmla="*/ 7186 h 10933"/>
                  <a:gd name="connsiteX35" fmla="*/ 3532 w 10001"/>
                  <a:gd name="connsiteY35" fmla="*/ 7186 h 10933"/>
                  <a:gd name="connsiteX36" fmla="*/ 3206 w 10001"/>
                  <a:gd name="connsiteY36" fmla="*/ 7186 h 10933"/>
                  <a:gd name="connsiteX37" fmla="*/ 2875 w 10001"/>
                  <a:gd name="connsiteY37" fmla="*/ 7117 h 10933"/>
                  <a:gd name="connsiteX38" fmla="*/ 2552 w 10001"/>
                  <a:gd name="connsiteY38" fmla="*/ 7025 h 10933"/>
                  <a:gd name="connsiteX39" fmla="*/ 2232 w 10001"/>
                  <a:gd name="connsiteY39" fmla="*/ 6863 h 10933"/>
                  <a:gd name="connsiteX40" fmla="*/ 1919 w 10001"/>
                  <a:gd name="connsiteY40" fmla="*/ 6679 h 10933"/>
                  <a:gd name="connsiteX41" fmla="*/ 1600 w 10001"/>
                  <a:gd name="connsiteY41" fmla="*/ 6471 h 10933"/>
                  <a:gd name="connsiteX42" fmla="*/ 1298 w 10001"/>
                  <a:gd name="connsiteY42" fmla="*/ 6170 h 10933"/>
                  <a:gd name="connsiteX43" fmla="*/ 993 w 10001"/>
                  <a:gd name="connsiteY43" fmla="*/ 5871 h 10933"/>
                  <a:gd name="connsiteX44" fmla="*/ 700 w 10001"/>
                  <a:gd name="connsiteY44" fmla="*/ 5525 h 10933"/>
                  <a:gd name="connsiteX45" fmla="*/ 405 w 10001"/>
                  <a:gd name="connsiteY45" fmla="*/ 5156 h 10933"/>
                  <a:gd name="connsiteX46" fmla="*/ 111 w 10001"/>
                  <a:gd name="connsiteY46" fmla="*/ 4718 h 10933"/>
                  <a:gd name="connsiteX47" fmla="*/ 111 w 10001"/>
                  <a:gd name="connsiteY47" fmla="*/ 4718 h 10933"/>
                  <a:gd name="connsiteX48" fmla="*/ 68 w 10001"/>
                  <a:gd name="connsiteY48" fmla="*/ 4649 h 10933"/>
                  <a:gd name="connsiteX49" fmla="*/ 32 w 10001"/>
                  <a:gd name="connsiteY49" fmla="*/ 4649 h 10933"/>
                  <a:gd name="connsiteX50" fmla="*/ 0 w 10001"/>
                  <a:gd name="connsiteY50" fmla="*/ 4695 h 10933"/>
                  <a:gd name="connsiteX51" fmla="*/ 0 w 10001"/>
                  <a:gd name="connsiteY51" fmla="*/ 4763 h 10933"/>
                  <a:gd name="connsiteX52" fmla="*/ 11 w 10001"/>
                  <a:gd name="connsiteY52" fmla="*/ 4902 h 10933"/>
                  <a:gd name="connsiteX53" fmla="*/ 43 w 10001"/>
                  <a:gd name="connsiteY53" fmla="*/ 5064 h 10933"/>
                  <a:gd name="connsiteX54" fmla="*/ 111 w 10001"/>
                  <a:gd name="connsiteY54" fmla="*/ 5248 h 10933"/>
                  <a:gd name="connsiteX55" fmla="*/ 203 w 10001"/>
                  <a:gd name="connsiteY55" fmla="*/ 5502 h 10933"/>
                  <a:gd name="connsiteX56" fmla="*/ 203 w 10001"/>
                  <a:gd name="connsiteY56" fmla="*/ 5502 h 10933"/>
                  <a:gd name="connsiteX57" fmla="*/ 472 w 10001"/>
                  <a:gd name="connsiteY57" fmla="*/ 5963 h 10933"/>
                  <a:gd name="connsiteX58" fmla="*/ 472 w 10001"/>
                  <a:gd name="connsiteY58" fmla="*/ 5963 h 10933"/>
                  <a:gd name="connsiteX59" fmla="*/ 834 w 10001"/>
                  <a:gd name="connsiteY59" fmla="*/ 6563 h 10933"/>
                  <a:gd name="connsiteX60" fmla="*/ 1195 w 10001"/>
                  <a:gd name="connsiteY60" fmla="*/ 7117 h 10933"/>
                  <a:gd name="connsiteX61" fmla="*/ 1557 w 10001"/>
                  <a:gd name="connsiteY61" fmla="*/ 7624 h 10933"/>
                  <a:gd name="connsiteX62" fmla="*/ 1919 w 10001"/>
                  <a:gd name="connsiteY62" fmla="*/ 8039 h 10933"/>
                  <a:gd name="connsiteX63" fmla="*/ 2280 w 10001"/>
                  <a:gd name="connsiteY63" fmla="*/ 8478 h 10933"/>
                  <a:gd name="connsiteX64" fmla="*/ 2643 w 10001"/>
                  <a:gd name="connsiteY64" fmla="*/ 8800 h 10933"/>
                  <a:gd name="connsiteX65" fmla="*/ 2998 w 10001"/>
                  <a:gd name="connsiteY65" fmla="*/ 9100 h 10933"/>
                  <a:gd name="connsiteX66" fmla="*/ 5030 w 10001"/>
                  <a:gd name="connsiteY66" fmla="*/ 10933 h 10933"/>
                  <a:gd name="connsiteX67" fmla="*/ 5125 w 10001"/>
                  <a:gd name="connsiteY67" fmla="*/ 10000 h 10933"/>
                  <a:gd name="connsiteX0" fmla="*/ 5030 w 10001"/>
                  <a:gd name="connsiteY0" fmla="*/ 10933 h 10944"/>
                  <a:gd name="connsiteX1" fmla="*/ 6161 w 10001"/>
                  <a:gd name="connsiteY1" fmla="*/ 9861 h 10944"/>
                  <a:gd name="connsiteX2" fmla="*/ 6499 w 10001"/>
                  <a:gd name="connsiteY2" fmla="*/ 9746 h 10944"/>
                  <a:gd name="connsiteX3" fmla="*/ 6837 w 10001"/>
                  <a:gd name="connsiteY3" fmla="*/ 9562 h 10944"/>
                  <a:gd name="connsiteX4" fmla="*/ 7166 w 10001"/>
                  <a:gd name="connsiteY4" fmla="*/ 9354 h 10944"/>
                  <a:gd name="connsiteX5" fmla="*/ 7492 w 10001"/>
                  <a:gd name="connsiteY5" fmla="*/ 9147 h 10944"/>
                  <a:gd name="connsiteX6" fmla="*/ 7822 w 10001"/>
                  <a:gd name="connsiteY6" fmla="*/ 8847 h 10944"/>
                  <a:gd name="connsiteX7" fmla="*/ 8136 w 10001"/>
                  <a:gd name="connsiteY7" fmla="*/ 8546 h 10944"/>
                  <a:gd name="connsiteX8" fmla="*/ 8454 w 10001"/>
                  <a:gd name="connsiteY8" fmla="*/ 8201 h 10944"/>
                  <a:gd name="connsiteX9" fmla="*/ 8755 w 10001"/>
                  <a:gd name="connsiteY9" fmla="*/ 7832 h 10944"/>
                  <a:gd name="connsiteX10" fmla="*/ 9062 w 10001"/>
                  <a:gd name="connsiteY10" fmla="*/ 7440 h 10944"/>
                  <a:gd name="connsiteX11" fmla="*/ 9368 w 10001"/>
                  <a:gd name="connsiteY11" fmla="*/ 6978 h 10944"/>
                  <a:gd name="connsiteX12" fmla="*/ 9663 w 10001"/>
                  <a:gd name="connsiteY12" fmla="*/ 6517 h 10944"/>
                  <a:gd name="connsiteX13" fmla="*/ 9979 w 10001"/>
                  <a:gd name="connsiteY13" fmla="*/ 5959 h 10944"/>
                  <a:gd name="connsiteX14" fmla="*/ 9966 w 10001"/>
                  <a:gd name="connsiteY14" fmla="*/ 0 h 10944"/>
                  <a:gd name="connsiteX15" fmla="*/ 9908 w 10001"/>
                  <a:gd name="connsiteY15" fmla="*/ 150 h 10944"/>
                  <a:gd name="connsiteX16" fmla="*/ 9626 w 10001"/>
                  <a:gd name="connsiteY16" fmla="*/ 819 h 10944"/>
                  <a:gd name="connsiteX17" fmla="*/ 9331 w 10001"/>
                  <a:gd name="connsiteY17" fmla="*/ 1465 h 10944"/>
                  <a:gd name="connsiteX18" fmla="*/ 9037 w 10001"/>
                  <a:gd name="connsiteY18" fmla="*/ 2088 h 10944"/>
                  <a:gd name="connsiteX19" fmla="*/ 8738 w 10001"/>
                  <a:gd name="connsiteY19" fmla="*/ 2688 h 10944"/>
                  <a:gd name="connsiteX20" fmla="*/ 8431 w 10001"/>
                  <a:gd name="connsiteY20" fmla="*/ 3242 h 10944"/>
                  <a:gd name="connsiteX21" fmla="*/ 8123 w 10001"/>
                  <a:gd name="connsiteY21" fmla="*/ 3749 h 10944"/>
                  <a:gd name="connsiteX22" fmla="*/ 7811 w 10001"/>
                  <a:gd name="connsiteY22" fmla="*/ 4211 h 10944"/>
                  <a:gd name="connsiteX23" fmla="*/ 7479 w 10001"/>
                  <a:gd name="connsiteY23" fmla="*/ 4649 h 10944"/>
                  <a:gd name="connsiteX24" fmla="*/ 7166 w 10001"/>
                  <a:gd name="connsiteY24" fmla="*/ 5064 h 10944"/>
                  <a:gd name="connsiteX25" fmla="*/ 6837 w 10001"/>
                  <a:gd name="connsiteY25" fmla="*/ 5456 h 10944"/>
                  <a:gd name="connsiteX26" fmla="*/ 6510 w 10001"/>
                  <a:gd name="connsiteY26" fmla="*/ 5802 h 10944"/>
                  <a:gd name="connsiteX27" fmla="*/ 6185 w 10001"/>
                  <a:gd name="connsiteY27" fmla="*/ 6078 h 10944"/>
                  <a:gd name="connsiteX28" fmla="*/ 5856 w 10001"/>
                  <a:gd name="connsiteY28" fmla="*/ 6332 h 10944"/>
                  <a:gd name="connsiteX29" fmla="*/ 5518 w 10001"/>
                  <a:gd name="connsiteY29" fmla="*/ 6587 h 10944"/>
                  <a:gd name="connsiteX30" fmla="*/ 5193 w 10001"/>
                  <a:gd name="connsiteY30" fmla="*/ 6816 h 10944"/>
                  <a:gd name="connsiteX31" fmla="*/ 4850 w 10001"/>
                  <a:gd name="connsiteY31" fmla="*/ 6932 h 10944"/>
                  <a:gd name="connsiteX32" fmla="*/ 4524 w 10001"/>
                  <a:gd name="connsiteY32" fmla="*/ 7070 h 10944"/>
                  <a:gd name="connsiteX33" fmla="*/ 4188 w 10001"/>
                  <a:gd name="connsiteY33" fmla="*/ 7139 h 10944"/>
                  <a:gd name="connsiteX34" fmla="*/ 3857 w 10001"/>
                  <a:gd name="connsiteY34" fmla="*/ 7186 h 10944"/>
                  <a:gd name="connsiteX35" fmla="*/ 3532 w 10001"/>
                  <a:gd name="connsiteY35" fmla="*/ 7186 h 10944"/>
                  <a:gd name="connsiteX36" fmla="*/ 3206 w 10001"/>
                  <a:gd name="connsiteY36" fmla="*/ 7186 h 10944"/>
                  <a:gd name="connsiteX37" fmla="*/ 2875 w 10001"/>
                  <a:gd name="connsiteY37" fmla="*/ 7117 h 10944"/>
                  <a:gd name="connsiteX38" fmla="*/ 2552 w 10001"/>
                  <a:gd name="connsiteY38" fmla="*/ 7025 h 10944"/>
                  <a:gd name="connsiteX39" fmla="*/ 2232 w 10001"/>
                  <a:gd name="connsiteY39" fmla="*/ 6863 h 10944"/>
                  <a:gd name="connsiteX40" fmla="*/ 1919 w 10001"/>
                  <a:gd name="connsiteY40" fmla="*/ 6679 h 10944"/>
                  <a:gd name="connsiteX41" fmla="*/ 1600 w 10001"/>
                  <a:gd name="connsiteY41" fmla="*/ 6471 h 10944"/>
                  <a:gd name="connsiteX42" fmla="*/ 1298 w 10001"/>
                  <a:gd name="connsiteY42" fmla="*/ 6170 h 10944"/>
                  <a:gd name="connsiteX43" fmla="*/ 993 w 10001"/>
                  <a:gd name="connsiteY43" fmla="*/ 5871 h 10944"/>
                  <a:gd name="connsiteX44" fmla="*/ 700 w 10001"/>
                  <a:gd name="connsiteY44" fmla="*/ 5525 h 10944"/>
                  <a:gd name="connsiteX45" fmla="*/ 405 w 10001"/>
                  <a:gd name="connsiteY45" fmla="*/ 5156 h 10944"/>
                  <a:gd name="connsiteX46" fmla="*/ 111 w 10001"/>
                  <a:gd name="connsiteY46" fmla="*/ 4718 h 10944"/>
                  <a:gd name="connsiteX47" fmla="*/ 111 w 10001"/>
                  <a:gd name="connsiteY47" fmla="*/ 4718 h 10944"/>
                  <a:gd name="connsiteX48" fmla="*/ 68 w 10001"/>
                  <a:gd name="connsiteY48" fmla="*/ 4649 h 10944"/>
                  <a:gd name="connsiteX49" fmla="*/ 32 w 10001"/>
                  <a:gd name="connsiteY49" fmla="*/ 4649 h 10944"/>
                  <a:gd name="connsiteX50" fmla="*/ 0 w 10001"/>
                  <a:gd name="connsiteY50" fmla="*/ 4695 h 10944"/>
                  <a:gd name="connsiteX51" fmla="*/ 0 w 10001"/>
                  <a:gd name="connsiteY51" fmla="*/ 4763 h 10944"/>
                  <a:gd name="connsiteX52" fmla="*/ 11 w 10001"/>
                  <a:gd name="connsiteY52" fmla="*/ 4902 h 10944"/>
                  <a:gd name="connsiteX53" fmla="*/ 43 w 10001"/>
                  <a:gd name="connsiteY53" fmla="*/ 5064 h 10944"/>
                  <a:gd name="connsiteX54" fmla="*/ 111 w 10001"/>
                  <a:gd name="connsiteY54" fmla="*/ 5248 h 10944"/>
                  <a:gd name="connsiteX55" fmla="*/ 203 w 10001"/>
                  <a:gd name="connsiteY55" fmla="*/ 5502 h 10944"/>
                  <a:gd name="connsiteX56" fmla="*/ 203 w 10001"/>
                  <a:gd name="connsiteY56" fmla="*/ 5502 h 10944"/>
                  <a:gd name="connsiteX57" fmla="*/ 472 w 10001"/>
                  <a:gd name="connsiteY57" fmla="*/ 5963 h 10944"/>
                  <a:gd name="connsiteX58" fmla="*/ 472 w 10001"/>
                  <a:gd name="connsiteY58" fmla="*/ 5963 h 10944"/>
                  <a:gd name="connsiteX59" fmla="*/ 834 w 10001"/>
                  <a:gd name="connsiteY59" fmla="*/ 6563 h 10944"/>
                  <a:gd name="connsiteX60" fmla="*/ 1195 w 10001"/>
                  <a:gd name="connsiteY60" fmla="*/ 7117 h 10944"/>
                  <a:gd name="connsiteX61" fmla="*/ 1557 w 10001"/>
                  <a:gd name="connsiteY61" fmla="*/ 7624 h 10944"/>
                  <a:gd name="connsiteX62" fmla="*/ 1919 w 10001"/>
                  <a:gd name="connsiteY62" fmla="*/ 8039 h 10944"/>
                  <a:gd name="connsiteX63" fmla="*/ 2280 w 10001"/>
                  <a:gd name="connsiteY63" fmla="*/ 8478 h 10944"/>
                  <a:gd name="connsiteX64" fmla="*/ 2643 w 10001"/>
                  <a:gd name="connsiteY64" fmla="*/ 8800 h 10944"/>
                  <a:gd name="connsiteX65" fmla="*/ 2998 w 10001"/>
                  <a:gd name="connsiteY65" fmla="*/ 9100 h 10944"/>
                  <a:gd name="connsiteX66" fmla="*/ 5030 w 10001"/>
                  <a:gd name="connsiteY66" fmla="*/ 10933 h 10944"/>
                  <a:gd name="connsiteX0" fmla="*/ 5030 w 10001"/>
                  <a:gd name="connsiteY0" fmla="*/ 10933 h 10940"/>
                  <a:gd name="connsiteX1" fmla="*/ 6499 w 10001"/>
                  <a:gd name="connsiteY1" fmla="*/ 9746 h 10940"/>
                  <a:gd name="connsiteX2" fmla="*/ 6837 w 10001"/>
                  <a:gd name="connsiteY2" fmla="*/ 9562 h 10940"/>
                  <a:gd name="connsiteX3" fmla="*/ 7166 w 10001"/>
                  <a:gd name="connsiteY3" fmla="*/ 9354 h 10940"/>
                  <a:gd name="connsiteX4" fmla="*/ 7492 w 10001"/>
                  <a:gd name="connsiteY4" fmla="*/ 9147 h 10940"/>
                  <a:gd name="connsiteX5" fmla="*/ 7822 w 10001"/>
                  <a:gd name="connsiteY5" fmla="*/ 8847 h 10940"/>
                  <a:gd name="connsiteX6" fmla="*/ 8136 w 10001"/>
                  <a:gd name="connsiteY6" fmla="*/ 8546 h 10940"/>
                  <a:gd name="connsiteX7" fmla="*/ 8454 w 10001"/>
                  <a:gd name="connsiteY7" fmla="*/ 8201 h 10940"/>
                  <a:gd name="connsiteX8" fmla="*/ 8755 w 10001"/>
                  <a:gd name="connsiteY8" fmla="*/ 7832 h 10940"/>
                  <a:gd name="connsiteX9" fmla="*/ 9062 w 10001"/>
                  <a:gd name="connsiteY9" fmla="*/ 7440 h 10940"/>
                  <a:gd name="connsiteX10" fmla="*/ 9368 w 10001"/>
                  <a:gd name="connsiteY10" fmla="*/ 6978 h 10940"/>
                  <a:gd name="connsiteX11" fmla="*/ 9663 w 10001"/>
                  <a:gd name="connsiteY11" fmla="*/ 6517 h 10940"/>
                  <a:gd name="connsiteX12" fmla="*/ 9979 w 10001"/>
                  <a:gd name="connsiteY12" fmla="*/ 5959 h 10940"/>
                  <a:gd name="connsiteX13" fmla="*/ 9966 w 10001"/>
                  <a:gd name="connsiteY13" fmla="*/ 0 h 10940"/>
                  <a:gd name="connsiteX14" fmla="*/ 9908 w 10001"/>
                  <a:gd name="connsiteY14" fmla="*/ 150 h 10940"/>
                  <a:gd name="connsiteX15" fmla="*/ 9626 w 10001"/>
                  <a:gd name="connsiteY15" fmla="*/ 819 h 10940"/>
                  <a:gd name="connsiteX16" fmla="*/ 9331 w 10001"/>
                  <a:gd name="connsiteY16" fmla="*/ 1465 h 10940"/>
                  <a:gd name="connsiteX17" fmla="*/ 9037 w 10001"/>
                  <a:gd name="connsiteY17" fmla="*/ 2088 h 10940"/>
                  <a:gd name="connsiteX18" fmla="*/ 8738 w 10001"/>
                  <a:gd name="connsiteY18" fmla="*/ 2688 h 10940"/>
                  <a:gd name="connsiteX19" fmla="*/ 8431 w 10001"/>
                  <a:gd name="connsiteY19" fmla="*/ 3242 h 10940"/>
                  <a:gd name="connsiteX20" fmla="*/ 8123 w 10001"/>
                  <a:gd name="connsiteY20" fmla="*/ 3749 h 10940"/>
                  <a:gd name="connsiteX21" fmla="*/ 7811 w 10001"/>
                  <a:gd name="connsiteY21" fmla="*/ 4211 h 10940"/>
                  <a:gd name="connsiteX22" fmla="*/ 7479 w 10001"/>
                  <a:gd name="connsiteY22" fmla="*/ 4649 h 10940"/>
                  <a:gd name="connsiteX23" fmla="*/ 7166 w 10001"/>
                  <a:gd name="connsiteY23" fmla="*/ 5064 h 10940"/>
                  <a:gd name="connsiteX24" fmla="*/ 6837 w 10001"/>
                  <a:gd name="connsiteY24" fmla="*/ 5456 h 10940"/>
                  <a:gd name="connsiteX25" fmla="*/ 6510 w 10001"/>
                  <a:gd name="connsiteY25" fmla="*/ 5802 h 10940"/>
                  <a:gd name="connsiteX26" fmla="*/ 6185 w 10001"/>
                  <a:gd name="connsiteY26" fmla="*/ 6078 h 10940"/>
                  <a:gd name="connsiteX27" fmla="*/ 5856 w 10001"/>
                  <a:gd name="connsiteY27" fmla="*/ 6332 h 10940"/>
                  <a:gd name="connsiteX28" fmla="*/ 5518 w 10001"/>
                  <a:gd name="connsiteY28" fmla="*/ 6587 h 10940"/>
                  <a:gd name="connsiteX29" fmla="*/ 5193 w 10001"/>
                  <a:gd name="connsiteY29" fmla="*/ 6816 h 10940"/>
                  <a:gd name="connsiteX30" fmla="*/ 4850 w 10001"/>
                  <a:gd name="connsiteY30" fmla="*/ 6932 h 10940"/>
                  <a:gd name="connsiteX31" fmla="*/ 4524 w 10001"/>
                  <a:gd name="connsiteY31" fmla="*/ 7070 h 10940"/>
                  <a:gd name="connsiteX32" fmla="*/ 4188 w 10001"/>
                  <a:gd name="connsiteY32" fmla="*/ 7139 h 10940"/>
                  <a:gd name="connsiteX33" fmla="*/ 3857 w 10001"/>
                  <a:gd name="connsiteY33" fmla="*/ 7186 h 10940"/>
                  <a:gd name="connsiteX34" fmla="*/ 3532 w 10001"/>
                  <a:gd name="connsiteY34" fmla="*/ 7186 h 10940"/>
                  <a:gd name="connsiteX35" fmla="*/ 3206 w 10001"/>
                  <a:gd name="connsiteY35" fmla="*/ 7186 h 10940"/>
                  <a:gd name="connsiteX36" fmla="*/ 2875 w 10001"/>
                  <a:gd name="connsiteY36" fmla="*/ 7117 h 10940"/>
                  <a:gd name="connsiteX37" fmla="*/ 2552 w 10001"/>
                  <a:gd name="connsiteY37" fmla="*/ 7025 h 10940"/>
                  <a:gd name="connsiteX38" fmla="*/ 2232 w 10001"/>
                  <a:gd name="connsiteY38" fmla="*/ 6863 h 10940"/>
                  <a:gd name="connsiteX39" fmla="*/ 1919 w 10001"/>
                  <a:gd name="connsiteY39" fmla="*/ 6679 h 10940"/>
                  <a:gd name="connsiteX40" fmla="*/ 1600 w 10001"/>
                  <a:gd name="connsiteY40" fmla="*/ 6471 h 10940"/>
                  <a:gd name="connsiteX41" fmla="*/ 1298 w 10001"/>
                  <a:gd name="connsiteY41" fmla="*/ 6170 h 10940"/>
                  <a:gd name="connsiteX42" fmla="*/ 993 w 10001"/>
                  <a:gd name="connsiteY42" fmla="*/ 5871 h 10940"/>
                  <a:gd name="connsiteX43" fmla="*/ 700 w 10001"/>
                  <a:gd name="connsiteY43" fmla="*/ 5525 h 10940"/>
                  <a:gd name="connsiteX44" fmla="*/ 405 w 10001"/>
                  <a:gd name="connsiteY44" fmla="*/ 5156 h 10940"/>
                  <a:gd name="connsiteX45" fmla="*/ 111 w 10001"/>
                  <a:gd name="connsiteY45" fmla="*/ 4718 h 10940"/>
                  <a:gd name="connsiteX46" fmla="*/ 111 w 10001"/>
                  <a:gd name="connsiteY46" fmla="*/ 4718 h 10940"/>
                  <a:gd name="connsiteX47" fmla="*/ 68 w 10001"/>
                  <a:gd name="connsiteY47" fmla="*/ 4649 h 10940"/>
                  <a:gd name="connsiteX48" fmla="*/ 32 w 10001"/>
                  <a:gd name="connsiteY48" fmla="*/ 4649 h 10940"/>
                  <a:gd name="connsiteX49" fmla="*/ 0 w 10001"/>
                  <a:gd name="connsiteY49" fmla="*/ 4695 h 10940"/>
                  <a:gd name="connsiteX50" fmla="*/ 0 w 10001"/>
                  <a:gd name="connsiteY50" fmla="*/ 4763 h 10940"/>
                  <a:gd name="connsiteX51" fmla="*/ 11 w 10001"/>
                  <a:gd name="connsiteY51" fmla="*/ 4902 h 10940"/>
                  <a:gd name="connsiteX52" fmla="*/ 43 w 10001"/>
                  <a:gd name="connsiteY52" fmla="*/ 5064 h 10940"/>
                  <a:gd name="connsiteX53" fmla="*/ 111 w 10001"/>
                  <a:gd name="connsiteY53" fmla="*/ 5248 h 10940"/>
                  <a:gd name="connsiteX54" fmla="*/ 203 w 10001"/>
                  <a:gd name="connsiteY54" fmla="*/ 5502 h 10940"/>
                  <a:gd name="connsiteX55" fmla="*/ 203 w 10001"/>
                  <a:gd name="connsiteY55" fmla="*/ 5502 h 10940"/>
                  <a:gd name="connsiteX56" fmla="*/ 472 w 10001"/>
                  <a:gd name="connsiteY56" fmla="*/ 5963 h 10940"/>
                  <a:gd name="connsiteX57" fmla="*/ 472 w 10001"/>
                  <a:gd name="connsiteY57" fmla="*/ 5963 h 10940"/>
                  <a:gd name="connsiteX58" fmla="*/ 834 w 10001"/>
                  <a:gd name="connsiteY58" fmla="*/ 6563 h 10940"/>
                  <a:gd name="connsiteX59" fmla="*/ 1195 w 10001"/>
                  <a:gd name="connsiteY59" fmla="*/ 7117 h 10940"/>
                  <a:gd name="connsiteX60" fmla="*/ 1557 w 10001"/>
                  <a:gd name="connsiteY60" fmla="*/ 7624 h 10940"/>
                  <a:gd name="connsiteX61" fmla="*/ 1919 w 10001"/>
                  <a:gd name="connsiteY61" fmla="*/ 8039 h 10940"/>
                  <a:gd name="connsiteX62" fmla="*/ 2280 w 10001"/>
                  <a:gd name="connsiteY62" fmla="*/ 8478 h 10940"/>
                  <a:gd name="connsiteX63" fmla="*/ 2643 w 10001"/>
                  <a:gd name="connsiteY63" fmla="*/ 8800 h 10940"/>
                  <a:gd name="connsiteX64" fmla="*/ 2998 w 10001"/>
                  <a:gd name="connsiteY64" fmla="*/ 9100 h 10940"/>
                  <a:gd name="connsiteX65" fmla="*/ 5030 w 10001"/>
                  <a:gd name="connsiteY65" fmla="*/ 10933 h 10940"/>
                  <a:gd name="connsiteX0" fmla="*/ 2998 w 10001"/>
                  <a:gd name="connsiteY0" fmla="*/ 9100 h 9746"/>
                  <a:gd name="connsiteX1" fmla="*/ 6499 w 10001"/>
                  <a:gd name="connsiteY1" fmla="*/ 9746 h 9746"/>
                  <a:gd name="connsiteX2" fmla="*/ 6837 w 10001"/>
                  <a:gd name="connsiteY2" fmla="*/ 9562 h 9746"/>
                  <a:gd name="connsiteX3" fmla="*/ 7166 w 10001"/>
                  <a:gd name="connsiteY3" fmla="*/ 9354 h 9746"/>
                  <a:gd name="connsiteX4" fmla="*/ 7492 w 10001"/>
                  <a:gd name="connsiteY4" fmla="*/ 9147 h 9746"/>
                  <a:gd name="connsiteX5" fmla="*/ 7822 w 10001"/>
                  <a:gd name="connsiteY5" fmla="*/ 8847 h 9746"/>
                  <a:gd name="connsiteX6" fmla="*/ 8136 w 10001"/>
                  <a:gd name="connsiteY6" fmla="*/ 8546 h 9746"/>
                  <a:gd name="connsiteX7" fmla="*/ 8454 w 10001"/>
                  <a:gd name="connsiteY7" fmla="*/ 8201 h 9746"/>
                  <a:gd name="connsiteX8" fmla="*/ 8755 w 10001"/>
                  <a:gd name="connsiteY8" fmla="*/ 7832 h 9746"/>
                  <a:gd name="connsiteX9" fmla="*/ 9062 w 10001"/>
                  <a:gd name="connsiteY9" fmla="*/ 7440 h 9746"/>
                  <a:gd name="connsiteX10" fmla="*/ 9368 w 10001"/>
                  <a:gd name="connsiteY10" fmla="*/ 6978 h 9746"/>
                  <a:gd name="connsiteX11" fmla="*/ 9663 w 10001"/>
                  <a:gd name="connsiteY11" fmla="*/ 6517 h 9746"/>
                  <a:gd name="connsiteX12" fmla="*/ 9979 w 10001"/>
                  <a:gd name="connsiteY12" fmla="*/ 5959 h 9746"/>
                  <a:gd name="connsiteX13" fmla="*/ 9966 w 10001"/>
                  <a:gd name="connsiteY13" fmla="*/ 0 h 9746"/>
                  <a:gd name="connsiteX14" fmla="*/ 9908 w 10001"/>
                  <a:gd name="connsiteY14" fmla="*/ 150 h 9746"/>
                  <a:gd name="connsiteX15" fmla="*/ 9626 w 10001"/>
                  <a:gd name="connsiteY15" fmla="*/ 819 h 9746"/>
                  <a:gd name="connsiteX16" fmla="*/ 9331 w 10001"/>
                  <a:gd name="connsiteY16" fmla="*/ 1465 h 9746"/>
                  <a:gd name="connsiteX17" fmla="*/ 9037 w 10001"/>
                  <a:gd name="connsiteY17" fmla="*/ 2088 h 9746"/>
                  <a:gd name="connsiteX18" fmla="*/ 8738 w 10001"/>
                  <a:gd name="connsiteY18" fmla="*/ 2688 h 9746"/>
                  <a:gd name="connsiteX19" fmla="*/ 8431 w 10001"/>
                  <a:gd name="connsiteY19" fmla="*/ 3242 h 9746"/>
                  <a:gd name="connsiteX20" fmla="*/ 8123 w 10001"/>
                  <a:gd name="connsiteY20" fmla="*/ 3749 h 9746"/>
                  <a:gd name="connsiteX21" fmla="*/ 7811 w 10001"/>
                  <a:gd name="connsiteY21" fmla="*/ 4211 h 9746"/>
                  <a:gd name="connsiteX22" fmla="*/ 7479 w 10001"/>
                  <a:gd name="connsiteY22" fmla="*/ 4649 h 9746"/>
                  <a:gd name="connsiteX23" fmla="*/ 7166 w 10001"/>
                  <a:gd name="connsiteY23" fmla="*/ 5064 h 9746"/>
                  <a:gd name="connsiteX24" fmla="*/ 6837 w 10001"/>
                  <a:gd name="connsiteY24" fmla="*/ 5456 h 9746"/>
                  <a:gd name="connsiteX25" fmla="*/ 6510 w 10001"/>
                  <a:gd name="connsiteY25" fmla="*/ 5802 h 9746"/>
                  <a:gd name="connsiteX26" fmla="*/ 6185 w 10001"/>
                  <a:gd name="connsiteY26" fmla="*/ 6078 h 9746"/>
                  <a:gd name="connsiteX27" fmla="*/ 5856 w 10001"/>
                  <a:gd name="connsiteY27" fmla="*/ 6332 h 9746"/>
                  <a:gd name="connsiteX28" fmla="*/ 5518 w 10001"/>
                  <a:gd name="connsiteY28" fmla="*/ 6587 h 9746"/>
                  <a:gd name="connsiteX29" fmla="*/ 5193 w 10001"/>
                  <a:gd name="connsiteY29" fmla="*/ 6816 h 9746"/>
                  <a:gd name="connsiteX30" fmla="*/ 4850 w 10001"/>
                  <a:gd name="connsiteY30" fmla="*/ 6932 h 9746"/>
                  <a:gd name="connsiteX31" fmla="*/ 4524 w 10001"/>
                  <a:gd name="connsiteY31" fmla="*/ 7070 h 9746"/>
                  <a:gd name="connsiteX32" fmla="*/ 4188 w 10001"/>
                  <a:gd name="connsiteY32" fmla="*/ 7139 h 9746"/>
                  <a:gd name="connsiteX33" fmla="*/ 3857 w 10001"/>
                  <a:gd name="connsiteY33" fmla="*/ 7186 h 9746"/>
                  <a:gd name="connsiteX34" fmla="*/ 3532 w 10001"/>
                  <a:gd name="connsiteY34" fmla="*/ 7186 h 9746"/>
                  <a:gd name="connsiteX35" fmla="*/ 3206 w 10001"/>
                  <a:gd name="connsiteY35" fmla="*/ 7186 h 9746"/>
                  <a:gd name="connsiteX36" fmla="*/ 2875 w 10001"/>
                  <a:gd name="connsiteY36" fmla="*/ 7117 h 9746"/>
                  <a:gd name="connsiteX37" fmla="*/ 2552 w 10001"/>
                  <a:gd name="connsiteY37" fmla="*/ 7025 h 9746"/>
                  <a:gd name="connsiteX38" fmla="*/ 2232 w 10001"/>
                  <a:gd name="connsiteY38" fmla="*/ 6863 h 9746"/>
                  <a:gd name="connsiteX39" fmla="*/ 1919 w 10001"/>
                  <a:gd name="connsiteY39" fmla="*/ 6679 h 9746"/>
                  <a:gd name="connsiteX40" fmla="*/ 1600 w 10001"/>
                  <a:gd name="connsiteY40" fmla="*/ 6471 h 9746"/>
                  <a:gd name="connsiteX41" fmla="*/ 1298 w 10001"/>
                  <a:gd name="connsiteY41" fmla="*/ 6170 h 9746"/>
                  <a:gd name="connsiteX42" fmla="*/ 993 w 10001"/>
                  <a:gd name="connsiteY42" fmla="*/ 5871 h 9746"/>
                  <a:gd name="connsiteX43" fmla="*/ 700 w 10001"/>
                  <a:gd name="connsiteY43" fmla="*/ 5525 h 9746"/>
                  <a:gd name="connsiteX44" fmla="*/ 405 w 10001"/>
                  <a:gd name="connsiteY44" fmla="*/ 5156 h 9746"/>
                  <a:gd name="connsiteX45" fmla="*/ 111 w 10001"/>
                  <a:gd name="connsiteY45" fmla="*/ 4718 h 9746"/>
                  <a:gd name="connsiteX46" fmla="*/ 111 w 10001"/>
                  <a:gd name="connsiteY46" fmla="*/ 4718 h 9746"/>
                  <a:gd name="connsiteX47" fmla="*/ 68 w 10001"/>
                  <a:gd name="connsiteY47" fmla="*/ 4649 h 9746"/>
                  <a:gd name="connsiteX48" fmla="*/ 32 w 10001"/>
                  <a:gd name="connsiteY48" fmla="*/ 4649 h 9746"/>
                  <a:gd name="connsiteX49" fmla="*/ 0 w 10001"/>
                  <a:gd name="connsiteY49" fmla="*/ 4695 h 9746"/>
                  <a:gd name="connsiteX50" fmla="*/ 0 w 10001"/>
                  <a:gd name="connsiteY50" fmla="*/ 4763 h 9746"/>
                  <a:gd name="connsiteX51" fmla="*/ 11 w 10001"/>
                  <a:gd name="connsiteY51" fmla="*/ 4902 h 9746"/>
                  <a:gd name="connsiteX52" fmla="*/ 43 w 10001"/>
                  <a:gd name="connsiteY52" fmla="*/ 5064 h 9746"/>
                  <a:gd name="connsiteX53" fmla="*/ 111 w 10001"/>
                  <a:gd name="connsiteY53" fmla="*/ 5248 h 9746"/>
                  <a:gd name="connsiteX54" fmla="*/ 203 w 10001"/>
                  <a:gd name="connsiteY54" fmla="*/ 5502 h 9746"/>
                  <a:gd name="connsiteX55" fmla="*/ 203 w 10001"/>
                  <a:gd name="connsiteY55" fmla="*/ 5502 h 9746"/>
                  <a:gd name="connsiteX56" fmla="*/ 472 w 10001"/>
                  <a:gd name="connsiteY56" fmla="*/ 5963 h 9746"/>
                  <a:gd name="connsiteX57" fmla="*/ 472 w 10001"/>
                  <a:gd name="connsiteY57" fmla="*/ 5963 h 9746"/>
                  <a:gd name="connsiteX58" fmla="*/ 834 w 10001"/>
                  <a:gd name="connsiteY58" fmla="*/ 6563 h 9746"/>
                  <a:gd name="connsiteX59" fmla="*/ 1195 w 10001"/>
                  <a:gd name="connsiteY59" fmla="*/ 7117 h 9746"/>
                  <a:gd name="connsiteX60" fmla="*/ 1557 w 10001"/>
                  <a:gd name="connsiteY60" fmla="*/ 7624 h 9746"/>
                  <a:gd name="connsiteX61" fmla="*/ 1919 w 10001"/>
                  <a:gd name="connsiteY61" fmla="*/ 8039 h 9746"/>
                  <a:gd name="connsiteX62" fmla="*/ 2280 w 10001"/>
                  <a:gd name="connsiteY62" fmla="*/ 8478 h 9746"/>
                  <a:gd name="connsiteX63" fmla="*/ 2643 w 10001"/>
                  <a:gd name="connsiteY63" fmla="*/ 8800 h 9746"/>
                  <a:gd name="connsiteX64" fmla="*/ 2998 w 10001"/>
                  <a:gd name="connsiteY64" fmla="*/ 9100 h 9746"/>
                  <a:gd name="connsiteX0" fmla="*/ 2998 w 10000"/>
                  <a:gd name="connsiteY0" fmla="*/ 9337 h 9817"/>
                  <a:gd name="connsiteX1" fmla="*/ 6836 w 10000"/>
                  <a:gd name="connsiteY1" fmla="*/ 9811 h 9817"/>
                  <a:gd name="connsiteX2" fmla="*/ 7165 w 10000"/>
                  <a:gd name="connsiteY2" fmla="*/ 9598 h 9817"/>
                  <a:gd name="connsiteX3" fmla="*/ 7491 w 10000"/>
                  <a:gd name="connsiteY3" fmla="*/ 9385 h 9817"/>
                  <a:gd name="connsiteX4" fmla="*/ 7821 w 10000"/>
                  <a:gd name="connsiteY4" fmla="*/ 9078 h 9817"/>
                  <a:gd name="connsiteX5" fmla="*/ 8135 w 10000"/>
                  <a:gd name="connsiteY5" fmla="*/ 8769 h 9817"/>
                  <a:gd name="connsiteX6" fmla="*/ 8453 w 10000"/>
                  <a:gd name="connsiteY6" fmla="*/ 8415 h 9817"/>
                  <a:gd name="connsiteX7" fmla="*/ 8754 w 10000"/>
                  <a:gd name="connsiteY7" fmla="*/ 8036 h 9817"/>
                  <a:gd name="connsiteX8" fmla="*/ 9061 w 10000"/>
                  <a:gd name="connsiteY8" fmla="*/ 7634 h 9817"/>
                  <a:gd name="connsiteX9" fmla="*/ 9367 w 10000"/>
                  <a:gd name="connsiteY9" fmla="*/ 7160 h 9817"/>
                  <a:gd name="connsiteX10" fmla="*/ 9662 w 10000"/>
                  <a:gd name="connsiteY10" fmla="*/ 6687 h 9817"/>
                  <a:gd name="connsiteX11" fmla="*/ 9978 w 10000"/>
                  <a:gd name="connsiteY11" fmla="*/ 6114 h 9817"/>
                  <a:gd name="connsiteX12" fmla="*/ 9965 w 10000"/>
                  <a:gd name="connsiteY12" fmla="*/ 0 h 9817"/>
                  <a:gd name="connsiteX13" fmla="*/ 9907 w 10000"/>
                  <a:gd name="connsiteY13" fmla="*/ 154 h 9817"/>
                  <a:gd name="connsiteX14" fmla="*/ 9625 w 10000"/>
                  <a:gd name="connsiteY14" fmla="*/ 840 h 9817"/>
                  <a:gd name="connsiteX15" fmla="*/ 9330 w 10000"/>
                  <a:gd name="connsiteY15" fmla="*/ 1503 h 9817"/>
                  <a:gd name="connsiteX16" fmla="*/ 9036 w 10000"/>
                  <a:gd name="connsiteY16" fmla="*/ 2142 h 9817"/>
                  <a:gd name="connsiteX17" fmla="*/ 8737 w 10000"/>
                  <a:gd name="connsiteY17" fmla="*/ 2758 h 9817"/>
                  <a:gd name="connsiteX18" fmla="*/ 8430 w 10000"/>
                  <a:gd name="connsiteY18" fmla="*/ 3326 h 9817"/>
                  <a:gd name="connsiteX19" fmla="*/ 8122 w 10000"/>
                  <a:gd name="connsiteY19" fmla="*/ 3847 h 9817"/>
                  <a:gd name="connsiteX20" fmla="*/ 7810 w 10000"/>
                  <a:gd name="connsiteY20" fmla="*/ 4321 h 9817"/>
                  <a:gd name="connsiteX21" fmla="*/ 7478 w 10000"/>
                  <a:gd name="connsiteY21" fmla="*/ 4770 h 9817"/>
                  <a:gd name="connsiteX22" fmla="*/ 7165 w 10000"/>
                  <a:gd name="connsiteY22" fmla="*/ 5196 h 9817"/>
                  <a:gd name="connsiteX23" fmla="*/ 6836 w 10000"/>
                  <a:gd name="connsiteY23" fmla="*/ 5598 h 9817"/>
                  <a:gd name="connsiteX24" fmla="*/ 6509 w 10000"/>
                  <a:gd name="connsiteY24" fmla="*/ 5953 h 9817"/>
                  <a:gd name="connsiteX25" fmla="*/ 6184 w 10000"/>
                  <a:gd name="connsiteY25" fmla="*/ 6236 h 9817"/>
                  <a:gd name="connsiteX26" fmla="*/ 5855 w 10000"/>
                  <a:gd name="connsiteY26" fmla="*/ 6497 h 9817"/>
                  <a:gd name="connsiteX27" fmla="*/ 5517 w 10000"/>
                  <a:gd name="connsiteY27" fmla="*/ 6759 h 9817"/>
                  <a:gd name="connsiteX28" fmla="*/ 5192 w 10000"/>
                  <a:gd name="connsiteY28" fmla="*/ 6994 h 9817"/>
                  <a:gd name="connsiteX29" fmla="*/ 4850 w 10000"/>
                  <a:gd name="connsiteY29" fmla="*/ 7113 h 9817"/>
                  <a:gd name="connsiteX30" fmla="*/ 4524 w 10000"/>
                  <a:gd name="connsiteY30" fmla="*/ 7254 h 9817"/>
                  <a:gd name="connsiteX31" fmla="*/ 4188 w 10000"/>
                  <a:gd name="connsiteY31" fmla="*/ 7325 h 9817"/>
                  <a:gd name="connsiteX32" fmla="*/ 3857 w 10000"/>
                  <a:gd name="connsiteY32" fmla="*/ 7373 h 9817"/>
                  <a:gd name="connsiteX33" fmla="*/ 3532 w 10000"/>
                  <a:gd name="connsiteY33" fmla="*/ 7373 h 9817"/>
                  <a:gd name="connsiteX34" fmla="*/ 3206 w 10000"/>
                  <a:gd name="connsiteY34" fmla="*/ 7373 h 9817"/>
                  <a:gd name="connsiteX35" fmla="*/ 2875 w 10000"/>
                  <a:gd name="connsiteY35" fmla="*/ 7302 h 9817"/>
                  <a:gd name="connsiteX36" fmla="*/ 2552 w 10000"/>
                  <a:gd name="connsiteY36" fmla="*/ 7208 h 9817"/>
                  <a:gd name="connsiteX37" fmla="*/ 2232 w 10000"/>
                  <a:gd name="connsiteY37" fmla="*/ 7042 h 9817"/>
                  <a:gd name="connsiteX38" fmla="*/ 1919 w 10000"/>
                  <a:gd name="connsiteY38" fmla="*/ 6853 h 9817"/>
                  <a:gd name="connsiteX39" fmla="*/ 1600 w 10000"/>
                  <a:gd name="connsiteY39" fmla="*/ 6640 h 9817"/>
                  <a:gd name="connsiteX40" fmla="*/ 1298 w 10000"/>
                  <a:gd name="connsiteY40" fmla="*/ 6331 h 9817"/>
                  <a:gd name="connsiteX41" fmla="*/ 993 w 10000"/>
                  <a:gd name="connsiteY41" fmla="*/ 6024 h 9817"/>
                  <a:gd name="connsiteX42" fmla="*/ 700 w 10000"/>
                  <a:gd name="connsiteY42" fmla="*/ 5669 h 9817"/>
                  <a:gd name="connsiteX43" fmla="*/ 405 w 10000"/>
                  <a:gd name="connsiteY43" fmla="*/ 5290 h 9817"/>
                  <a:gd name="connsiteX44" fmla="*/ 111 w 10000"/>
                  <a:gd name="connsiteY44" fmla="*/ 4841 h 9817"/>
                  <a:gd name="connsiteX45" fmla="*/ 111 w 10000"/>
                  <a:gd name="connsiteY45" fmla="*/ 4841 h 9817"/>
                  <a:gd name="connsiteX46" fmla="*/ 68 w 10000"/>
                  <a:gd name="connsiteY46" fmla="*/ 4770 h 9817"/>
                  <a:gd name="connsiteX47" fmla="*/ 32 w 10000"/>
                  <a:gd name="connsiteY47" fmla="*/ 4770 h 9817"/>
                  <a:gd name="connsiteX48" fmla="*/ 0 w 10000"/>
                  <a:gd name="connsiteY48" fmla="*/ 4817 h 9817"/>
                  <a:gd name="connsiteX49" fmla="*/ 0 w 10000"/>
                  <a:gd name="connsiteY49" fmla="*/ 4887 h 9817"/>
                  <a:gd name="connsiteX50" fmla="*/ 11 w 10000"/>
                  <a:gd name="connsiteY50" fmla="*/ 5030 h 9817"/>
                  <a:gd name="connsiteX51" fmla="*/ 43 w 10000"/>
                  <a:gd name="connsiteY51" fmla="*/ 5196 h 9817"/>
                  <a:gd name="connsiteX52" fmla="*/ 111 w 10000"/>
                  <a:gd name="connsiteY52" fmla="*/ 5385 h 9817"/>
                  <a:gd name="connsiteX53" fmla="*/ 203 w 10000"/>
                  <a:gd name="connsiteY53" fmla="*/ 5645 h 9817"/>
                  <a:gd name="connsiteX54" fmla="*/ 203 w 10000"/>
                  <a:gd name="connsiteY54" fmla="*/ 5645 h 9817"/>
                  <a:gd name="connsiteX55" fmla="*/ 472 w 10000"/>
                  <a:gd name="connsiteY55" fmla="*/ 6118 h 9817"/>
                  <a:gd name="connsiteX56" fmla="*/ 472 w 10000"/>
                  <a:gd name="connsiteY56" fmla="*/ 6118 h 9817"/>
                  <a:gd name="connsiteX57" fmla="*/ 834 w 10000"/>
                  <a:gd name="connsiteY57" fmla="*/ 6734 h 9817"/>
                  <a:gd name="connsiteX58" fmla="*/ 1195 w 10000"/>
                  <a:gd name="connsiteY58" fmla="*/ 7302 h 9817"/>
                  <a:gd name="connsiteX59" fmla="*/ 1557 w 10000"/>
                  <a:gd name="connsiteY59" fmla="*/ 7823 h 9817"/>
                  <a:gd name="connsiteX60" fmla="*/ 1919 w 10000"/>
                  <a:gd name="connsiteY60" fmla="*/ 8249 h 9817"/>
                  <a:gd name="connsiteX61" fmla="*/ 2280 w 10000"/>
                  <a:gd name="connsiteY61" fmla="*/ 8699 h 9817"/>
                  <a:gd name="connsiteX62" fmla="*/ 2643 w 10000"/>
                  <a:gd name="connsiteY62" fmla="*/ 9029 h 9817"/>
                  <a:gd name="connsiteX63" fmla="*/ 2998 w 10000"/>
                  <a:gd name="connsiteY63" fmla="*/ 9337 h 9817"/>
                  <a:gd name="connsiteX0" fmla="*/ 2998 w 10000"/>
                  <a:gd name="connsiteY0" fmla="*/ 9511 h 9777"/>
                  <a:gd name="connsiteX1" fmla="*/ 7165 w 10000"/>
                  <a:gd name="connsiteY1" fmla="*/ 9777 h 9777"/>
                  <a:gd name="connsiteX2" fmla="*/ 7491 w 10000"/>
                  <a:gd name="connsiteY2" fmla="*/ 9560 h 9777"/>
                  <a:gd name="connsiteX3" fmla="*/ 7821 w 10000"/>
                  <a:gd name="connsiteY3" fmla="*/ 9247 h 9777"/>
                  <a:gd name="connsiteX4" fmla="*/ 8135 w 10000"/>
                  <a:gd name="connsiteY4" fmla="*/ 8932 h 9777"/>
                  <a:gd name="connsiteX5" fmla="*/ 8453 w 10000"/>
                  <a:gd name="connsiteY5" fmla="*/ 8572 h 9777"/>
                  <a:gd name="connsiteX6" fmla="*/ 8754 w 10000"/>
                  <a:gd name="connsiteY6" fmla="*/ 8186 h 9777"/>
                  <a:gd name="connsiteX7" fmla="*/ 9061 w 10000"/>
                  <a:gd name="connsiteY7" fmla="*/ 7776 h 9777"/>
                  <a:gd name="connsiteX8" fmla="*/ 9367 w 10000"/>
                  <a:gd name="connsiteY8" fmla="*/ 7293 h 9777"/>
                  <a:gd name="connsiteX9" fmla="*/ 9662 w 10000"/>
                  <a:gd name="connsiteY9" fmla="*/ 6812 h 9777"/>
                  <a:gd name="connsiteX10" fmla="*/ 9978 w 10000"/>
                  <a:gd name="connsiteY10" fmla="*/ 6228 h 9777"/>
                  <a:gd name="connsiteX11" fmla="*/ 9965 w 10000"/>
                  <a:gd name="connsiteY11" fmla="*/ 0 h 9777"/>
                  <a:gd name="connsiteX12" fmla="*/ 9907 w 10000"/>
                  <a:gd name="connsiteY12" fmla="*/ 157 h 9777"/>
                  <a:gd name="connsiteX13" fmla="*/ 9625 w 10000"/>
                  <a:gd name="connsiteY13" fmla="*/ 856 h 9777"/>
                  <a:gd name="connsiteX14" fmla="*/ 9330 w 10000"/>
                  <a:gd name="connsiteY14" fmla="*/ 1531 h 9777"/>
                  <a:gd name="connsiteX15" fmla="*/ 9036 w 10000"/>
                  <a:gd name="connsiteY15" fmla="*/ 2182 h 9777"/>
                  <a:gd name="connsiteX16" fmla="*/ 8737 w 10000"/>
                  <a:gd name="connsiteY16" fmla="*/ 2809 h 9777"/>
                  <a:gd name="connsiteX17" fmla="*/ 8430 w 10000"/>
                  <a:gd name="connsiteY17" fmla="*/ 3388 h 9777"/>
                  <a:gd name="connsiteX18" fmla="*/ 8122 w 10000"/>
                  <a:gd name="connsiteY18" fmla="*/ 3919 h 9777"/>
                  <a:gd name="connsiteX19" fmla="*/ 7810 w 10000"/>
                  <a:gd name="connsiteY19" fmla="*/ 4402 h 9777"/>
                  <a:gd name="connsiteX20" fmla="*/ 7478 w 10000"/>
                  <a:gd name="connsiteY20" fmla="*/ 4859 h 9777"/>
                  <a:gd name="connsiteX21" fmla="*/ 7165 w 10000"/>
                  <a:gd name="connsiteY21" fmla="*/ 5293 h 9777"/>
                  <a:gd name="connsiteX22" fmla="*/ 6836 w 10000"/>
                  <a:gd name="connsiteY22" fmla="*/ 5702 h 9777"/>
                  <a:gd name="connsiteX23" fmla="*/ 6509 w 10000"/>
                  <a:gd name="connsiteY23" fmla="*/ 6064 h 9777"/>
                  <a:gd name="connsiteX24" fmla="*/ 6184 w 10000"/>
                  <a:gd name="connsiteY24" fmla="*/ 6352 h 9777"/>
                  <a:gd name="connsiteX25" fmla="*/ 5855 w 10000"/>
                  <a:gd name="connsiteY25" fmla="*/ 6618 h 9777"/>
                  <a:gd name="connsiteX26" fmla="*/ 5517 w 10000"/>
                  <a:gd name="connsiteY26" fmla="*/ 6885 h 9777"/>
                  <a:gd name="connsiteX27" fmla="*/ 5192 w 10000"/>
                  <a:gd name="connsiteY27" fmla="*/ 7124 h 9777"/>
                  <a:gd name="connsiteX28" fmla="*/ 4850 w 10000"/>
                  <a:gd name="connsiteY28" fmla="*/ 7246 h 9777"/>
                  <a:gd name="connsiteX29" fmla="*/ 4524 w 10000"/>
                  <a:gd name="connsiteY29" fmla="*/ 7389 h 9777"/>
                  <a:gd name="connsiteX30" fmla="*/ 4188 w 10000"/>
                  <a:gd name="connsiteY30" fmla="*/ 7462 h 9777"/>
                  <a:gd name="connsiteX31" fmla="*/ 3857 w 10000"/>
                  <a:gd name="connsiteY31" fmla="*/ 7510 h 9777"/>
                  <a:gd name="connsiteX32" fmla="*/ 3532 w 10000"/>
                  <a:gd name="connsiteY32" fmla="*/ 7510 h 9777"/>
                  <a:gd name="connsiteX33" fmla="*/ 3206 w 10000"/>
                  <a:gd name="connsiteY33" fmla="*/ 7510 h 9777"/>
                  <a:gd name="connsiteX34" fmla="*/ 2875 w 10000"/>
                  <a:gd name="connsiteY34" fmla="*/ 7438 h 9777"/>
                  <a:gd name="connsiteX35" fmla="*/ 2552 w 10000"/>
                  <a:gd name="connsiteY35" fmla="*/ 7342 h 9777"/>
                  <a:gd name="connsiteX36" fmla="*/ 2232 w 10000"/>
                  <a:gd name="connsiteY36" fmla="*/ 7173 h 9777"/>
                  <a:gd name="connsiteX37" fmla="*/ 1919 w 10000"/>
                  <a:gd name="connsiteY37" fmla="*/ 6981 h 9777"/>
                  <a:gd name="connsiteX38" fmla="*/ 1600 w 10000"/>
                  <a:gd name="connsiteY38" fmla="*/ 6764 h 9777"/>
                  <a:gd name="connsiteX39" fmla="*/ 1298 w 10000"/>
                  <a:gd name="connsiteY39" fmla="*/ 6449 h 9777"/>
                  <a:gd name="connsiteX40" fmla="*/ 993 w 10000"/>
                  <a:gd name="connsiteY40" fmla="*/ 6136 h 9777"/>
                  <a:gd name="connsiteX41" fmla="*/ 700 w 10000"/>
                  <a:gd name="connsiteY41" fmla="*/ 5775 h 9777"/>
                  <a:gd name="connsiteX42" fmla="*/ 405 w 10000"/>
                  <a:gd name="connsiteY42" fmla="*/ 5389 h 9777"/>
                  <a:gd name="connsiteX43" fmla="*/ 111 w 10000"/>
                  <a:gd name="connsiteY43" fmla="*/ 4931 h 9777"/>
                  <a:gd name="connsiteX44" fmla="*/ 111 w 10000"/>
                  <a:gd name="connsiteY44" fmla="*/ 4931 h 9777"/>
                  <a:gd name="connsiteX45" fmla="*/ 68 w 10000"/>
                  <a:gd name="connsiteY45" fmla="*/ 4859 h 9777"/>
                  <a:gd name="connsiteX46" fmla="*/ 32 w 10000"/>
                  <a:gd name="connsiteY46" fmla="*/ 4859 h 9777"/>
                  <a:gd name="connsiteX47" fmla="*/ 0 w 10000"/>
                  <a:gd name="connsiteY47" fmla="*/ 4907 h 9777"/>
                  <a:gd name="connsiteX48" fmla="*/ 0 w 10000"/>
                  <a:gd name="connsiteY48" fmla="*/ 4978 h 9777"/>
                  <a:gd name="connsiteX49" fmla="*/ 11 w 10000"/>
                  <a:gd name="connsiteY49" fmla="*/ 5124 h 9777"/>
                  <a:gd name="connsiteX50" fmla="*/ 43 w 10000"/>
                  <a:gd name="connsiteY50" fmla="*/ 5293 h 9777"/>
                  <a:gd name="connsiteX51" fmla="*/ 111 w 10000"/>
                  <a:gd name="connsiteY51" fmla="*/ 5485 h 9777"/>
                  <a:gd name="connsiteX52" fmla="*/ 203 w 10000"/>
                  <a:gd name="connsiteY52" fmla="*/ 5750 h 9777"/>
                  <a:gd name="connsiteX53" fmla="*/ 203 w 10000"/>
                  <a:gd name="connsiteY53" fmla="*/ 5750 h 9777"/>
                  <a:gd name="connsiteX54" fmla="*/ 472 w 10000"/>
                  <a:gd name="connsiteY54" fmla="*/ 6232 h 9777"/>
                  <a:gd name="connsiteX55" fmla="*/ 472 w 10000"/>
                  <a:gd name="connsiteY55" fmla="*/ 6232 h 9777"/>
                  <a:gd name="connsiteX56" fmla="*/ 834 w 10000"/>
                  <a:gd name="connsiteY56" fmla="*/ 6860 h 9777"/>
                  <a:gd name="connsiteX57" fmla="*/ 1195 w 10000"/>
                  <a:gd name="connsiteY57" fmla="*/ 7438 h 9777"/>
                  <a:gd name="connsiteX58" fmla="*/ 1557 w 10000"/>
                  <a:gd name="connsiteY58" fmla="*/ 7969 h 9777"/>
                  <a:gd name="connsiteX59" fmla="*/ 1919 w 10000"/>
                  <a:gd name="connsiteY59" fmla="*/ 8403 h 9777"/>
                  <a:gd name="connsiteX60" fmla="*/ 2280 w 10000"/>
                  <a:gd name="connsiteY60" fmla="*/ 8861 h 9777"/>
                  <a:gd name="connsiteX61" fmla="*/ 2643 w 10000"/>
                  <a:gd name="connsiteY61" fmla="*/ 9197 h 9777"/>
                  <a:gd name="connsiteX62" fmla="*/ 2998 w 10000"/>
                  <a:gd name="connsiteY62" fmla="*/ 9511 h 9777"/>
                  <a:gd name="connsiteX0" fmla="*/ 2998 w 10000"/>
                  <a:gd name="connsiteY0" fmla="*/ 9728 h 9798"/>
                  <a:gd name="connsiteX1" fmla="*/ 7491 w 10000"/>
                  <a:gd name="connsiteY1" fmla="*/ 9778 h 9798"/>
                  <a:gd name="connsiteX2" fmla="*/ 7821 w 10000"/>
                  <a:gd name="connsiteY2" fmla="*/ 9458 h 9798"/>
                  <a:gd name="connsiteX3" fmla="*/ 8135 w 10000"/>
                  <a:gd name="connsiteY3" fmla="*/ 9136 h 9798"/>
                  <a:gd name="connsiteX4" fmla="*/ 8453 w 10000"/>
                  <a:gd name="connsiteY4" fmla="*/ 8768 h 9798"/>
                  <a:gd name="connsiteX5" fmla="*/ 8754 w 10000"/>
                  <a:gd name="connsiteY5" fmla="*/ 8373 h 9798"/>
                  <a:gd name="connsiteX6" fmla="*/ 9061 w 10000"/>
                  <a:gd name="connsiteY6" fmla="*/ 7953 h 9798"/>
                  <a:gd name="connsiteX7" fmla="*/ 9367 w 10000"/>
                  <a:gd name="connsiteY7" fmla="*/ 7459 h 9798"/>
                  <a:gd name="connsiteX8" fmla="*/ 9662 w 10000"/>
                  <a:gd name="connsiteY8" fmla="*/ 6967 h 9798"/>
                  <a:gd name="connsiteX9" fmla="*/ 9978 w 10000"/>
                  <a:gd name="connsiteY9" fmla="*/ 6370 h 9798"/>
                  <a:gd name="connsiteX10" fmla="*/ 9965 w 10000"/>
                  <a:gd name="connsiteY10" fmla="*/ 0 h 9798"/>
                  <a:gd name="connsiteX11" fmla="*/ 9907 w 10000"/>
                  <a:gd name="connsiteY11" fmla="*/ 161 h 9798"/>
                  <a:gd name="connsiteX12" fmla="*/ 9625 w 10000"/>
                  <a:gd name="connsiteY12" fmla="*/ 876 h 9798"/>
                  <a:gd name="connsiteX13" fmla="*/ 9330 w 10000"/>
                  <a:gd name="connsiteY13" fmla="*/ 1566 h 9798"/>
                  <a:gd name="connsiteX14" fmla="*/ 9036 w 10000"/>
                  <a:gd name="connsiteY14" fmla="*/ 2232 h 9798"/>
                  <a:gd name="connsiteX15" fmla="*/ 8737 w 10000"/>
                  <a:gd name="connsiteY15" fmla="*/ 2873 h 9798"/>
                  <a:gd name="connsiteX16" fmla="*/ 8430 w 10000"/>
                  <a:gd name="connsiteY16" fmla="*/ 3465 h 9798"/>
                  <a:gd name="connsiteX17" fmla="*/ 8122 w 10000"/>
                  <a:gd name="connsiteY17" fmla="*/ 4008 h 9798"/>
                  <a:gd name="connsiteX18" fmla="*/ 7810 w 10000"/>
                  <a:gd name="connsiteY18" fmla="*/ 4502 h 9798"/>
                  <a:gd name="connsiteX19" fmla="*/ 7478 w 10000"/>
                  <a:gd name="connsiteY19" fmla="*/ 4970 h 9798"/>
                  <a:gd name="connsiteX20" fmla="*/ 7165 w 10000"/>
                  <a:gd name="connsiteY20" fmla="*/ 5414 h 9798"/>
                  <a:gd name="connsiteX21" fmla="*/ 6836 w 10000"/>
                  <a:gd name="connsiteY21" fmla="*/ 5832 h 9798"/>
                  <a:gd name="connsiteX22" fmla="*/ 6509 w 10000"/>
                  <a:gd name="connsiteY22" fmla="*/ 6202 h 9798"/>
                  <a:gd name="connsiteX23" fmla="*/ 6184 w 10000"/>
                  <a:gd name="connsiteY23" fmla="*/ 6497 h 9798"/>
                  <a:gd name="connsiteX24" fmla="*/ 5855 w 10000"/>
                  <a:gd name="connsiteY24" fmla="*/ 6769 h 9798"/>
                  <a:gd name="connsiteX25" fmla="*/ 5517 w 10000"/>
                  <a:gd name="connsiteY25" fmla="*/ 7042 h 9798"/>
                  <a:gd name="connsiteX26" fmla="*/ 5192 w 10000"/>
                  <a:gd name="connsiteY26" fmla="*/ 7286 h 9798"/>
                  <a:gd name="connsiteX27" fmla="*/ 4850 w 10000"/>
                  <a:gd name="connsiteY27" fmla="*/ 7411 h 9798"/>
                  <a:gd name="connsiteX28" fmla="*/ 4524 w 10000"/>
                  <a:gd name="connsiteY28" fmla="*/ 7558 h 9798"/>
                  <a:gd name="connsiteX29" fmla="*/ 4188 w 10000"/>
                  <a:gd name="connsiteY29" fmla="*/ 7632 h 9798"/>
                  <a:gd name="connsiteX30" fmla="*/ 3857 w 10000"/>
                  <a:gd name="connsiteY30" fmla="*/ 7681 h 9798"/>
                  <a:gd name="connsiteX31" fmla="*/ 3532 w 10000"/>
                  <a:gd name="connsiteY31" fmla="*/ 7681 h 9798"/>
                  <a:gd name="connsiteX32" fmla="*/ 3206 w 10000"/>
                  <a:gd name="connsiteY32" fmla="*/ 7681 h 9798"/>
                  <a:gd name="connsiteX33" fmla="*/ 2875 w 10000"/>
                  <a:gd name="connsiteY33" fmla="*/ 7608 h 9798"/>
                  <a:gd name="connsiteX34" fmla="*/ 2552 w 10000"/>
                  <a:gd name="connsiteY34" fmla="*/ 7509 h 9798"/>
                  <a:gd name="connsiteX35" fmla="*/ 2232 w 10000"/>
                  <a:gd name="connsiteY35" fmla="*/ 7337 h 9798"/>
                  <a:gd name="connsiteX36" fmla="*/ 1919 w 10000"/>
                  <a:gd name="connsiteY36" fmla="*/ 7140 h 9798"/>
                  <a:gd name="connsiteX37" fmla="*/ 1600 w 10000"/>
                  <a:gd name="connsiteY37" fmla="*/ 6918 h 9798"/>
                  <a:gd name="connsiteX38" fmla="*/ 1298 w 10000"/>
                  <a:gd name="connsiteY38" fmla="*/ 6596 h 9798"/>
                  <a:gd name="connsiteX39" fmla="*/ 993 w 10000"/>
                  <a:gd name="connsiteY39" fmla="*/ 6276 h 9798"/>
                  <a:gd name="connsiteX40" fmla="*/ 700 w 10000"/>
                  <a:gd name="connsiteY40" fmla="*/ 5907 h 9798"/>
                  <a:gd name="connsiteX41" fmla="*/ 405 w 10000"/>
                  <a:gd name="connsiteY41" fmla="*/ 5512 h 9798"/>
                  <a:gd name="connsiteX42" fmla="*/ 111 w 10000"/>
                  <a:gd name="connsiteY42" fmla="*/ 5043 h 9798"/>
                  <a:gd name="connsiteX43" fmla="*/ 111 w 10000"/>
                  <a:gd name="connsiteY43" fmla="*/ 5043 h 9798"/>
                  <a:gd name="connsiteX44" fmla="*/ 68 w 10000"/>
                  <a:gd name="connsiteY44" fmla="*/ 4970 h 9798"/>
                  <a:gd name="connsiteX45" fmla="*/ 32 w 10000"/>
                  <a:gd name="connsiteY45" fmla="*/ 4970 h 9798"/>
                  <a:gd name="connsiteX46" fmla="*/ 0 w 10000"/>
                  <a:gd name="connsiteY46" fmla="*/ 5019 h 9798"/>
                  <a:gd name="connsiteX47" fmla="*/ 0 w 10000"/>
                  <a:gd name="connsiteY47" fmla="*/ 5092 h 9798"/>
                  <a:gd name="connsiteX48" fmla="*/ 11 w 10000"/>
                  <a:gd name="connsiteY48" fmla="*/ 5241 h 9798"/>
                  <a:gd name="connsiteX49" fmla="*/ 43 w 10000"/>
                  <a:gd name="connsiteY49" fmla="*/ 5414 h 9798"/>
                  <a:gd name="connsiteX50" fmla="*/ 111 w 10000"/>
                  <a:gd name="connsiteY50" fmla="*/ 5610 h 9798"/>
                  <a:gd name="connsiteX51" fmla="*/ 203 w 10000"/>
                  <a:gd name="connsiteY51" fmla="*/ 5881 h 9798"/>
                  <a:gd name="connsiteX52" fmla="*/ 203 w 10000"/>
                  <a:gd name="connsiteY52" fmla="*/ 5881 h 9798"/>
                  <a:gd name="connsiteX53" fmla="*/ 472 w 10000"/>
                  <a:gd name="connsiteY53" fmla="*/ 6374 h 9798"/>
                  <a:gd name="connsiteX54" fmla="*/ 472 w 10000"/>
                  <a:gd name="connsiteY54" fmla="*/ 6374 h 9798"/>
                  <a:gd name="connsiteX55" fmla="*/ 834 w 10000"/>
                  <a:gd name="connsiteY55" fmla="*/ 7016 h 9798"/>
                  <a:gd name="connsiteX56" fmla="*/ 1195 w 10000"/>
                  <a:gd name="connsiteY56" fmla="*/ 7608 h 9798"/>
                  <a:gd name="connsiteX57" fmla="*/ 1557 w 10000"/>
                  <a:gd name="connsiteY57" fmla="*/ 8151 h 9798"/>
                  <a:gd name="connsiteX58" fmla="*/ 1919 w 10000"/>
                  <a:gd name="connsiteY58" fmla="*/ 8595 h 9798"/>
                  <a:gd name="connsiteX59" fmla="*/ 2280 w 10000"/>
                  <a:gd name="connsiteY59" fmla="*/ 9063 h 9798"/>
                  <a:gd name="connsiteX60" fmla="*/ 2643 w 10000"/>
                  <a:gd name="connsiteY60" fmla="*/ 9407 h 9798"/>
                  <a:gd name="connsiteX61" fmla="*/ 2998 w 10000"/>
                  <a:gd name="connsiteY61" fmla="*/ 9728 h 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0000" h="9798">
                    <a:moveTo>
                      <a:pt x="2998" y="9728"/>
                    </a:moveTo>
                    <a:cubicBezTo>
                      <a:pt x="3806" y="9790"/>
                      <a:pt x="6687" y="9823"/>
                      <a:pt x="7491" y="9778"/>
                    </a:cubicBezTo>
                    <a:lnTo>
                      <a:pt x="7821" y="9458"/>
                    </a:lnTo>
                    <a:lnTo>
                      <a:pt x="8135" y="9136"/>
                    </a:lnTo>
                    <a:lnTo>
                      <a:pt x="8453" y="8768"/>
                    </a:lnTo>
                    <a:lnTo>
                      <a:pt x="8754" y="8373"/>
                    </a:lnTo>
                    <a:lnTo>
                      <a:pt x="9061" y="7953"/>
                    </a:lnTo>
                    <a:lnTo>
                      <a:pt x="9367" y="7459"/>
                    </a:lnTo>
                    <a:lnTo>
                      <a:pt x="9662" y="6967"/>
                    </a:lnTo>
                    <a:lnTo>
                      <a:pt x="9978" y="6370"/>
                    </a:lnTo>
                    <a:cubicBezTo>
                      <a:pt x="10029" y="5208"/>
                      <a:pt x="9978" y="1035"/>
                      <a:pt x="9965" y="0"/>
                    </a:cubicBezTo>
                    <a:cubicBezTo>
                      <a:pt x="9946" y="53"/>
                      <a:pt x="9927" y="108"/>
                      <a:pt x="9907" y="161"/>
                    </a:cubicBezTo>
                    <a:cubicBezTo>
                      <a:pt x="9814" y="400"/>
                      <a:pt x="9719" y="637"/>
                      <a:pt x="9625" y="876"/>
                    </a:cubicBezTo>
                    <a:cubicBezTo>
                      <a:pt x="9526" y="1106"/>
                      <a:pt x="9428" y="1337"/>
                      <a:pt x="9330" y="1566"/>
                    </a:cubicBezTo>
                    <a:lnTo>
                      <a:pt x="9036" y="2232"/>
                    </a:lnTo>
                    <a:lnTo>
                      <a:pt x="8737" y="2873"/>
                    </a:lnTo>
                    <a:cubicBezTo>
                      <a:pt x="8633" y="3070"/>
                      <a:pt x="8531" y="3269"/>
                      <a:pt x="8430" y="3465"/>
                    </a:cubicBezTo>
                    <a:lnTo>
                      <a:pt x="8122" y="4008"/>
                    </a:lnTo>
                    <a:lnTo>
                      <a:pt x="7810" y="4502"/>
                    </a:lnTo>
                    <a:lnTo>
                      <a:pt x="7478" y="4970"/>
                    </a:lnTo>
                    <a:lnTo>
                      <a:pt x="7165" y="5414"/>
                    </a:lnTo>
                    <a:lnTo>
                      <a:pt x="6836" y="5832"/>
                    </a:lnTo>
                    <a:lnTo>
                      <a:pt x="6509" y="6202"/>
                    </a:lnTo>
                    <a:lnTo>
                      <a:pt x="6184" y="6497"/>
                    </a:lnTo>
                    <a:lnTo>
                      <a:pt x="5855" y="6769"/>
                    </a:lnTo>
                    <a:lnTo>
                      <a:pt x="5517" y="7042"/>
                    </a:lnTo>
                    <a:lnTo>
                      <a:pt x="5192" y="7286"/>
                    </a:lnTo>
                    <a:lnTo>
                      <a:pt x="4850" y="7411"/>
                    </a:lnTo>
                    <a:lnTo>
                      <a:pt x="4524" y="7558"/>
                    </a:lnTo>
                    <a:lnTo>
                      <a:pt x="4188" y="7632"/>
                    </a:lnTo>
                    <a:lnTo>
                      <a:pt x="3857" y="7681"/>
                    </a:lnTo>
                    <a:lnTo>
                      <a:pt x="3532" y="7681"/>
                    </a:lnTo>
                    <a:lnTo>
                      <a:pt x="3206" y="7681"/>
                    </a:lnTo>
                    <a:lnTo>
                      <a:pt x="2875" y="7608"/>
                    </a:lnTo>
                    <a:lnTo>
                      <a:pt x="2552" y="7509"/>
                    </a:lnTo>
                    <a:lnTo>
                      <a:pt x="2232" y="7337"/>
                    </a:lnTo>
                    <a:lnTo>
                      <a:pt x="1919" y="7140"/>
                    </a:lnTo>
                    <a:lnTo>
                      <a:pt x="1600" y="6918"/>
                    </a:lnTo>
                    <a:lnTo>
                      <a:pt x="1298" y="6596"/>
                    </a:lnTo>
                    <a:lnTo>
                      <a:pt x="993" y="6276"/>
                    </a:lnTo>
                    <a:lnTo>
                      <a:pt x="700" y="5907"/>
                    </a:lnTo>
                    <a:lnTo>
                      <a:pt x="405" y="5512"/>
                    </a:lnTo>
                    <a:lnTo>
                      <a:pt x="111" y="5043"/>
                    </a:lnTo>
                    <a:lnTo>
                      <a:pt x="111" y="5043"/>
                    </a:lnTo>
                    <a:cubicBezTo>
                      <a:pt x="95" y="5019"/>
                      <a:pt x="82" y="4994"/>
                      <a:pt x="68" y="4970"/>
                    </a:cubicBezTo>
                    <a:lnTo>
                      <a:pt x="32" y="4970"/>
                    </a:lnTo>
                    <a:cubicBezTo>
                      <a:pt x="20" y="4986"/>
                      <a:pt x="9" y="5004"/>
                      <a:pt x="0" y="5019"/>
                    </a:cubicBezTo>
                    <a:lnTo>
                      <a:pt x="0" y="5092"/>
                    </a:lnTo>
                    <a:cubicBezTo>
                      <a:pt x="4" y="5142"/>
                      <a:pt x="7" y="5191"/>
                      <a:pt x="11" y="5241"/>
                    </a:cubicBezTo>
                    <a:cubicBezTo>
                      <a:pt x="23" y="5298"/>
                      <a:pt x="34" y="5356"/>
                      <a:pt x="43" y="5414"/>
                    </a:cubicBezTo>
                    <a:cubicBezTo>
                      <a:pt x="65" y="5479"/>
                      <a:pt x="88" y="5545"/>
                      <a:pt x="111" y="5610"/>
                    </a:cubicBezTo>
                    <a:cubicBezTo>
                      <a:pt x="142" y="5701"/>
                      <a:pt x="171" y="5792"/>
                      <a:pt x="203" y="5881"/>
                    </a:cubicBezTo>
                    <a:lnTo>
                      <a:pt x="203" y="5881"/>
                    </a:lnTo>
                    <a:cubicBezTo>
                      <a:pt x="293" y="6045"/>
                      <a:pt x="382" y="6210"/>
                      <a:pt x="472" y="6374"/>
                    </a:cubicBezTo>
                    <a:lnTo>
                      <a:pt x="472" y="6374"/>
                    </a:lnTo>
                    <a:lnTo>
                      <a:pt x="834" y="7016"/>
                    </a:lnTo>
                    <a:lnTo>
                      <a:pt x="1195" y="7608"/>
                    </a:lnTo>
                    <a:lnTo>
                      <a:pt x="1557" y="8151"/>
                    </a:lnTo>
                    <a:lnTo>
                      <a:pt x="1919" y="8595"/>
                    </a:lnTo>
                    <a:lnTo>
                      <a:pt x="2280" y="9063"/>
                    </a:lnTo>
                    <a:lnTo>
                      <a:pt x="2643" y="9407"/>
                    </a:lnTo>
                    <a:lnTo>
                      <a:pt x="2998" y="9728"/>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75" name="Freeform 32"/>
              <p:cNvSpPr>
                <a:spLocks/>
              </p:cNvSpPr>
              <p:nvPr/>
            </p:nvSpPr>
            <p:spPr bwMode="auto">
              <a:xfrm>
                <a:off x="5047118" y="4489341"/>
                <a:ext cx="3356031" cy="1544601"/>
              </a:xfrm>
              <a:custGeom>
                <a:avLst/>
                <a:gdLst>
                  <a:gd name="T0" fmla="*/ 73 w 1557"/>
                  <a:gd name="T1" fmla="*/ 688 h 716"/>
                  <a:gd name="T2" fmla="*/ 149 w 1557"/>
                  <a:gd name="T3" fmla="*/ 703 h 716"/>
                  <a:gd name="T4" fmla="*/ 226 w 1557"/>
                  <a:gd name="T5" fmla="*/ 712 h 716"/>
                  <a:gd name="T6" fmla="*/ 309 w 1557"/>
                  <a:gd name="T7" fmla="*/ 716 h 716"/>
                  <a:gd name="T8" fmla="*/ 393 w 1557"/>
                  <a:gd name="T9" fmla="*/ 714 h 716"/>
                  <a:gd name="T10" fmla="*/ 482 w 1557"/>
                  <a:gd name="T11" fmla="*/ 707 h 716"/>
                  <a:gd name="T12" fmla="*/ 572 w 1557"/>
                  <a:gd name="T13" fmla="*/ 694 h 716"/>
                  <a:gd name="T14" fmla="*/ 666 w 1557"/>
                  <a:gd name="T15" fmla="*/ 676 h 716"/>
                  <a:gd name="T16" fmla="*/ 760 w 1557"/>
                  <a:gd name="T17" fmla="*/ 650 h 716"/>
                  <a:gd name="T18" fmla="*/ 857 w 1557"/>
                  <a:gd name="T19" fmla="*/ 617 h 716"/>
                  <a:gd name="T20" fmla="*/ 955 w 1557"/>
                  <a:gd name="T21" fmla="*/ 578 h 716"/>
                  <a:gd name="T22" fmla="*/ 1054 w 1557"/>
                  <a:gd name="T23" fmla="*/ 532 h 716"/>
                  <a:gd name="T24" fmla="*/ 1156 w 1557"/>
                  <a:gd name="T25" fmla="*/ 479 h 716"/>
                  <a:gd name="T26" fmla="*/ 1255 w 1557"/>
                  <a:gd name="T27" fmla="*/ 416 h 716"/>
                  <a:gd name="T28" fmla="*/ 1356 w 1557"/>
                  <a:gd name="T29" fmla="*/ 346 h 716"/>
                  <a:gd name="T30" fmla="*/ 1456 w 1557"/>
                  <a:gd name="T31" fmla="*/ 269 h 716"/>
                  <a:gd name="T32" fmla="*/ 1557 w 1557"/>
                  <a:gd name="T33" fmla="*/ 184 h 716"/>
                  <a:gd name="T34" fmla="*/ 1417 w 1557"/>
                  <a:gd name="T35" fmla="*/ 0 h 716"/>
                  <a:gd name="T36" fmla="*/ 1332 w 1557"/>
                  <a:gd name="T37" fmla="*/ 77 h 716"/>
                  <a:gd name="T38" fmla="*/ 1244 w 1557"/>
                  <a:gd name="T39" fmla="*/ 153 h 716"/>
                  <a:gd name="T40" fmla="*/ 1156 w 1557"/>
                  <a:gd name="T41" fmla="*/ 223 h 716"/>
                  <a:gd name="T42" fmla="*/ 1064 w 1557"/>
                  <a:gd name="T43" fmla="*/ 289 h 716"/>
                  <a:gd name="T44" fmla="*/ 972 w 1557"/>
                  <a:gd name="T45" fmla="*/ 350 h 716"/>
                  <a:gd name="T46" fmla="*/ 878 w 1557"/>
                  <a:gd name="T47" fmla="*/ 407 h 716"/>
                  <a:gd name="T48" fmla="*/ 784 w 1557"/>
                  <a:gd name="T49" fmla="*/ 458 h 716"/>
                  <a:gd name="T50" fmla="*/ 692 w 1557"/>
                  <a:gd name="T51" fmla="*/ 504 h 716"/>
                  <a:gd name="T52" fmla="*/ 598 w 1557"/>
                  <a:gd name="T53" fmla="*/ 545 h 716"/>
                  <a:gd name="T54" fmla="*/ 508 w 1557"/>
                  <a:gd name="T55" fmla="*/ 580 h 716"/>
                  <a:gd name="T56" fmla="*/ 417 w 1557"/>
                  <a:gd name="T57" fmla="*/ 609 h 716"/>
                  <a:gd name="T58" fmla="*/ 331 w 1557"/>
                  <a:gd name="T59" fmla="*/ 631 h 716"/>
                  <a:gd name="T60" fmla="*/ 244 w 1557"/>
                  <a:gd name="T61" fmla="*/ 648 h 716"/>
                  <a:gd name="T62" fmla="*/ 163 w 1557"/>
                  <a:gd name="T63" fmla="*/ 657 h 716"/>
                  <a:gd name="T64" fmla="*/ 84 w 1557"/>
                  <a:gd name="T65" fmla="*/ 661 h 716"/>
                  <a:gd name="T66" fmla="*/ 11 w 1557"/>
                  <a:gd name="T67" fmla="*/ 657 h 716"/>
                  <a:gd name="T68" fmla="*/ 5 w 1557"/>
                  <a:gd name="T69" fmla="*/ 655 h 716"/>
                  <a:gd name="T70" fmla="*/ 0 w 1557"/>
                  <a:gd name="T71" fmla="*/ 659 h 716"/>
                  <a:gd name="T72" fmla="*/ 3 w 1557"/>
                  <a:gd name="T73" fmla="*/ 666 h 716"/>
                  <a:gd name="T74" fmla="*/ 20 w 1557"/>
                  <a:gd name="T75" fmla="*/ 674 h 716"/>
                  <a:gd name="T76" fmla="*/ 33 w 1557"/>
                  <a:gd name="T77" fmla="*/ 677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7" h="716">
                    <a:moveTo>
                      <a:pt x="73" y="688"/>
                    </a:moveTo>
                    <a:lnTo>
                      <a:pt x="73" y="688"/>
                    </a:lnTo>
                    <a:lnTo>
                      <a:pt x="110" y="696"/>
                    </a:lnTo>
                    <a:lnTo>
                      <a:pt x="149" y="703"/>
                    </a:lnTo>
                    <a:lnTo>
                      <a:pt x="187" y="709"/>
                    </a:lnTo>
                    <a:lnTo>
                      <a:pt x="226" y="712"/>
                    </a:lnTo>
                    <a:lnTo>
                      <a:pt x="266" y="714"/>
                    </a:lnTo>
                    <a:lnTo>
                      <a:pt x="309" y="716"/>
                    </a:lnTo>
                    <a:lnTo>
                      <a:pt x="349" y="716"/>
                    </a:lnTo>
                    <a:lnTo>
                      <a:pt x="393" y="714"/>
                    </a:lnTo>
                    <a:lnTo>
                      <a:pt x="438" y="712"/>
                    </a:lnTo>
                    <a:lnTo>
                      <a:pt x="482" y="707"/>
                    </a:lnTo>
                    <a:lnTo>
                      <a:pt x="526" y="701"/>
                    </a:lnTo>
                    <a:lnTo>
                      <a:pt x="572" y="694"/>
                    </a:lnTo>
                    <a:lnTo>
                      <a:pt x="618" y="687"/>
                    </a:lnTo>
                    <a:lnTo>
                      <a:pt x="666" y="676"/>
                    </a:lnTo>
                    <a:lnTo>
                      <a:pt x="712" y="663"/>
                    </a:lnTo>
                    <a:lnTo>
                      <a:pt x="760" y="650"/>
                    </a:lnTo>
                    <a:lnTo>
                      <a:pt x="810" y="635"/>
                    </a:lnTo>
                    <a:lnTo>
                      <a:pt x="857" y="617"/>
                    </a:lnTo>
                    <a:lnTo>
                      <a:pt x="907" y="598"/>
                    </a:lnTo>
                    <a:lnTo>
                      <a:pt x="955" y="578"/>
                    </a:lnTo>
                    <a:lnTo>
                      <a:pt x="1005" y="556"/>
                    </a:lnTo>
                    <a:lnTo>
                      <a:pt x="1054" y="532"/>
                    </a:lnTo>
                    <a:lnTo>
                      <a:pt x="1104" y="506"/>
                    </a:lnTo>
                    <a:lnTo>
                      <a:pt x="1156" y="479"/>
                    </a:lnTo>
                    <a:lnTo>
                      <a:pt x="1205" y="447"/>
                    </a:lnTo>
                    <a:lnTo>
                      <a:pt x="1255" y="416"/>
                    </a:lnTo>
                    <a:lnTo>
                      <a:pt x="1307" y="383"/>
                    </a:lnTo>
                    <a:lnTo>
                      <a:pt x="1356" y="346"/>
                    </a:lnTo>
                    <a:lnTo>
                      <a:pt x="1406" y="309"/>
                    </a:lnTo>
                    <a:lnTo>
                      <a:pt x="1456" y="269"/>
                    </a:lnTo>
                    <a:lnTo>
                      <a:pt x="1507" y="226"/>
                    </a:lnTo>
                    <a:lnTo>
                      <a:pt x="1557" y="184"/>
                    </a:lnTo>
                    <a:lnTo>
                      <a:pt x="1417" y="0"/>
                    </a:lnTo>
                    <a:lnTo>
                      <a:pt x="1417" y="0"/>
                    </a:lnTo>
                    <a:lnTo>
                      <a:pt x="1375" y="38"/>
                    </a:lnTo>
                    <a:lnTo>
                      <a:pt x="1332" y="77"/>
                    </a:lnTo>
                    <a:lnTo>
                      <a:pt x="1288" y="116"/>
                    </a:lnTo>
                    <a:lnTo>
                      <a:pt x="1244" y="153"/>
                    </a:lnTo>
                    <a:lnTo>
                      <a:pt x="1200" y="188"/>
                    </a:lnTo>
                    <a:lnTo>
                      <a:pt x="1156" y="223"/>
                    </a:lnTo>
                    <a:lnTo>
                      <a:pt x="1110" y="256"/>
                    </a:lnTo>
                    <a:lnTo>
                      <a:pt x="1064" y="289"/>
                    </a:lnTo>
                    <a:lnTo>
                      <a:pt x="1018" y="320"/>
                    </a:lnTo>
                    <a:lnTo>
                      <a:pt x="972" y="350"/>
                    </a:lnTo>
                    <a:lnTo>
                      <a:pt x="924" y="379"/>
                    </a:lnTo>
                    <a:lnTo>
                      <a:pt x="878" y="407"/>
                    </a:lnTo>
                    <a:lnTo>
                      <a:pt x="832" y="434"/>
                    </a:lnTo>
                    <a:lnTo>
                      <a:pt x="784" y="458"/>
                    </a:lnTo>
                    <a:lnTo>
                      <a:pt x="738" y="482"/>
                    </a:lnTo>
                    <a:lnTo>
                      <a:pt x="692" y="504"/>
                    </a:lnTo>
                    <a:lnTo>
                      <a:pt x="646" y="526"/>
                    </a:lnTo>
                    <a:lnTo>
                      <a:pt x="598" y="545"/>
                    </a:lnTo>
                    <a:lnTo>
                      <a:pt x="554" y="563"/>
                    </a:lnTo>
                    <a:lnTo>
                      <a:pt x="508" y="580"/>
                    </a:lnTo>
                    <a:lnTo>
                      <a:pt x="462" y="595"/>
                    </a:lnTo>
                    <a:lnTo>
                      <a:pt x="417" y="609"/>
                    </a:lnTo>
                    <a:lnTo>
                      <a:pt x="373" y="620"/>
                    </a:lnTo>
                    <a:lnTo>
                      <a:pt x="331" y="631"/>
                    </a:lnTo>
                    <a:lnTo>
                      <a:pt x="287" y="641"/>
                    </a:lnTo>
                    <a:lnTo>
                      <a:pt x="244" y="648"/>
                    </a:lnTo>
                    <a:lnTo>
                      <a:pt x="204" y="653"/>
                    </a:lnTo>
                    <a:lnTo>
                      <a:pt x="163" y="657"/>
                    </a:lnTo>
                    <a:lnTo>
                      <a:pt x="123" y="661"/>
                    </a:lnTo>
                    <a:lnTo>
                      <a:pt x="84" y="661"/>
                    </a:lnTo>
                    <a:lnTo>
                      <a:pt x="47" y="659"/>
                    </a:lnTo>
                    <a:lnTo>
                      <a:pt x="11" y="657"/>
                    </a:lnTo>
                    <a:lnTo>
                      <a:pt x="11" y="657"/>
                    </a:lnTo>
                    <a:lnTo>
                      <a:pt x="5" y="655"/>
                    </a:lnTo>
                    <a:lnTo>
                      <a:pt x="1" y="657"/>
                    </a:lnTo>
                    <a:lnTo>
                      <a:pt x="0" y="659"/>
                    </a:lnTo>
                    <a:lnTo>
                      <a:pt x="0" y="663"/>
                    </a:lnTo>
                    <a:lnTo>
                      <a:pt x="3" y="666"/>
                    </a:lnTo>
                    <a:lnTo>
                      <a:pt x="11" y="670"/>
                    </a:lnTo>
                    <a:lnTo>
                      <a:pt x="20" y="674"/>
                    </a:lnTo>
                    <a:lnTo>
                      <a:pt x="33" y="677"/>
                    </a:lnTo>
                    <a:lnTo>
                      <a:pt x="33" y="677"/>
                    </a:lnTo>
                    <a:lnTo>
                      <a:pt x="73" y="688"/>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80" name="Freeform 34"/>
              <p:cNvSpPr>
                <a:spLocks/>
              </p:cNvSpPr>
              <p:nvPr userDrawn="1"/>
            </p:nvSpPr>
            <p:spPr bwMode="auto">
              <a:xfrm>
                <a:off x="5944070" y="34924"/>
                <a:ext cx="3195692" cy="1552537"/>
              </a:xfrm>
              <a:custGeom>
                <a:avLst/>
                <a:gdLst>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425841 w 3832525"/>
                  <a:gd name="connsiteY6" fmla="*/ 75467 h 1552473"/>
                  <a:gd name="connsiteX7" fmla="*/ 3538023 w 3832525"/>
                  <a:gd name="connsiteY7" fmla="*/ 103498 h 1552473"/>
                  <a:gd name="connsiteX8" fmla="*/ 3643732 w 3832525"/>
                  <a:gd name="connsiteY8" fmla="*/ 131529 h 1552473"/>
                  <a:gd name="connsiteX9" fmla="*/ 3751598 w 3832525"/>
                  <a:gd name="connsiteY9" fmla="*/ 168185 h 1552473"/>
                  <a:gd name="connsiteX10" fmla="*/ 3832525 w 3832525"/>
                  <a:gd name="connsiteY10" fmla="*/ 199835 h 1552473"/>
                  <a:gd name="connsiteX11" fmla="*/ 3832525 w 3832525"/>
                  <a:gd name="connsiteY11" fmla="*/ 283571 h 1552473"/>
                  <a:gd name="connsiteX12" fmla="*/ 3742969 w 3832525"/>
                  <a:gd name="connsiteY12" fmla="*/ 263058 h 1552473"/>
                  <a:gd name="connsiteX13" fmla="*/ 3641575 w 3832525"/>
                  <a:gd name="connsiteY13" fmla="*/ 247964 h 1552473"/>
                  <a:gd name="connsiteX14" fmla="*/ 3533708 w 3832525"/>
                  <a:gd name="connsiteY14" fmla="*/ 230715 h 1552473"/>
                  <a:gd name="connsiteX15" fmla="*/ 3425841 w 3832525"/>
                  <a:gd name="connsiteY15" fmla="*/ 224246 h 1552473"/>
                  <a:gd name="connsiteX16" fmla="*/ 3311503 w 3832525"/>
                  <a:gd name="connsiteY16" fmla="*/ 215621 h 1552473"/>
                  <a:gd name="connsiteX17" fmla="*/ 3195007 w 3832525"/>
                  <a:gd name="connsiteY17" fmla="*/ 215621 h 1552473"/>
                  <a:gd name="connsiteX18" fmla="*/ 3080669 w 3832525"/>
                  <a:gd name="connsiteY18" fmla="*/ 219934 h 1552473"/>
                  <a:gd name="connsiteX19" fmla="*/ 2962015 w 3832525"/>
                  <a:gd name="connsiteY19" fmla="*/ 226402 h 1552473"/>
                  <a:gd name="connsiteX20" fmla="*/ 2839047 w 3832525"/>
                  <a:gd name="connsiteY20" fmla="*/ 239340 h 1552473"/>
                  <a:gd name="connsiteX21" fmla="*/ 2716080 w 3832525"/>
                  <a:gd name="connsiteY21" fmla="*/ 258746 h 1552473"/>
                  <a:gd name="connsiteX22" fmla="*/ 2593112 w 3832525"/>
                  <a:gd name="connsiteY22" fmla="*/ 278151 h 1552473"/>
                  <a:gd name="connsiteX23" fmla="*/ 2465829 w 3832525"/>
                  <a:gd name="connsiteY23" fmla="*/ 306182 h 1552473"/>
                  <a:gd name="connsiteX24" fmla="*/ 2338547 w 3832525"/>
                  <a:gd name="connsiteY24" fmla="*/ 338525 h 1552473"/>
                  <a:gd name="connsiteX25" fmla="*/ 2206950 w 3832525"/>
                  <a:gd name="connsiteY25" fmla="*/ 377337 h 1552473"/>
                  <a:gd name="connsiteX26" fmla="*/ 2079667 w 3832525"/>
                  <a:gd name="connsiteY26" fmla="*/ 418305 h 1552473"/>
                  <a:gd name="connsiteX27" fmla="*/ 1948070 w 3832525"/>
                  <a:gd name="connsiteY27" fmla="*/ 465742 h 1552473"/>
                  <a:gd name="connsiteX28" fmla="*/ 1822945 w 3832525"/>
                  <a:gd name="connsiteY28" fmla="*/ 517491 h 1552473"/>
                  <a:gd name="connsiteX29" fmla="*/ 1691348 w 3832525"/>
                  <a:gd name="connsiteY29" fmla="*/ 573553 h 1552473"/>
                  <a:gd name="connsiteX30" fmla="*/ 1559750 w 3832525"/>
                  <a:gd name="connsiteY30" fmla="*/ 636083 h 1552473"/>
                  <a:gd name="connsiteX31" fmla="*/ 1428153 w 3832525"/>
                  <a:gd name="connsiteY31" fmla="*/ 702925 h 1552473"/>
                  <a:gd name="connsiteX32" fmla="*/ 1300871 w 3832525"/>
                  <a:gd name="connsiteY32" fmla="*/ 776236 h 1552473"/>
                  <a:gd name="connsiteX33" fmla="*/ 1171431 w 3832525"/>
                  <a:gd name="connsiteY33" fmla="*/ 853860 h 1552473"/>
                  <a:gd name="connsiteX34" fmla="*/ 1044148 w 3832525"/>
                  <a:gd name="connsiteY34" fmla="*/ 937952 h 1552473"/>
                  <a:gd name="connsiteX35" fmla="*/ 916866 w 3832525"/>
                  <a:gd name="connsiteY35" fmla="*/ 1026357 h 1552473"/>
                  <a:gd name="connsiteX36" fmla="*/ 789583 w 3832525"/>
                  <a:gd name="connsiteY36" fmla="*/ 1121231 h 1552473"/>
                  <a:gd name="connsiteX37" fmla="*/ 666615 w 3832525"/>
                  <a:gd name="connsiteY37" fmla="*/ 1220416 h 1552473"/>
                  <a:gd name="connsiteX38" fmla="*/ 543648 w 3832525"/>
                  <a:gd name="connsiteY38" fmla="*/ 1323914 h 1552473"/>
                  <a:gd name="connsiteX39" fmla="*/ 420680 w 3832525"/>
                  <a:gd name="connsiteY39" fmla="*/ 1433881 h 1552473"/>
                  <a:gd name="connsiteX40" fmla="*/ 299869 w 3832525"/>
                  <a:gd name="connsiteY40" fmla="*/ 1552473 h 1552473"/>
                  <a:gd name="connsiteX41" fmla="*/ 0 w 3832525"/>
                  <a:gd name="connsiteY41" fmla="*/ 1136324 h 1552473"/>
                  <a:gd name="connsiteX42" fmla="*/ 118653 w 3832525"/>
                  <a:gd name="connsiteY42" fmla="*/ 1026357 h 1552473"/>
                  <a:gd name="connsiteX43" fmla="*/ 237307 w 3832525"/>
                  <a:gd name="connsiteY43" fmla="*/ 918547 h 1552473"/>
                  <a:gd name="connsiteX44" fmla="*/ 360274 w 3832525"/>
                  <a:gd name="connsiteY44" fmla="*/ 819361 h 1552473"/>
                  <a:gd name="connsiteX45" fmla="*/ 487557 w 3832525"/>
                  <a:gd name="connsiteY45" fmla="*/ 724487 h 1552473"/>
                  <a:gd name="connsiteX46" fmla="*/ 614839 w 3832525"/>
                  <a:gd name="connsiteY46" fmla="*/ 636083 h 1552473"/>
                  <a:gd name="connsiteX47" fmla="*/ 742122 w 3832525"/>
                  <a:gd name="connsiteY47" fmla="*/ 556303 h 1552473"/>
                  <a:gd name="connsiteX48" fmla="*/ 873719 w 3832525"/>
                  <a:gd name="connsiteY48" fmla="*/ 480835 h 1552473"/>
                  <a:gd name="connsiteX49" fmla="*/ 998844 w 3832525"/>
                  <a:gd name="connsiteY49" fmla="*/ 409680 h 1552473"/>
                  <a:gd name="connsiteX50" fmla="*/ 1130442 w 3832525"/>
                  <a:gd name="connsiteY50" fmla="*/ 347150 h 1552473"/>
                  <a:gd name="connsiteX51" fmla="*/ 1266353 w 3832525"/>
                  <a:gd name="connsiteY51" fmla="*/ 291089 h 1552473"/>
                  <a:gd name="connsiteX52" fmla="*/ 1397951 w 3832525"/>
                  <a:gd name="connsiteY52" fmla="*/ 239340 h 1552473"/>
                  <a:gd name="connsiteX53" fmla="*/ 1527390 w 3832525"/>
                  <a:gd name="connsiteY53" fmla="*/ 191903 h 1552473"/>
                  <a:gd name="connsiteX54" fmla="*/ 1663302 w 3832525"/>
                  <a:gd name="connsiteY54" fmla="*/ 148779 h 1552473"/>
                  <a:gd name="connsiteX55" fmla="*/ 1794899 w 3832525"/>
                  <a:gd name="connsiteY55" fmla="*/ 112123 h 1552473"/>
                  <a:gd name="connsiteX56" fmla="*/ 1928654 w 3832525"/>
                  <a:gd name="connsiteY56" fmla="*/ 79780 h 1552473"/>
                  <a:gd name="connsiteX57" fmla="*/ 2060251 w 3832525"/>
                  <a:gd name="connsiteY57" fmla="*/ 56062 h 1552473"/>
                  <a:gd name="connsiteX58" fmla="*/ 2191848 w 3832525"/>
                  <a:gd name="connsiteY58" fmla="*/ 36656 h 1552473"/>
                  <a:gd name="connsiteX59" fmla="*/ 2321288 w 3832525"/>
                  <a:gd name="connsiteY59" fmla="*/ 21562 h 1552473"/>
                  <a:gd name="connsiteX60" fmla="*/ 2448571 w 3832525"/>
                  <a:gd name="connsiteY60" fmla="*/ 8625 h 1552473"/>
                  <a:gd name="connsiteX61" fmla="*/ 2580168 w 3832525"/>
                  <a:gd name="connsiteY61"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538023 w 3832525"/>
                  <a:gd name="connsiteY6" fmla="*/ 103498 h 1552473"/>
                  <a:gd name="connsiteX7" fmla="*/ 3643732 w 3832525"/>
                  <a:gd name="connsiteY7" fmla="*/ 131529 h 1552473"/>
                  <a:gd name="connsiteX8" fmla="*/ 3751598 w 3832525"/>
                  <a:gd name="connsiteY8" fmla="*/ 168185 h 1552473"/>
                  <a:gd name="connsiteX9" fmla="*/ 3832525 w 3832525"/>
                  <a:gd name="connsiteY9" fmla="*/ 199835 h 1552473"/>
                  <a:gd name="connsiteX10" fmla="*/ 3832525 w 3832525"/>
                  <a:gd name="connsiteY10" fmla="*/ 283571 h 1552473"/>
                  <a:gd name="connsiteX11" fmla="*/ 3742969 w 3832525"/>
                  <a:gd name="connsiteY11" fmla="*/ 263058 h 1552473"/>
                  <a:gd name="connsiteX12" fmla="*/ 3641575 w 3832525"/>
                  <a:gd name="connsiteY12" fmla="*/ 247964 h 1552473"/>
                  <a:gd name="connsiteX13" fmla="*/ 3533708 w 3832525"/>
                  <a:gd name="connsiteY13" fmla="*/ 230715 h 1552473"/>
                  <a:gd name="connsiteX14" fmla="*/ 3425841 w 3832525"/>
                  <a:gd name="connsiteY14" fmla="*/ 224246 h 1552473"/>
                  <a:gd name="connsiteX15" fmla="*/ 3311503 w 3832525"/>
                  <a:gd name="connsiteY15" fmla="*/ 215621 h 1552473"/>
                  <a:gd name="connsiteX16" fmla="*/ 3195007 w 3832525"/>
                  <a:gd name="connsiteY16" fmla="*/ 215621 h 1552473"/>
                  <a:gd name="connsiteX17" fmla="*/ 3080669 w 3832525"/>
                  <a:gd name="connsiteY17" fmla="*/ 219934 h 1552473"/>
                  <a:gd name="connsiteX18" fmla="*/ 2962015 w 3832525"/>
                  <a:gd name="connsiteY18" fmla="*/ 226402 h 1552473"/>
                  <a:gd name="connsiteX19" fmla="*/ 2839047 w 3832525"/>
                  <a:gd name="connsiteY19" fmla="*/ 239340 h 1552473"/>
                  <a:gd name="connsiteX20" fmla="*/ 2716080 w 3832525"/>
                  <a:gd name="connsiteY20" fmla="*/ 258746 h 1552473"/>
                  <a:gd name="connsiteX21" fmla="*/ 2593112 w 3832525"/>
                  <a:gd name="connsiteY21" fmla="*/ 278151 h 1552473"/>
                  <a:gd name="connsiteX22" fmla="*/ 2465829 w 3832525"/>
                  <a:gd name="connsiteY22" fmla="*/ 306182 h 1552473"/>
                  <a:gd name="connsiteX23" fmla="*/ 2338547 w 3832525"/>
                  <a:gd name="connsiteY23" fmla="*/ 338525 h 1552473"/>
                  <a:gd name="connsiteX24" fmla="*/ 2206950 w 3832525"/>
                  <a:gd name="connsiteY24" fmla="*/ 377337 h 1552473"/>
                  <a:gd name="connsiteX25" fmla="*/ 2079667 w 3832525"/>
                  <a:gd name="connsiteY25" fmla="*/ 418305 h 1552473"/>
                  <a:gd name="connsiteX26" fmla="*/ 1948070 w 3832525"/>
                  <a:gd name="connsiteY26" fmla="*/ 465742 h 1552473"/>
                  <a:gd name="connsiteX27" fmla="*/ 1822945 w 3832525"/>
                  <a:gd name="connsiteY27" fmla="*/ 517491 h 1552473"/>
                  <a:gd name="connsiteX28" fmla="*/ 1691348 w 3832525"/>
                  <a:gd name="connsiteY28" fmla="*/ 573553 h 1552473"/>
                  <a:gd name="connsiteX29" fmla="*/ 1559750 w 3832525"/>
                  <a:gd name="connsiteY29" fmla="*/ 636083 h 1552473"/>
                  <a:gd name="connsiteX30" fmla="*/ 1428153 w 3832525"/>
                  <a:gd name="connsiteY30" fmla="*/ 702925 h 1552473"/>
                  <a:gd name="connsiteX31" fmla="*/ 1300871 w 3832525"/>
                  <a:gd name="connsiteY31" fmla="*/ 776236 h 1552473"/>
                  <a:gd name="connsiteX32" fmla="*/ 1171431 w 3832525"/>
                  <a:gd name="connsiteY32" fmla="*/ 853860 h 1552473"/>
                  <a:gd name="connsiteX33" fmla="*/ 1044148 w 3832525"/>
                  <a:gd name="connsiteY33" fmla="*/ 937952 h 1552473"/>
                  <a:gd name="connsiteX34" fmla="*/ 916866 w 3832525"/>
                  <a:gd name="connsiteY34" fmla="*/ 1026357 h 1552473"/>
                  <a:gd name="connsiteX35" fmla="*/ 789583 w 3832525"/>
                  <a:gd name="connsiteY35" fmla="*/ 1121231 h 1552473"/>
                  <a:gd name="connsiteX36" fmla="*/ 666615 w 3832525"/>
                  <a:gd name="connsiteY36" fmla="*/ 1220416 h 1552473"/>
                  <a:gd name="connsiteX37" fmla="*/ 543648 w 3832525"/>
                  <a:gd name="connsiteY37" fmla="*/ 1323914 h 1552473"/>
                  <a:gd name="connsiteX38" fmla="*/ 420680 w 3832525"/>
                  <a:gd name="connsiteY38" fmla="*/ 1433881 h 1552473"/>
                  <a:gd name="connsiteX39" fmla="*/ 299869 w 3832525"/>
                  <a:gd name="connsiteY39" fmla="*/ 1552473 h 1552473"/>
                  <a:gd name="connsiteX40" fmla="*/ 0 w 3832525"/>
                  <a:gd name="connsiteY40" fmla="*/ 1136324 h 1552473"/>
                  <a:gd name="connsiteX41" fmla="*/ 118653 w 3832525"/>
                  <a:gd name="connsiteY41" fmla="*/ 1026357 h 1552473"/>
                  <a:gd name="connsiteX42" fmla="*/ 237307 w 3832525"/>
                  <a:gd name="connsiteY42" fmla="*/ 918547 h 1552473"/>
                  <a:gd name="connsiteX43" fmla="*/ 360274 w 3832525"/>
                  <a:gd name="connsiteY43" fmla="*/ 819361 h 1552473"/>
                  <a:gd name="connsiteX44" fmla="*/ 487557 w 3832525"/>
                  <a:gd name="connsiteY44" fmla="*/ 724487 h 1552473"/>
                  <a:gd name="connsiteX45" fmla="*/ 614839 w 3832525"/>
                  <a:gd name="connsiteY45" fmla="*/ 636083 h 1552473"/>
                  <a:gd name="connsiteX46" fmla="*/ 742122 w 3832525"/>
                  <a:gd name="connsiteY46" fmla="*/ 556303 h 1552473"/>
                  <a:gd name="connsiteX47" fmla="*/ 873719 w 3832525"/>
                  <a:gd name="connsiteY47" fmla="*/ 480835 h 1552473"/>
                  <a:gd name="connsiteX48" fmla="*/ 998844 w 3832525"/>
                  <a:gd name="connsiteY48" fmla="*/ 409680 h 1552473"/>
                  <a:gd name="connsiteX49" fmla="*/ 1130442 w 3832525"/>
                  <a:gd name="connsiteY49" fmla="*/ 347150 h 1552473"/>
                  <a:gd name="connsiteX50" fmla="*/ 1266353 w 3832525"/>
                  <a:gd name="connsiteY50" fmla="*/ 291089 h 1552473"/>
                  <a:gd name="connsiteX51" fmla="*/ 1397951 w 3832525"/>
                  <a:gd name="connsiteY51" fmla="*/ 239340 h 1552473"/>
                  <a:gd name="connsiteX52" fmla="*/ 1527390 w 3832525"/>
                  <a:gd name="connsiteY52" fmla="*/ 191903 h 1552473"/>
                  <a:gd name="connsiteX53" fmla="*/ 1663302 w 3832525"/>
                  <a:gd name="connsiteY53" fmla="*/ 148779 h 1552473"/>
                  <a:gd name="connsiteX54" fmla="*/ 1794899 w 3832525"/>
                  <a:gd name="connsiteY54" fmla="*/ 112123 h 1552473"/>
                  <a:gd name="connsiteX55" fmla="*/ 1928654 w 3832525"/>
                  <a:gd name="connsiteY55" fmla="*/ 79780 h 1552473"/>
                  <a:gd name="connsiteX56" fmla="*/ 2060251 w 3832525"/>
                  <a:gd name="connsiteY56" fmla="*/ 56062 h 1552473"/>
                  <a:gd name="connsiteX57" fmla="*/ 2191848 w 3832525"/>
                  <a:gd name="connsiteY57" fmla="*/ 36656 h 1552473"/>
                  <a:gd name="connsiteX58" fmla="*/ 2321288 w 3832525"/>
                  <a:gd name="connsiteY58" fmla="*/ 21562 h 1552473"/>
                  <a:gd name="connsiteX59" fmla="*/ 2448571 w 3832525"/>
                  <a:gd name="connsiteY59" fmla="*/ 8625 h 1552473"/>
                  <a:gd name="connsiteX60" fmla="*/ 2580168 w 3832525"/>
                  <a:gd name="connsiteY60"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643732 w 3832525"/>
                  <a:gd name="connsiteY6" fmla="*/ 131529 h 1552473"/>
                  <a:gd name="connsiteX7" fmla="*/ 3751598 w 3832525"/>
                  <a:gd name="connsiteY7" fmla="*/ 168185 h 1552473"/>
                  <a:gd name="connsiteX8" fmla="*/ 3832525 w 3832525"/>
                  <a:gd name="connsiteY8" fmla="*/ 199835 h 1552473"/>
                  <a:gd name="connsiteX9" fmla="*/ 3832525 w 3832525"/>
                  <a:gd name="connsiteY9" fmla="*/ 283571 h 1552473"/>
                  <a:gd name="connsiteX10" fmla="*/ 3742969 w 3832525"/>
                  <a:gd name="connsiteY10" fmla="*/ 263058 h 1552473"/>
                  <a:gd name="connsiteX11" fmla="*/ 3641575 w 3832525"/>
                  <a:gd name="connsiteY11" fmla="*/ 247964 h 1552473"/>
                  <a:gd name="connsiteX12" fmla="*/ 3533708 w 3832525"/>
                  <a:gd name="connsiteY12" fmla="*/ 230715 h 1552473"/>
                  <a:gd name="connsiteX13" fmla="*/ 3425841 w 3832525"/>
                  <a:gd name="connsiteY13" fmla="*/ 224246 h 1552473"/>
                  <a:gd name="connsiteX14" fmla="*/ 3311503 w 3832525"/>
                  <a:gd name="connsiteY14" fmla="*/ 215621 h 1552473"/>
                  <a:gd name="connsiteX15" fmla="*/ 3195007 w 3832525"/>
                  <a:gd name="connsiteY15" fmla="*/ 215621 h 1552473"/>
                  <a:gd name="connsiteX16" fmla="*/ 3080669 w 3832525"/>
                  <a:gd name="connsiteY16" fmla="*/ 219934 h 1552473"/>
                  <a:gd name="connsiteX17" fmla="*/ 2962015 w 3832525"/>
                  <a:gd name="connsiteY17" fmla="*/ 226402 h 1552473"/>
                  <a:gd name="connsiteX18" fmla="*/ 2839047 w 3832525"/>
                  <a:gd name="connsiteY18" fmla="*/ 239340 h 1552473"/>
                  <a:gd name="connsiteX19" fmla="*/ 2716080 w 3832525"/>
                  <a:gd name="connsiteY19" fmla="*/ 258746 h 1552473"/>
                  <a:gd name="connsiteX20" fmla="*/ 2593112 w 3832525"/>
                  <a:gd name="connsiteY20" fmla="*/ 278151 h 1552473"/>
                  <a:gd name="connsiteX21" fmla="*/ 2465829 w 3832525"/>
                  <a:gd name="connsiteY21" fmla="*/ 306182 h 1552473"/>
                  <a:gd name="connsiteX22" fmla="*/ 2338547 w 3832525"/>
                  <a:gd name="connsiteY22" fmla="*/ 338525 h 1552473"/>
                  <a:gd name="connsiteX23" fmla="*/ 2206950 w 3832525"/>
                  <a:gd name="connsiteY23" fmla="*/ 377337 h 1552473"/>
                  <a:gd name="connsiteX24" fmla="*/ 2079667 w 3832525"/>
                  <a:gd name="connsiteY24" fmla="*/ 418305 h 1552473"/>
                  <a:gd name="connsiteX25" fmla="*/ 1948070 w 3832525"/>
                  <a:gd name="connsiteY25" fmla="*/ 465742 h 1552473"/>
                  <a:gd name="connsiteX26" fmla="*/ 1822945 w 3832525"/>
                  <a:gd name="connsiteY26" fmla="*/ 517491 h 1552473"/>
                  <a:gd name="connsiteX27" fmla="*/ 1691348 w 3832525"/>
                  <a:gd name="connsiteY27" fmla="*/ 573553 h 1552473"/>
                  <a:gd name="connsiteX28" fmla="*/ 1559750 w 3832525"/>
                  <a:gd name="connsiteY28" fmla="*/ 636083 h 1552473"/>
                  <a:gd name="connsiteX29" fmla="*/ 1428153 w 3832525"/>
                  <a:gd name="connsiteY29" fmla="*/ 702925 h 1552473"/>
                  <a:gd name="connsiteX30" fmla="*/ 1300871 w 3832525"/>
                  <a:gd name="connsiteY30" fmla="*/ 776236 h 1552473"/>
                  <a:gd name="connsiteX31" fmla="*/ 1171431 w 3832525"/>
                  <a:gd name="connsiteY31" fmla="*/ 853860 h 1552473"/>
                  <a:gd name="connsiteX32" fmla="*/ 1044148 w 3832525"/>
                  <a:gd name="connsiteY32" fmla="*/ 937952 h 1552473"/>
                  <a:gd name="connsiteX33" fmla="*/ 916866 w 3832525"/>
                  <a:gd name="connsiteY33" fmla="*/ 1026357 h 1552473"/>
                  <a:gd name="connsiteX34" fmla="*/ 789583 w 3832525"/>
                  <a:gd name="connsiteY34" fmla="*/ 1121231 h 1552473"/>
                  <a:gd name="connsiteX35" fmla="*/ 666615 w 3832525"/>
                  <a:gd name="connsiteY35" fmla="*/ 1220416 h 1552473"/>
                  <a:gd name="connsiteX36" fmla="*/ 543648 w 3832525"/>
                  <a:gd name="connsiteY36" fmla="*/ 1323914 h 1552473"/>
                  <a:gd name="connsiteX37" fmla="*/ 420680 w 3832525"/>
                  <a:gd name="connsiteY37" fmla="*/ 1433881 h 1552473"/>
                  <a:gd name="connsiteX38" fmla="*/ 299869 w 3832525"/>
                  <a:gd name="connsiteY38" fmla="*/ 1552473 h 1552473"/>
                  <a:gd name="connsiteX39" fmla="*/ 0 w 3832525"/>
                  <a:gd name="connsiteY39" fmla="*/ 1136324 h 1552473"/>
                  <a:gd name="connsiteX40" fmla="*/ 118653 w 3832525"/>
                  <a:gd name="connsiteY40" fmla="*/ 1026357 h 1552473"/>
                  <a:gd name="connsiteX41" fmla="*/ 237307 w 3832525"/>
                  <a:gd name="connsiteY41" fmla="*/ 918547 h 1552473"/>
                  <a:gd name="connsiteX42" fmla="*/ 360274 w 3832525"/>
                  <a:gd name="connsiteY42" fmla="*/ 819361 h 1552473"/>
                  <a:gd name="connsiteX43" fmla="*/ 487557 w 3832525"/>
                  <a:gd name="connsiteY43" fmla="*/ 724487 h 1552473"/>
                  <a:gd name="connsiteX44" fmla="*/ 614839 w 3832525"/>
                  <a:gd name="connsiteY44" fmla="*/ 636083 h 1552473"/>
                  <a:gd name="connsiteX45" fmla="*/ 742122 w 3832525"/>
                  <a:gd name="connsiteY45" fmla="*/ 556303 h 1552473"/>
                  <a:gd name="connsiteX46" fmla="*/ 873719 w 3832525"/>
                  <a:gd name="connsiteY46" fmla="*/ 480835 h 1552473"/>
                  <a:gd name="connsiteX47" fmla="*/ 998844 w 3832525"/>
                  <a:gd name="connsiteY47" fmla="*/ 409680 h 1552473"/>
                  <a:gd name="connsiteX48" fmla="*/ 1130442 w 3832525"/>
                  <a:gd name="connsiteY48" fmla="*/ 347150 h 1552473"/>
                  <a:gd name="connsiteX49" fmla="*/ 1266353 w 3832525"/>
                  <a:gd name="connsiteY49" fmla="*/ 291089 h 1552473"/>
                  <a:gd name="connsiteX50" fmla="*/ 1397951 w 3832525"/>
                  <a:gd name="connsiteY50" fmla="*/ 239340 h 1552473"/>
                  <a:gd name="connsiteX51" fmla="*/ 1527390 w 3832525"/>
                  <a:gd name="connsiteY51" fmla="*/ 191903 h 1552473"/>
                  <a:gd name="connsiteX52" fmla="*/ 1663302 w 3832525"/>
                  <a:gd name="connsiteY52" fmla="*/ 148779 h 1552473"/>
                  <a:gd name="connsiteX53" fmla="*/ 1794899 w 3832525"/>
                  <a:gd name="connsiteY53" fmla="*/ 112123 h 1552473"/>
                  <a:gd name="connsiteX54" fmla="*/ 1928654 w 3832525"/>
                  <a:gd name="connsiteY54" fmla="*/ 79780 h 1552473"/>
                  <a:gd name="connsiteX55" fmla="*/ 2060251 w 3832525"/>
                  <a:gd name="connsiteY55" fmla="*/ 56062 h 1552473"/>
                  <a:gd name="connsiteX56" fmla="*/ 2191848 w 3832525"/>
                  <a:gd name="connsiteY56" fmla="*/ 36656 h 1552473"/>
                  <a:gd name="connsiteX57" fmla="*/ 2321288 w 3832525"/>
                  <a:gd name="connsiteY57" fmla="*/ 21562 h 1552473"/>
                  <a:gd name="connsiteX58" fmla="*/ 2448571 w 3832525"/>
                  <a:gd name="connsiteY58" fmla="*/ 8625 h 1552473"/>
                  <a:gd name="connsiteX59" fmla="*/ 2580168 w 3832525"/>
                  <a:gd name="connsiteY59"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751598 w 3832525"/>
                  <a:gd name="connsiteY6" fmla="*/ 168185 h 1552473"/>
                  <a:gd name="connsiteX7" fmla="*/ 3832525 w 3832525"/>
                  <a:gd name="connsiteY7" fmla="*/ 199835 h 1552473"/>
                  <a:gd name="connsiteX8" fmla="*/ 3832525 w 3832525"/>
                  <a:gd name="connsiteY8" fmla="*/ 283571 h 1552473"/>
                  <a:gd name="connsiteX9" fmla="*/ 3742969 w 3832525"/>
                  <a:gd name="connsiteY9" fmla="*/ 263058 h 1552473"/>
                  <a:gd name="connsiteX10" fmla="*/ 3641575 w 3832525"/>
                  <a:gd name="connsiteY10" fmla="*/ 247964 h 1552473"/>
                  <a:gd name="connsiteX11" fmla="*/ 3533708 w 3832525"/>
                  <a:gd name="connsiteY11" fmla="*/ 230715 h 1552473"/>
                  <a:gd name="connsiteX12" fmla="*/ 3425841 w 3832525"/>
                  <a:gd name="connsiteY12" fmla="*/ 224246 h 1552473"/>
                  <a:gd name="connsiteX13" fmla="*/ 3311503 w 3832525"/>
                  <a:gd name="connsiteY13" fmla="*/ 215621 h 1552473"/>
                  <a:gd name="connsiteX14" fmla="*/ 3195007 w 3832525"/>
                  <a:gd name="connsiteY14" fmla="*/ 215621 h 1552473"/>
                  <a:gd name="connsiteX15" fmla="*/ 3080669 w 3832525"/>
                  <a:gd name="connsiteY15" fmla="*/ 219934 h 1552473"/>
                  <a:gd name="connsiteX16" fmla="*/ 2962015 w 3832525"/>
                  <a:gd name="connsiteY16" fmla="*/ 226402 h 1552473"/>
                  <a:gd name="connsiteX17" fmla="*/ 2839047 w 3832525"/>
                  <a:gd name="connsiteY17" fmla="*/ 239340 h 1552473"/>
                  <a:gd name="connsiteX18" fmla="*/ 2716080 w 3832525"/>
                  <a:gd name="connsiteY18" fmla="*/ 258746 h 1552473"/>
                  <a:gd name="connsiteX19" fmla="*/ 2593112 w 3832525"/>
                  <a:gd name="connsiteY19" fmla="*/ 278151 h 1552473"/>
                  <a:gd name="connsiteX20" fmla="*/ 2465829 w 3832525"/>
                  <a:gd name="connsiteY20" fmla="*/ 306182 h 1552473"/>
                  <a:gd name="connsiteX21" fmla="*/ 2338547 w 3832525"/>
                  <a:gd name="connsiteY21" fmla="*/ 338525 h 1552473"/>
                  <a:gd name="connsiteX22" fmla="*/ 2206950 w 3832525"/>
                  <a:gd name="connsiteY22" fmla="*/ 377337 h 1552473"/>
                  <a:gd name="connsiteX23" fmla="*/ 2079667 w 3832525"/>
                  <a:gd name="connsiteY23" fmla="*/ 418305 h 1552473"/>
                  <a:gd name="connsiteX24" fmla="*/ 1948070 w 3832525"/>
                  <a:gd name="connsiteY24" fmla="*/ 465742 h 1552473"/>
                  <a:gd name="connsiteX25" fmla="*/ 1822945 w 3832525"/>
                  <a:gd name="connsiteY25" fmla="*/ 517491 h 1552473"/>
                  <a:gd name="connsiteX26" fmla="*/ 1691348 w 3832525"/>
                  <a:gd name="connsiteY26" fmla="*/ 573553 h 1552473"/>
                  <a:gd name="connsiteX27" fmla="*/ 1559750 w 3832525"/>
                  <a:gd name="connsiteY27" fmla="*/ 636083 h 1552473"/>
                  <a:gd name="connsiteX28" fmla="*/ 1428153 w 3832525"/>
                  <a:gd name="connsiteY28" fmla="*/ 702925 h 1552473"/>
                  <a:gd name="connsiteX29" fmla="*/ 1300871 w 3832525"/>
                  <a:gd name="connsiteY29" fmla="*/ 776236 h 1552473"/>
                  <a:gd name="connsiteX30" fmla="*/ 1171431 w 3832525"/>
                  <a:gd name="connsiteY30" fmla="*/ 853860 h 1552473"/>
                  <a:gd name="connsiteX31" fmla="*/ 1044148 w 3832525"/>
                  <a:gd name="connsiteY31" fmla="*/ 937952 h 1552473"/>
                  <a:gd name="connsiteX32" fmla="*/ 916866 w 3832525"/>
                  <a:gd name="connsiteY32" fmla="*/ 1026357 h 1552473"/>
                  <a:gd name="connsiteX33" fmla="*/ 789583 w 3832525"/>
                  <a:gd name="connsiteY33" fmla="*/ 1121231 h 1552473"/>
                  <a:gd name="connsiteX34" fmla="*/ 666615 w 3832525"/>
                  <a:gd name="connsiteY34" fmla="*/ 1220416 h 1552473"/>
                  <a:gd name="connsiteX35" fmla="*/ 543648 w 3832525"/>
                  <a:gd name="connsiteY35" fmla="*/ 1323914 h 1552473"/>
                  <a:gd name="connsiteX36" fmla="*/ 420680 w 3832525"/>
                  <a:gd name="connsiteY36" fmla="*/ 1433881 h 1552473"/>
                  <a:gd name="connsiteX37" fmla="*/ 299869 w 3832525"/>
                  <a:gd name="connsiteY37" fmla="*/ 1552473 h 1552473"/>
                  <a:gd name="connsiteX38" fmla="*/ 0 w 3832525"/>
                  <a:gd name="connsiteY38" fmla="*/ 1136324 h 1552473"/>
                  <a:gd name="connsiteX39" fmla="*/ 118653 w 3832525"/>
                  <a:gd name="connsiteY39" fmla="*/ 1026357 h 1552473"/>
                  <a:gd name="connsiteX40" fmla="*/ 237307 w 3832525"/>
                  <a:gd name="connsiteY40" fmla="*/ 918547 h 1552473"/>
                  <a:gd name="connsiteX41" fmla="*/ 360274 w 3832525"/>
                  <a:gd name="connsiteY41" fmla="*/ 819361 h 1552473"/>
                  <a:gd name="connsiteX42" fmla="*/ 487557 w 3832525"/>
                  <a:gd name="connsiteY42" fmla="*/ 724487 h 1552473"/>
                  <a:gd name="connsiteX43" fmla="*/ 614839 w 3832525"/>
                  <a:gd name="connsiteY43" fmla="*/ 636083 h 1552473"/>
                  <a:gd name="connsiteX44" fmla="*/ 742122 w 3832525"/>
                  <a:gd name="connsiteY44" fmla="*/ 556303 h 1552473"/>
                  <a:gd name="connsiteX45" fmla="*/ 873719 w 3832525"/>
                  <a:gd name="connsiteY45" fmla="*/ 480835 h 1552473"/>
                  <a:gd name="connsiteX46" fmla="*/ 998844 w 3832525"/>
                  <a:gd name="connsiteY46" fmla="*/ 409680 h 1552473"/>
                  <a:gd name="connsiteX47" fmla="*/ 1130442 w 3832525"/>
                  <a:gd name="connsiteY47" fmla="*/ 347150 h 1552473"/>
                  <a:gd name="connsiteX48" fmla="*/ 1266353 w 3832525"/>
                  <a:gd name="connsiteY48" fmla="*/ 291089 h 1552473"/>
                  <a:gd name="connsiteX49" fmla="*/ 1397951 w 3832525"/>
                  <a:gd name="connsiteY49" fmla="*/ 239340 h 1552473"/>
                  <a:gd name="connsiteX50" fmla="*/ 1527390 w 3832525"/>
                  <a:gd name="connsiteY50" fmla="*/ 191903 h 1552473"/>
                  <a:gd name="connsiteX51" fmla="*/ 1663302 w 3832525"/>
                  <a:gd name="connsiteY51" fmla="*/ 148779 h 1552473"/>
                  <a:gd name="connsiteX52" fmla="*/ 1794899 w 3832525"/>
                  <a:gd name="connsiteY52" fmla="*/ 112123 h 1552473"/>
                  <a:gd name="connsiteX53" fmla="*/ 1928654 w 3832525"/>
                  <a:gd name="connsiteY53" fmla="*/ 79780 h 1552473"/>
                  <a:gd name="connsiteX54" fmla="*/ 2060251 w 3832525"/>
                  <a:gd name="connsiteY54" fmla="*/ 56062 h 1552473"/>
                  <a:gd name="connsiteX55" fmla="*/ 2191848 w 3832525"/>
                  <a:gd name="connsiteY55" fmla="*/ 36656 h 1552473"/>
                  <a:gd name="connsiteX56" fmla="*/ 2321288 w 3832525"/>
                  <a:gd name="connsiteY56" fmla="*/ 21562 h 1552473"/>
                  <a:gd name="connsiteX57" fmla="*/ 2448571 w 3832525"/>
                  <a:gd name="connsiteY57" fmla="*/ 8625 h 1552473"/>
                  <a:gd name="connsiteX58" fmla="*/ 2580168 w 3832525"/>
                  <a:gd name="connsiteY58"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832525 w 3832525"/>
                  <a:gd name="connsiteY6" fmla="*/ 199835 h 1552473"/>
                  <a:gd name="connsiteX7" fmla="*/ 3832525 w 3832525"/>
                  <a:gd name="connsiteY7" fmla="*/ 283571 h 1552473"/>
                  <a:gd name="connsiteX8" fmla="*/ 3742969 w 3832525"/>
                  <a:gd name="connsiteY8" fmla="*/ 263058 h 1552473"/>
                  <a:gd name="connsiteX9" fmla="*/ 3641575 w 3832525"/>
                  <a:gd name="connsiteY9" fmla="*/ 247964 h 1552473"/>
                  <a:gd name="connsiteX10" fmla="*/ 3533708 w 3832525"/>
                  <a:gd name="connsiteY10" fmla="*/ 230715 h 1552473"/>
                  <a:gd name="connsiteX11" fmla="*/ 3425841 w 3832525"/>
                  <a:gd name="connsiteY11" fmla="*/ 224246 h 1552473"/>
                  <a:gd name="connsiteX12" fmla="*/ 3311503 w 3832525"/>
                  <a:gd name="connsiteY12" fmla="*/ 215621 h 1552473"/>
                  <a:gd name="connsiteX13" fmla="*/ 3195007 w 3832525"/>
                  <a:gd name="connsiteY13" fmla="*/ 215621 h 1552473"/>
                  <a:gd name="connsiteX14" fmla="*/ 3080669 w 3832525"/>
                  <a:gd name="connsiteY14" fmla="*/ 219934 h 1552473"/>
                  <a:gd name="connsiteX15" fmla="*/ 2962015 w 3832525"/>
                  <a:gd name="connsiteY15" fmla="*/ 226402 h 1552473"/>
                  <a:gd name="connsiteX16" fmla="*/ 2839047 w 3832525"/>
                  <a:gd name="connsiteY16" fmla="*/ 239340 h 1552473"/>
                  <a:gd name="connsiteX17" fmla="*/ 2716080 w 3832525"/>
                  <a:gd name="connsiteY17" fmla="*/ 258746 h 1552473"/>
                  <a:gd name="connsiteX18" fmla="*/ 2593112 w 3832525"/>
                  <a:gd name="connsiteY18" fmla="*/ 278151 h 1552473"/>
                  <a:gd name="connsiteX19" fmla="*/ 2465829 w 3832525"/>
                  <a:gd name="connsiteY19" fmla="*/ 306182 h 1552473"/>
                  <a:gd name="connsiteX20" fmla="*/ 2338547 w 3832525"/>
                  <a:gd name="connsiteY20" fmla="*/ 338525 h 1552473"/>
                  <a:gd name="connsiteX21" fmla="*/ 2206950 w 3832525"/>
                  <a:gd name="connsiteY21" fmla="*/ 377337 h 1552473"/>
                  <a:gd name="connsiteX22" fmla="*/ 2079667 w 3832525"/>
                  <a:gd name="connsiteY22" fmla="*/ 418305 h 1552473"/>
                  <a:gd name="connsiteX23" fmla="*/ 1948070 w 3832525"/>
                  <a:gd name="connsiteY23" fmla="*/ 465742 h 1552473"/>
                  <a:gd name="connsiteX24" fmla="*/ 1822945 w 3832525"/>
                  <a:gd name="connsiteY24" fmla="*/ 517491 h 1552473"/>
                  <a:gd name="connsiteX25" fmla="*/ 1691348 w 3832525"/>
                  <a:gd name="connsiteY25" fmla="*/ 573553 h 1552473"/>
                  <a:gd name="connsiteX26" fmla="*/ 1559750 w 3832525"/>
                  <a:gd name="connsiteY26" fmla="*/ 636083 h 1552473"/>
                  <a:gd name="connsiteX27" fmla="*/ 1428153 w 3832525"/>
                  <a:gd name="connsiteY27" fmla="*/ 702925 h 1552473"/>
                  <a:gd name="connsiteX28" fmla="*/ 1300871 w 3832525"/>
                  <a:gd name="connsiteY28" fmla="*/ 776236 h 1552473"/>
                  <a:gd name="connsiteX29" fmla="*/ 1171431 w 3832525"/>
                  <a:gd name="connsiteY29" fmla="*/ 853860 h 1552473"/>
                  <a:gd name="connsiteX30" fmla="*/ 1044148 w 3832525"/>
                  <a:gd name="connsiteY30" fmla="*/ 937952 h 1552473"/>
                  <a:gd name="connsiteX31" fmla="*/ 916866 w 3832525"/>
                  <a:gd name="connsiteY31" fmla="*/ 1026357 h 1552473"/>
                  <a:gd name="connsiteX32" fmla="*/ 789583 w 3832525"/>
                  <a:gd name="connsiteY32" fmla="*/ 1121231 h 1552473"/>
                  <a:gd name="connsiteX33" fmla="*/ 666615 w 3832525"/>
                  <a:gd name="connsiteY33" fmla="*/ 1220416 h 1552473"/>
                  <a:gd name="connsiteX34" fmla="*/ 543648 w 3832525"/>
                  <a:gd name="connsiteY34" fmla="*/ 1323914 h 1552473"/>
                  <a:gd name="connsiteX35" fmla="*/ 420680 w 3832525"/>
                  <a:gd name="connsiteY35" fmla="*/ 1433881 h 1552473"/>
                  <a:gd name="connsiteX36" fmla="*/ 299869 w 3832525"/>
                  <a:gd name="connsiteY36" fmla="*/ 1552473 h 1552473"/>
                  <a:gd name="connsiteX37" fmla="*/ 0 w 3832525"/>
                  <a:gd name="connsiteY37" fmla="*/ 1136324 h 1552473"/>
                  <a:gd name="connsiteX38" fmla="*/ 118653 w 3832525"/>
                  <a:gd name="connsiteY38" fmla="*/ 1026357 h 1552473"/>
                  <a:gd name="connsiteX39" fmla="*/ 237307 w 3832525"/>
                  <a:gd name="connsiteY39" fmla="*/ 918547 h 1552473"/>
                  <a:gd name="connsiteX40" fmla="*/ 360274 w 3832525"/>
                  <a:gd name="connsiteY40" fmla="*/ 819361 h 1552473"/>
                  <a:gd name="connsiteX41" fmla="*/ 487557 w 3832525"/>
                  <a:gd name="connsiteY41" fmla="*/ 724487 h 1552473"/>
                  <a:gd name="connsiteX42" fmla="*/ 614839 w 3832525"/>
                  <a:gd name="connsiteY42" fmla="*/ 636083 h 1552473"/>
                  <a:gd name="connsiteX43" fmla="*/ 742122 w 3832525"/>
                  <a:gd name="connsiteY43" fmla="*/ 556303 h 1552473"/>
                  <a:gd name="connsiteX44" fmla="*/ 873719 w 3832525"/>
                  <a:gd name="connsiteY44" fmla="*/ 480835 h 1552473"/>
                  <a:gd name="connsiteX45" fmla="*/ 998844 w 3832525"/>
                  <a:gd name="connsiteY45" fmla="*/ 409680 h 1552473"/>
                  <a:gd name="connsiteX46" fmla="*/ 1130442 w 3832525"/>
                  <a:gd name="connsiteY46" fmla="*/ 347150 h 1552473"/>
                  <a:gd name="connsiteX47" fmla="*/ 1266353 w 3832525"/>
                  <a:gd name="connsiteY47" fmla="*/ 291089 h 1552473"/>
                  <a:gd name="connsiteX48" fmla="*/ 1397951 w 3832525"/>
                  <a:gd name="connsiteY48" fmla="*/ 239340 h 1552473"/>
                  <a:gd name="connsiteX49" fmla="*/ 1527390 w 3832525"/>
                  <a:gd name="connsiteY49" fmla="*/ 191903 h 1552473"/>
                  <a:gd name="connsiteX50" fmla="*/ 1663302 w 3832525"/>
                  <a:gd name="connsiteY50" fmla="*/ 148779 h 1552473"/>
                  <a:gd name="connsiteX51" fmla="*/ 1794899 w 3832525"/>
                  <a:gd name="connsiteY51" fmla="*/ 112123 h 1552473"/>
                  <a:gd name="connsiteX52" fmla="*/ 1928654 w 3832525"/>
                  <a:gd name="connsiteY52" fmla="*/ 79780 h 1552473"/>
                  <a:gd name="connsiteX53" fmla="*/ 2060251 w 3832525"/>
                  <a:gd name="connsiteY53" fmla="*/ 56062 h 1552473"/>
                  <a:gd name="connsiteX54" fmla="*/ 2191848 w 3832525"/>
                  <a:gd name="connsiteY54" fmla="*/ 36656 h 1552473"/>
                  <a:gd name="connsiteX55" fmla="*/ 2321288 w 3832525"/>
                  <a:gd name="connsiteY55" fmla="*/ 21562 h 1552473"/>
                  <a:gd name="connsiteX56" fmla="*/ 2448571 w 3832525"/>
                  <a:gd name="connsiteY56" fmla="*/ 8625 h 1552473"/>
                  <a:gd name="connsiteX57" fmla="*/ 2580168 w 3832525"/>
                  <a:gd name="connsiteY57" fmla="*/ 0 h 1552473"/>
                  <a:gd name="connsiteX0" fmla="*/ 2580168 w 3832525"/>
                  <a:gd name="connsiteY0" fmla="*/ 0 h 1552473"/>
                  <a:gd name="connsiteX1" fmla="*/ 2703136 w 3832525"/>
                  <a:gd name="connsiteY1" fmla="*/ 0 h 1552473"/>
                  <a:gd name="connsiteX2" fmla="*/ 2830418 w 3832525"/>
                  <a:gd name="connsiteY2" fmla="*/ 0 h 1552473"/>
                  <a:gd name="connsiteX3" fmla="*/ 2953386 w 3832525"/>
                  <a:gd name="connsiteY3" fmla="*/ 8625 h 1552473"/>
                  <a:gd name="connsiteX4" fmla="*/ 3076354 w 3832525"/>
                  <a:gd name="connsiteY4" fmla="*/ 21562 h 1552473"/>
                  <a:gd name="connsiteX5" fmla="*/ 3195007 w 3832525"/>
                  <a:gd name="connsiteY5" fmla="*/ 32343 h 1552473"/>
                  <a:gd name="connsiteX6" fmla="*/ 3832525 w 3832525"/>
                  <a:gd name="connsiteY6" fmla="*/ 283571 h 1552473"/>
                  <a:gd name="connsiteX7" fmla="*/ 3742969 w 3832525"/>
                  <a:gd name="connsiteY7" fmla="*/ 263058 h 1552473"/>
                  <a:gd name="connsiteX8" fmla="*/ 3641575 w 3832525"/>
                  <a:gd name="connsiteY8" fmla="*/ 247964 h 1552473"/>
                  <a:gd name="connsiteX9" fmla="*/ 3533708 w 3832525"/>
                  <a:gd name="connsiteY9" fmla="*/ 230715 h 1552473"/>
                  <a:gd name="connsiteX10" fmla="*/ 3425841 w 3832525"/>
                  <a:gd name="connsiteY10" fmla="*/ 224246 h 1552473"/>
                  <a:gd name="connsiteX11" fmla="*/ 3311503 w 3832525"/>
                  <a:gd name="connsiteY11" fmla="*/ 215621 h 1552473"/>
                  <a:gd name="connsiteX12" fmla="*/ 3195007 w 3832525"/>
                  <a:gd name="connsiteY12" fmla="*/ 215621 h 1552473"/>
                  <a:gd name="connsiteX13" fmla="*/ 3080669 w 3832525"/>
                  <a:gd name="connsiteY13" fmla="*/ 219934 h 1552473"/>
                  <a:gd name="connsiteX14" fmla="*/ 2962015 w 3832525"/>
                  <a:gd name="connsiteY14" fmla="*/ 226402 h 1552473"/>
                  <a:gd name="connsiteX15" fmla="*/ 2839047 w 3832525"/>
                  <a:gd name="connsiteY15" fmla="*/ 239340 h 1552473"/>
                  <a:gd name="connsiteX16" fmla="*/ 2716080 w 3832525"/>
                  <a:gd name="connsiteY16" fmla="*/ 258746 h 1552473"/>
                  <a:gd name="connsiteX17" fmla="*/ 2593112 w 3832525"/>
                  <a:gd name="connsiteY17" fmla="*/ 278151 h 1552473"/>
                  <a:gd name="connsiteX18" fmla="*/ 2465829 w 3832525"/>
                  <a:gd name="connsiteY18" fmla="*/ 306182 h 1552473"/>
                  <a:gd name="connsiteX19" fmla="*/ 2338547 w 3832525"/>
                  <a:gd name="connsiteY19" fmla="*/ 338525 h 1552473"/>
                  <a:gd name="connsiteX20" fmla="*/ 2206950 w 3832525"/>
                  <a:gd name="connsiteY20" fmla="*/ 377337 h 1552473"/>
                  <a:gd name="connsiteX21" fmla="*/ 2079667 w 3832525"/>
                  <a:gd name="connsiteY21" fmla="*/ 418305 h 1552473"/>
                  <a:gd name="connsiteX22" fmla="*/ 1948070 w 3832525"/>
                  <a:gd name="connsiteY22" fmla="*/ 465742 h 1552473"/>
                  <a:gd name="connsiteX23" fmla="*/ 1822945 w 3832525"/>
                  <a:gd name="connsiteY23" fmla="*/ 517491 h 1552473"/>
                  <a:gd name="connsiteX24" fmla="*/ 1691348 w 3832525"/>
                  <a:gd name="connsiteY24" fmla="*/ 573553 h 1552473"/>
                  <a:gd name="connsiteX25" fmla="*/ 1559750 w 3832525"/>
                  <a:gd name="connsiteY25" fmla="*/ 636083 h 1552473"/>
                  <a:gd name="connsiteX26" fmla="*/ 1428153 w 3832525"/>
                  <a:gd name="connsiteY26" fmla="*/ 702925 h 1552473"/>
                  <a:gd name="connsiteX27" fmla="*/ 1300871 w 3832525"/>
                  <a:gd name="connsiteY27" fmla="*/ 776236 h 1552473"/>
                  <a:gd name="connsiteX28" fmla="*/ 1171431 w 3832525"/>
                  <a:gd name="connsiteY28" fmla="*/ 853860 h 1552473"/>
                  <a:gd name="connsiteX29" fmla="*/ 1044148 w 3832525"/>
                  <a:gd name="connsiteY29" fmla="*/ 937952 h 1552473"/>
                  <a:gd name="connsiteX30" fmla="*/ 916866 w 3832525"/>
                  <a:gd name="connsiteY30" fmla="*/ 1026357 h 1552473"/>
                  <a:gd name="connsiteX31" fmla="*/ 789583 w 3832525"/>
                  <a:gd name="connsiteY31" fmla="*/ 1121231 h 1552473"/>
                  <a:gd name="connsiteX32" fmla="*/ 666615 w 3832525"/>
                  <a:gd name="connsiteY32" fmla="*/ 1220416 h 1552473"/>
                  <a:gd name="connsiteX33" fmla="*/ 543648 w 3832525"/>
                  <a:gd name="connsiteY33" fmla="*/ 1323914 h 1552473"/>
                  <a:gd name="connsiteX34" fmla="*/ 420680 w 3832525"/>
                  <a:gd name="connsiteY34" fmla="*/ 1433881 h 1552473"/>
                  <a:gd name="connsiteX35" fmla="*/ 299869 w 3832525"/>
                  <a:gd name="connsiteY35" fmla="*/ 1552473 h 1552473"/>
                  <a:gd name="connsiteX36" fmla="*/ 0 w 3832525"/>
                  <a:gd name="connsiteY36" fmla="*/ 1136324 h 1552473"/>
                  <a:gd name="connsiteX37" fmla="*/ 118653 w 3832525"/>
                  <a:gd name="connsiteY37" fmla="*/ 1026357 h 1552473"/>
                  <a:gd name="connsiteX38" fmla="*/ 237307 w 3832525"/>
                  <a:gd name="connsiteY38" fmla="*/ 918547 h 1552473"/>
                  <a:gd name="connsiteX39" fmla="*/ 360274 w 3832525"/>
                  <a:gd name="connsiteY39" fmla="*/ 819361 h 1552473"/>
                  <a:gd name="connsiteX40" fmla="*/ 487557 w 3832525"/>
                  <a:gd name="connsiteY40" fmla="*/ 724487 h 1552473"/>
                  <a:gd name="connsiteX41" fmla="*/ 614839 w 3832525"/>
                  <a:gd name="connsiteY41" fmla="*/ 636083 h 1552473"/>
                  <a:gd name="connsiteX42" fmla="*/ 742122 w 3832525"/>
                  <a:gd name="connsiteY42" fmla="*/ 556303 h 1552473"/>
                  <a:gd name="connsiteX43" fmla="*/ 873719 w 3832525"/>
                  <a:gd name="connsiteY43" fmla="*/ 480835 h 1552473"/>
                  <a:gd name="connsiteX44" fmla="*/ 998844 w 3832525"/>
                  <a:gd name="connsiteY44" fmla="*/ 409680 h 1552473"/>
                  <a:gd name="connsiteX45" fmla="*/ 1130442 w 3832525"/>
                  <a:gd name="connsiteY45" fmla="*/ 347150 h 1552473"/>
                  <a:gd name="connsiteX46" fmla="*/ 1266353 w 3832525"/>
                  <a:gd name="connsiteY46" fmla="*/ 291089 h 1552473"/>
                  <a:gd name="connsiteX47" fmla="*/ 1397951 w 3832525"/>
                  <a:gd name="connsiteY47" fmla="*/ 239340 h 1552473"/>
                  <a:gd name="connsiteX48" fmla="*/ 1527390 w 3832525"/>
                  <a:gd name="connsiteY48" fmla="*/ 191903 h 1552473"/>
                  <a:gd name="connsiteX49" fmla="*/ 1663302 w 3832525"/>
                  <a:gd name="connsiteY49" fmla="*/ 148779 h 1552473"/>
                  <a:gd name="connsiteX50" fmla="*/ 1794899 w 3832525"/>
                  <a:gd name="connsiteY50" fmla="*/ 112123 h 1552473"/>
                  <a:gd name="connsiteX51" fmla="*/ 1928654 w 3832525"/>
                  <a:gd name="connsiteY51" fmla="*/ 79780 h 1552473"/>
                  <a:gd name="connsiteX52" fmla="*/ 2060251 w 3832525"/>
                  <a:gd name="connsiteY52" fmla="*/ 56062 h 1552473"/>
                  <a:gd name="connsiteX53" fmla="*/ 2191848 w 3832525"/>
                  <a:gd name="connsiteY53" fmla="*/ 36656 h 1552473"/>
                  <a:gd name="connsiteX54" fmla="*/ 2321288 w 3832525"/>
                  <a:gd name="connsiteY54" fmla="*/ 21562 h 1552473"/>
                  <a:gd name="connsiteX55" fmla="*/ 2448571 w 3832525"/>
                  <a:gd name="connsiteY55" fmla="*/ 8625 h 1552473"/>
                  <a:gd name="connsiteX56" fmla="*/ 2580168 w 3832525"/>
                  <a:gd name="connsiteY56" fmla="*/ 0 h 1552473"/>
                  <a:gd name="connsiteX0" fmla="*/ 2580168 w 3742969"/>
                  <a:gd name="connsiteY0" fmla="*/ 0 h 1552473"/>
                  <a:gd name="connsiteX1" fmla="*/ 2703136 w 3742969"/>
                  <a:gd name="connsiteY1" fmla="*/ 0 h 1552473"/>
                  <a:gd name="connsiteX2" fmla="*/ 2830418 w 3742969"/>
                  <a:gd name="connsiteY2" fmla="*/ 0 h 1552473"/>
                  <a:gd name="connsiteX3" fmla="*/ 2953386 w 3742969"/>
                  <a:gd name="connsiteY3" fmla="*/ 8625 h 1552473"/>
                  <a:gd name="connsiteX4" fmla="*/ 3076354 w 3742969"/>
                  <a:gd name="connsiteY4" fmla="*/ 21562 h 1552473"/>
                  <a:gd name="connsiteX5" fmla="*/ 3195007 w 3742969"/>
                  <a:gd name="connsiteY5" fmla="*/ 32343 h 1552473"/>
                  <a:gd name="connsiteX6" fmla="*/ 3742969 w 3742969"/>
                  <a:gd name="connsiteY6" fmla="*/ 263058 h 1552473"/>
                  <a:gd name="connsiteX7" fmla="*/ 3641575 w 3742969"/>
                  <a:gd name="connsiteY7" fmla="*/ 247964 h 1552473"/>
                  <a:gd name="connsiteX8" fmla="*/ 3533708 w 3742969"/>
                  <a:gd name="connsiteY8" fmla="*/ 230715 h 1552473"/>
                  <a:gd name="connsiteX9" fmla="*/ 3425841 w 3742969"/>
                  <a:gd name="connsiteY9" fmla="*/ 224246 h 1552473"/>
                  <a:gd name="connsiteX10" fmla="*/ 3311503 w 3742969"/>
                  <a:gd name="connsiteY10" fmla="*/ 215621 h 1552473"/>
                  <a:gd name="connsiteX11" fmla="*/ 3195007 w 3742969"/>
                  <a:gd name="connsiteY11" fmla="*/ 215621 h 1552473"/>
                  <a:gd name="connsiteX12" fmla="*/ 3080669 w 3742969"/>
                  <a:gd name="connsiteY12" fmla="*/ 219934 h 1552473"/>
                  <a:gd name="connsiteX13" fmla="*/ 2962015 w 3742969"/>
                  <a:gd name="connsiteY13" fmla="*/ 226402 h 1552473"/>
                  <a:gd name="connsiteX14" fmla="*/ 2839047 w 3742969"/>
                  <a:gd name="connsiteY14" fmla="*/ 239340 h 1552473"/>
                  <a:gd name="connsiteX15" fmla="*/ 2716080 w 3742969"/>
                  <a:gd name="connsiteY15" fmla="*/ 258746 h 1552473"/>
                  <a:gd name="connsiteX16" fmla="*/ 2593112 w 3742969"/>
                  <a:gd name="connsiteY16" fmla="*/ 278151 h 1552473"/>
                  <a:gd name="connsiteX17" fmla="*/ 2465829 w 3742969"/>
                  <a:gd name="connsiteY17" fmla="*/ 306182 h 1552473"/>
                  <a:gd name="connsiteX18" fmla="*/ 2338547 w 3742969"/>
                  <a:gd name="connsiteY18" fmla="*/ 338525 h 1552473"/>
                  <a:gd name="connsiteX19" fmla="*/ 2206950 w 3742969"/>
                  <a:gd name="connsiteY19" fmla="*/ 377337 h 1552473"/>
                  <a:gd name="connsiteX20" fmla="*/ 2079667 w 3742969"/>
                  <a:gd name="connsiteY20" fmla="*/ 418305 h 1552473"/>
                  <a:gd name="connsiteX21" fmla="*/ 1948070 w 3742969"/>
                  <a:gd name="connsiteY21" fmla="*/ 465742 h 1552473"/>
                  <a:gd name="connsiteX22" fmla="*/ 1822945 w 3742969"/>
                  <a:gd name="connsiteY22" fmla="*/ 517491 h 1552473"/>
                  <a:gd name="connsiteX23" fmla="*/ 1691348 w 3742969"/>
                  <a:gd name="connsiteY23" fmla="*/ 573553 h 1552473"/>
                  <a:gd name="connsiteX24" fmla="*/ 1559750 w 3742969"/>
                  <a:gd name="connsiteY24" fmla="*/ 636083 h 1552473"/>
                  <a:gd name="connsiteX25" fmla="*/ 1428153 w 3742969"/>
                  <a:gd name="connsiteY25" fmla="*/ 702925 h 1552473"/>
                  <a:gd name="connsiteX26" fmla="*/ 1300871 w 3742969"/>
                  <a:gd name="connsiteY26" fmla="*/ 776236 h 1552473"/>
                  <a:gd name="connsiteX27" fmla="*/ 1171431 w 3742969"/>
                  <a:gd name="connsiteY27" fmla="*/ 853860 h 1552473"/>
                  <a:gd name="connsiteX28" fmla="*/ 1044148 w 3742969"/>
                  <a:gd name="connsiteY28" fmla="*/ 937952 h 1552473"/>
                  <a:gd name="connsiteX29" fmla="*/ 916866 w 3742969"/>
                  <a:gd name="connsiteY29" fmla="*/ 1026357 h 1552473"/>
                  <a:gd name="connsiteX30" fmla="*/ 789583 w 3742969"/>
                  <a:gd name="connsiteY30" fmla="*/ 1121231 h 1552473"/>
                  <a:gd name="connsiteX31" fmla="*/ 666615 w 3742969"/>
                  <a:gd name="connsiteY31" fmla="*/ 1220416 h 1552473"/>
                  <a:gd name="connsiteX32" fmla="*/ 543648 w 3742969"/>
                  <a:gd name="connsiteY32" fmla="*/ 1323914 h 1552473"/>
                  <a:gd name="connsiteX33" fmla="*/ 420680 w 3742969"/>
                  <a:gd name="connsiteY33" fmla="*/ 1433881 h 1552473"/>
                  <a:gd name="connsiteX34" fmla="*/ 299869 w 3742969"/>
                  <a:gd name="connsiteY34" fmla="*/ 1552473 h 1552473"/>
                  <a:gd name="connsiteX35" fmla="*/ 0 w 3742969"/>
                  <a:gd name="connsiteY35" fmla="*/ 1136324 h 1552473"/>
                  <a:gd name="connsiteX36" fmla="*/ 118653 w 3742969"/>
                  <a:gd name="connsiteY36" fmla="*/ 1026357 h 1552473"/>
                  <a:gd name="connsiteX37" fmla="*/ 237307 w 3742969"/>
                  <a:gd name="connsiteY37" fmla="*/ 918547 h 1552473"/>
                  <a:gd name="connsiteX38" fmla="*/ 360274 w 3742969"/>
                  <a:gd name="connsiteY38" fmla="*/ 819361 h 1552473"/>
                  <a:gd name="connsiteX39" fmla="*/ 487557 w 3742969"/>
                  <a:gd name="connsiteY39" fmla="*/ 724487 h 1552473"/>
                  <a:gd name="connsiteX40" fmla="*/ 614839 w 3742969"/>
                  <a:gd name="connsiteY40" fmla="*/ 636083 h 1552473"/>
                  <a:gd name="connsiteX41" fmla="*/ 742122 w 3742969"/>
                  <a:gd name="connsiteY41" fmla="*/ 556303 h 1552473"/>
                  <a:gd name="connsiteX42" fmla="*/ 873719 w 3742969"/>
                  <a:gd name="connsiteY42" fmla="*/ 480835 h 1552473"/>
                  <a:gd name="connsiteX43" fmla="*/ 998844 w 3742969"/>
                  <a:gd name="connsiteY43" fmla="*/ 409680 h 1552473"/>
                  <a:gd name="connsiteX44" fmla="*/ 1130442 w 3742969"/>
                  <a:gd name="connsiteY44" fmla="*/ 347150 h 1552473"/>
                  <a:gd name="connsiteX45" fmla="*/ 1266353 w 3742969"/>
                  <a:gd name="connsiteY45" fmla="*/ 291089 h 1552473"/>
                  <a:gd name="connsiteX46" fmla="*/ 1397951 w 3742969"/>
                  <a:gd name="connsiteY46" fmla="*/ 239340 h 1552473"/>
                  <a:gd name="connsiteX47" fmla="*/ 1527390 w 3742969"/>
                  <a:gd name="connsiteY47" fmla="*/ 191903 h 1552473"/>
                  <a:gd name="connsiteX48" fmla="*/ 1663302 w 3742969"/>
                  <a:gd name="connsiteY48" fmla="*/ 148779 h 1552473"/>
                  <a:gd name="connsiteX49" fmla="*/ 1794899 w 3742969"/>
                  <a:gd name="connsiteY49" fmla="*/ 112123 h 1552473"/>
                  <a:gd name="connsiteX50" fmla="*/ 1928654 w 3742969"/>
                  <a:gd name="connsiteY50" fmla="*/ 79780 h 1552473"/>
                  <a:gd name="connsiteX51" fmla="*/ 2060251 w 3742969"/>
                  <a:gd name="connsiteY51" fmla="*/ 56062 h 1552473"/>
                  <a:gd name="connsiteX52" fmla="*/ 2191848 w 3742969"/>
                  <a:gd name="connsiteY52" fmla="*/ 36656 h 1552473"/>
                  <a:gd name="connsiteX53" fmla="*/ 2321288 w 3742969"/>
                  <a:gd name="connsiteY53" fmla="*/ 21562 h 1552473"/>
                  <a:gd name="connsiteX54" fmla="*/ 2448571 w 3742969"/>
                  <a:gd name="connsiteY54" fmla="*/ 8625 h 1552473"/>
                  <a:gd name="connsiteX55" fmla="*/ 2580168 w 3742969"/>
                  <a:gd name="connsiteY55" fmla="*/ 0 h 1552473"/>
                  <a:gd name="connsiteX0" fmla="*/ 2580168 w 3742969"/>
                  <a:gd name="connsiteY0" fmla="*/ 0 h 1552473"/>
                  <a:gd name="connsiteX1" fmla="*/ 2703136 w 3742969"/>
                  <a:gd name="connsiteY1" fmla="*/ 0 h 1552473"/>
                  <a:gd name="connsiteX2" fmla="*/ 2830418 w 3742969"/>
                  <a:gd name="connsiteY2" fmla="*/ 0 h 1552473"/>
                  <a:gd name="connsiteX3" fmla="*/ 2953386 w 3742969"/>
                  <a:gd name="connsiteY3" fmla="*/ 8625 h 1552473"/>
                  <a:gd name="connsiteX4" fmla="*/ 3076354 w 3742969"/>
                  <a:gd name="connsiteY4" fmla="*/ 21562 h 1552473"/>
                  <a:gd name="connsiteX5" fmla="*/ 3195007 w 3742969"/>
                  <a:gd name="connsiteY5" fmla="*/ 32343 h 1552473"/>
                  <a:gd name="connsiteX6" fmla="*/ 3742969 w 3742969"/>
                  <a:gd name="connsiteY6" fmla="*/ 263058 h 1552473"/>
                  <a:gd name="connsiteX7" fmla="*/ 3533708 w 3742969"/>
                  <a:gd name="connsiteY7" fmla="*/ 230715 h 1552473"/>
                  <a:gd name="connsiteX8" fmla="*/ 3425841 w 3742969"/>
                  <a:gd name="connsiteY8" fmla="*/ 224246 h 1552473"/>
                  <a:gd name="connsiteX9" fmla="*/ 3311503 w 3742969"/>
                  <a:gd name="connsiteY9" fmla="*/ 215621 h 1552473"/>
                  <a:gd name="connsiteX10" fmla="*/ 3195007 w 3742969"/>
                  <a:gd name="connsiteY10" fmla="*/ 215621 h 1552473"/>
                  <a:gd name="connsiteX11" fmla="*/ 3080669 w 3742969"/>
                  <a:gd name="connsiteY11" fmla="*/ 219934 h 1552473"/>
                  <a:gd name="connsiteX12" fmla="*/ 2962015 w 3742969"/>
                  <a:gd name="connsiteY12" fmla="*/ 226402 h 1552473"/>
                  <a:gd name="connsiteX13" fmla="*/ 2839047 w 3742969"/>
                  <a:gd name="connsiteY13" fmla="*/ 239340 h 1552473"/>
                  <a:gd name="connsiteX14" fmla="*/ 2716080 w 3742969"/>
                  <a:gd name="connsiteY14" fmla="*/ 258746 h 1552473"/>
                  <a:gd name="connsiteX15" fmla="*/ 2593112 w 3742969"/>
                  <a:gd name="connsiteY15" fmla="*/ 278151 h 1552473"/>
                  <a:gd name="connsiteX16" fmla="*/ 2465829 w 3742969"/>
                  <a:gd name="connsiteY16" fmla="*/ 306182 h 1552473"/>
                  <a:gd name="connsiteX17" fmla="*/ 2338547 w 3742969"/>
                  <a:gd name="connsiteY17" fmla="*/ 338525 h 1552473"/>
                  <a:gd name="connsiteX18" fmla="*/ 2206950 w 3742969"/>
                  <a:gd name="connsiteY18" fmla="*/ 377337 h 1552473"/>
                  <a:gd name="connsiteX19" fmla="*/ 2079667 w 3742969"/>
                  <a:gd name="connsiteY19" fmla="*/ 418305 h 1552473"/>
                  <a:gd name="connsiteX20" fmla="*/ 1948070 w 3742969"/>
                  <a:gd name="connsiteY20" fmla="*/ 465742 h 1552473"/>
                  <a:gd name="connsiteX21" fmla="*/ 1822945 w 3742969"/>
                  <a:gd name="connsiteY21" fmla="*/ 517491 h 1552473"/>
                  <a:gd name="connsiteX22" fmla="*/ 1691348 w 3742969"/>
                  <a:gd name="connsiteY22" fmla="*/ 573553 h 1552473"/>
                  <a:gd name="connsiteX23" fmla="*/ 1559750 w 3742969"/>
                  <a:gd name="connsiteY23" fmla="*/ 636083 h 1552473"/>
                  <a:gd name="connsiteX24" fmla="*/ 1428153 w 3742969"/>
                  <a:gd name="connsiteY24" fmla="*/ 702925 h 1552473"/>
                  <a:gd name="connsiteX25" fmla="*/ 1300871 w 3742969"/>
                  <a:gd name="connsiteY25" fmla="*/ 776236 h 1552473"/>
                  <a:gd name="connsiteX26" fmla="*/ 1171431 w 3742969"/>
                  <a:gd name="connsiteY26" fmla="*/ 853860 h 1552473"/>
                  <a:gd name="connsiteX27" fmla="*/ 1044148 w 3742969"/>
                  <a:gd name="connsiteY27" fmla="*/ 937952 h 1552473"/>
                  <a:gd name="connsiteX28" fmla="*/ 916866 w 3742969"/>
                  <a:gd name="connsiteY28" fmla="*/ 1026357 h 1552473"/>
                  <a:gd name="connsiteX29" fmla="*/ 789583 w 3742969"/>
                  <a:gd name="connsiteY29" fmla="*/ 1121231 h 1552473"/>
                  <a:gd name="connsiteX30" fmla="*/ 666615 w 3742969"/>
                  <a:gd name="connsiteY30" fmla="*/ 1220416 h 1552473"/>
                  <a:gd name="connsiteX31" fmla="*/ 543648 w 3742969"/>
                  <a:gd name="connsiteY31" fmla="*/ 1323914 h 1552473"/>
                  <a:gd name="connsiteX32" fmla="*/ 420680 w 3742969"/>
                  <a:gd name="connsiteY32" fmla="*/ 1433881 h 1552473"/>
                  <a:gd name="connsiteX33" fmla="*/ 299869 w 3742969"/>
                  <a:gd name="connsiteY33" fmla="*/ 1552473 h 1552473"/>
                  <a:gd name="connsiteX34" fmla="*/ 0 w 3742969"/>
                  <a:gd name="connsiteY34" fmla="*/ 1136324 h 1552473"/>
                  <a:gd name="connsiteX35" fmla="*/ 118653 w 3742969"/>
                  <a:gd name="connsiteY35" fmla="*/ 1026357 h 1552473"/>
                  <a:gd name="connsiteX36" fmla="*/ 237307 w 3742969"/>
                  <a:gd name="connsiteY36" fmla="*/ 918547 h 1552473"/>
                  <a:gd name="connsiteX37" fmla="*/ 360274 w 3742969"/>
                  <a:gd name="connsiteY37" fmla="*/ 819361 h 1552473"/>
                  <a:gd name="connsiteX38" fmla="*/ 487557 w 3742969"/>
                  <a:gd name="connsiteY38" fmla="*/ 724487 h 1552473"/>
                  <a:gd name="connsiteX39" fmla="*/ 614839 w 3742969"/>
                  <a:gd name="connsiteY39" fmla="*/ 636083 h 1552473"/>
                  <a:gd name="connsiteX40" fmla="*/ 742122 w 3742969"/>
                  <a:gd name="connsiteY40" fmla="*/ 556303 h 1552473"/>
                  <a:gd name="connsiteX41" fmla="*/ 873719 w 3742969"/>
                  <a:gd name="connsiteY41" fmla="*/ 480835 h 1552473"/>
                  <a:gd name="connsiteX42" fmla="*/ 998844 w 3742969"/>
                  <a:gd name="connsiteY42" fmla="*/ 409680 h 1552473"/>
                  <a:gd name="connsiteX43" fmla="*/ 1130442 w 3742969"/>
                  <a:gd name="connsiteY43" fmla="*/ 347150 h 1552473"/>
                  <a:gd name="connsiteX44" fmla="*/ 1266353 w 3742969"/>
                  <a:gd name="connsiteY44" fmla="*/ 291089 h 1552473"/>
                  <a:gd name="connsiteX45" fmla="*/ 1397951 w 3742969"/>
                  <a:gd name="connsiteY45" fmla="*/ 239340 h 1552473"/>
                  <a:gd name="connsiteX46" fmla="*/ 1527390 w 3742969"/>
                  <a:gd name="connsiteY46" fmla="*/ 191903 h 1552473"/>
                  <a:gd name="connsiteX47" fmla="*/ 1663302 w 3742969"/>
                  <a:gd name="connsiteY47" fmla="*/ 148779 h 1552473"/>
                  <a:gd name="connsiteX48" fmla="*/ 1794899 w 3742969"/>
                  <a:gd name="connsiteY48" fmla="*/ 112123 h 1552473"/>
                  <a:gd name="connsiteX49" fmla="*/ 1928654 w 3742969"/>
                  <a:gd name="connsiteY49" fmla="*/ 79780 h 1552473"/>
                  <a:gd name="connsiteX50" fmla="*/ 2060251 w 3742969"/>
                  <a:gd name="connsiteY50" fmla="*/ 56062 h 1552473"/>
                  <a:gd name="connsiteX51" fmla="*/ 2191848 w 3742969"/>
                  <a:gd name="connsiteY51" fmla="*/ 36656 h 1552473"/>
                  <a:gd name="connsiteX52" fmla="*/ 2321288 w 3742969"/>
                  <a:gd name="connsiteY52" fmla="*/ 21562 h 1552473"/>
                  <a:gd name="connsiteX53" fmla="*/ 2448571 w 3742969"/>
                  <a:gd name="connsiteY53" fmla="*/ 8625 h 1552473"/>
                  <a:gd name="connsiteX54" fmla="*/ 2580168 w 3742969"/>
                  <a:gd name="connsiteY54" fmla="*/ 0 h 1552473"/>
                  <a:gd name="connsiteX0" fmla="*/ 2580168 w 3533708"/>
                  <a:gd name="connsiteY0" fmla="*/ 0 h 1552473"/>
                  <a:gd name="connsiteX1" fmla="*/ 2703136 w 3533708"/>
                  <a:gd name="connsiteY1" fmla="*/ 0 h 1552473"/>
                  <a:gd name="connsiteX2" fmla="*/ 2830418 w 3533708"/>
                  <a:gd name="connsiteY2" fmla="*/ 0 h 1552473"/>
                  <a:gd name="connsiteX3" fmla="*/ 2953386 w 3533708"/>
                  <a:gd name="connsiteY3" fmla="*/ 8625 h 1552473"/>
                  <a:gd name="connsiteX4" fmla="*/ 3076354 w 3533708"/>
                  <a:gd name="connsiteY4" fmla="*/ 21562 h 1552473"/>
                  <a:gd name="connsiteX5" fmla="*/ 3195007 w 3533708"/>
                  <a:gd name="connsiteY5" fmla="*/ 32343 h 1552473"/>
                  <a:gd name="connsiteX6" fmla="*/ 3533708 w 3533708"/>
                  <a:gd name="connsiteY6" fmla="*/ 230715 h 1552473"/>
                  <a:gd name="connsiteX7" fmla="*/ 3425841 w 3533708"/>
                  <a:gd name="connsiteY7" fmla="*/ 224246 h 1552473"/>
                  <a:gd name="connsiteX8" fmla="*/ 3311503 w 3533708"/>
                  <a:gd name="connsiteY8" fmla="*/ 215621 h 1552473"/>
                  <a:gd name="connsiteX9" fmla="*/ 3195007 w 3533708"/>
                  <a:gd name="connsiteY9" fmla="*/ 215621 h 1552473"/>
                  <a:gd name="connsiteX10" fmla="*/ 3080669 w 3533708"/>
                  <a:gd name="connsiteY10" fmla="*/ 219934 h 1552473"/>
                  <a:gd name="connsiteX11" fmla="*/ 2962015 w 3533708"/>
                  <a:gd name="connsiteY11" fmla="*/ 226402 h 1552473"/>
                  <a:gd name="connsiteX12" fmla="*/ 2839047 w 3533708"/>
                  <a:gd name="connsiteY12" fmla="*/ 239340 h 1552473"/>
                  <a:gd name="connsiteX13" fmla="*/ 2716080 w 3533708"/>
                  <a:gd name="connsiteY13" fmla="*/ 258746 h 1552473"/>
                  <a:gd name="connsiteX14" fmla="*/ 2593112 w 3533708"/>
                  <a:gd name="connsiteY14" fmla="*/ 278151 h 1552473"/>
                  <a:gd name="connsiteX15" fmla="*/ 2465829 w 3533708"/>
                  <a:gd name="connsiteY15" fmla="*/ 306182 h 1552473"/>
                  <a:gd name="connsiteX16" fmla="*/ 2338547 w 3533708"/>
                  <a:gd name="connsiteY16" fmla="*/ 338525 h 1552473"/>
                  <a:gd name="connsiteX17" fmla="*/ 2206950 w 3533708"/>
                  <a:gd name="connsiteY17" fmla="*/ 377337 h 1552473"/>
                  <a:gd name="connsiteX18" fmla="*/ 2079667 w 3533708"/>
                  <a:gd name="connsiteY18" fmla="*/ 418305 h 1552473"/>
                  <a:gd name="connsiteX19" fmla="*/ 1948070 w 3533708"/>
                  <a:gd name="connsiteY19" fmla="*/ 465742 h 1552473"/>
                  <a:gd name="connsiteX20" fmla="*/ 1822945 w 3533708"/>
                  <a:gd name="connsiteY20" fmla="*/ 517491 h 1552473"/>
                  <a:gd name="connsiteX21" fmla="*/ 1691348 w 3533708"/>
                  <a:gd name="connsiteY21" fmla="*/ 573553 h 1552473"/>
                  <a:gd name="connsiteX22" fmla="*/ 1559750 w 3533708"/>
                  <a:gd name="connsiteY22" fmla="*/ 636083 h 1552473"/>
                  <a:gd name="connsiteX23" fmla="*/ 1428153 w 3533708"/>
                  <a:gd name="connsiteY23" fmla="*/ 702925 h 1552473"/>
                  <a:gd name="connsiteX24" fmla="*/ 1300871 w 3533708"/>
                  <a:gd name="connsiteY24" fmla="*/ 776236 h 1552473"/>
                  <a:gd name="connsiteX25" fmla="*/ 1171431 w 3533708"/>
                  <a:gd name="connsiteY25" fmla="*/ 853860 h 1552473"/>
                  <a:gd name="connsiteX26" fmla="*/ 1044148 w 3533708"/>
                  <a:gd name="connsiteY26" fmla="*/ 937952 h 1552473"/>
                  <a:gd name="connsiteX27" fmla="*/ 916866 w 3533708"/>
                  <a:gd name="connsiteY27" fmla="*/ 1026357 h 1552473"/>
                  <a:gd name="connsiteX28" fmla="*/ 789583 w 3533708"/>
                  <a:gd name="connsiteY28" fmla="*/ 1121231 h 1552473"/>
                  <a:gd name="connsiteX29" fmla="*/ 666615 w 3533708"/>
                  <a:gd name="connsiteY29" fmla="*/ 1220416 h 1552473"/>
                  <a:gd name="connsiteX30" fmla="*/ 543648 w 3533708"/>
                  <a:gd name="connsiteY30" fmla="*/ 1323914 h 1552473"/>
                  <a:gd name="connsiteX31" fmla="*/ 420680 w 3533708"/>
                  <a:gd name="connsiteY31" fmla="*/ 1433881 h 1552473"/>
                  <a:gd name="connsiteX32" fmla="*/ 299869 w 3533708"/>
                  <a:gd name="connsiteY32" fmla="*/ 1552473 h 1552473"/>
                  <a:gd name="connsiteX33" fmla="*/ 0 w 3533708"/>
                  <a:gd name="connsiteY33" fmla="*/ 1136324 h 1552473"/>
                  <a:gd name="connsiteX34" fmla="*/ 118653 w 3533708"/>
                  <a:gd name="connsiteY34" fmla="*/ 1026357 h 1552473"/>
                  <a:gd name="connsiteX35" fmla="*/ 237307 w 3533708"/>
                  <a:gd name="connsiteY35" fmla="*/ 918547 h 1552473"/>
                  <a:gd name="connsiteX36" fmla="*/ 360274 w 3533708"/>
                  <a:gd name="connsiteY36" fmla="*/ 819361 h 1552473"/>
                  <a:gd name="connsiteX37" fmla="*/ 487557 w 3533708"/>
                  <a:gd name="connsiteY37" fmla="*/ 724487 h 1552473"/>
                  <a:gd name="connsiteX38" fmla="*/ 614839 w 3533708"/>
                  <a:gd name="connsiteY38" fmla="*/ 636083 h 1552473"/>
                  <a:gd name="connsiteX39" fmla="*/ 742122 w 3533708"/>
                  <a:gd name="connsiteY39" fmla="*/ 556303 h 1552473"/>
                  <a:gd name="connsiteX40" fmla="*/ 873719 w 3533708"/>
                  <a:gd name="connsiteY40" fmla="*/ 480835 h 1552473"/>
                  <a:gd name="connsiteX41" fmla="*/ 998844 w 3533708"/>
                  <a:gd name="connsiteY41" fmla="*/ 409680 h 1552473"/>
                  <a:gd name="connsiteX42" fmla="*/ 1130442 w 3533708"/>
                  <a:gd name="connsiteY42" fmla="*/ 347150 h 1552473"/>
                  <a:gd name="connsiteX43" fmla="*/ 1266353 w 3533708"/>
                  <a:gd name="connsiteY43" fmla="*/ 291089 h 1552473"/>
                  <a:gd name="connsiteX44" fmla="*/ 1397951 w 3533708"/>
                  <a:gd name="connsiteY44" fmla="*/ 239340 h 1552473"/>
                  <a:gd name="connsiteX45" fmla="*/ 1527390 w 3533708"/>
                  <a:gd name="connsiteY45" fmla="*/ 191903 h 1552473"/>
                  <a:gd name="connsiteX46" fmla="*/ 1663302 w 3533708"/>
                  <a:gd name="connsiteY46" fmla="*/ 148779 h 1552473"/>
                  <a:gd name="connsiteX47" fmla="*/ 1794899 w 3533708"/>
                  <a:gd name="connsiteY47" fmla="*/ 112123 h 1552473"/>
                  <a:gd name="connsiteX48" fmla="*/ 1928654 w 3533708"/>
                  <a:gd name="connsiteY48" fmla="*/ 79780 h 1552473"/>
                  <a:gd name="connsiteX49" fmla="*/ 2060251 w 3533708"/>
                  <a:gd name="connsiteY49" fmla="*/ 56062 h 1552473"/>
                  <a:gd name="connsiteX50" fmla="*/ 2191848 w 3533708"/>
                  <a:gd name="connsiteY50" fmla="*/ 36656 h 1552473"/>
                  <a:gd name="connsiteX51" fmla="*/ 2321288 w 3533708"/>
                  <a:gd name="connsiteY51" fmla="*/ 21562 h 1552473"/>
                  <a:gd name="connsiteX52" fmla="*/ 2448571 w 3533708"/>
                  <a:gd name="connsiteY52" fmla="*/ 8625 h 1552473"/>
                  <a:gd name="connsiteX53" fmla="*/ 2580168 w 3533708"/>
                  <a:gd name="connsiteY53" fmla="*/ 0 h 1552473"/>
                  <a:gd name="connsiteX0" fmla="*/ 2580168 w 3425841"/>
                  <a:gd name="connsiteY0" fmla="*/ 0 h 1552473"/>
                  <a:gd name="connsiteX1" fmla="*/ 2703136 w 3425841"/>
                  <a:gd name="connsiteY1" fmla="*/ 0 h 1552473"/>
                  <a:gd name="connsiteX2" fmla="*/ 2830418 w 3425841"/>
                  <a:gd name="connsiteY2" fmla="*/ 0 h 1552473"/>
                  <a:gd name="connsiteX3" fmla="*/ 2953386 w 3425841"/>
                  <a:gd name="connsiteY3" fmla="*/ 8625 h 1552473"/>
                  <a:gd name="connsiteX4" fmla="*/ 3076354 w 3425841"/>
                  <a:gd name="connsiteY4" fmla="*/ 21562 h 1552473"/>
                  <a:gd name="connsiteX5" fmla="*/ 3195007 w 3425841"/>
                  <a:gd name="connsiteY5" fmla="*/ 32343 h 1552473"/>
                  <a:gd name="connsiteX6" fmla="*/ 3425841 w 3425841"/>
                  <a:gd name="connsiteY6" fmla="*/ 224246 h 1552473"/>
                  <a:gd name="connsiteX7" fmla="*/ 3311503 w 3425841"/>
                  <a:gd name="connsiteY7" fmla="*/ 215621 h 1552473"/>
                  <a:gd name="connsiteX8" fmla="*/ 3195007 w 3425841"/>
                  <a:gd name="connsiteY8" fmla="*/ 215621 h 1552473"/>
                  <a:gd name="connsiteX9" fmla="*/ 3080669 w 3425841"/>
                  <a:gd name="connsiteY9" fmla="*/ 219934 h 1552473"/>
                  <a:gd name="connsiteX10" fmla="*/ 2962015 w 3425841"/>
                  <a:gd name="connsiteY10" fmla="*/ 226402 h 1552473"/>
                  <a:gd name="connsiteX11" fmla="*/ 2839047 w 3425841"/>
                  <a:gd name="connsiteY11" fmla="*/ 239340 h 1552473"/>
                  <a:gd name="connsiteX12" fmla="*/ 2716080 w 3425841"/>
                  <a:gd name="connsiteY12" fmla="*/ 258746 h 1552473"/>
                  <a:gd name="connsiteX13" fmla="*/ 2593112 w 3425841"/>
                  <a:gd name="connsiteY13" fmla="*/ 278151 h 1552473"/>
                  <a:gd name="connsiteX14" fmla="*/ 2465829 w 3425841"/>
                  <a:gd name="connsiteY14" fmla="*/ 306182 h 1552473"/>
                  <a:gd name="connsiteX15" fmla="*/ 2338547 w 3425841"/>
                  <a:gd name="connsiteY15" fmla="*/ 338525 h 1552473"/>
                  <a:gd name="connsiteX16" fmla="*/ 2206950 w 3425841"/>
                  <a:gd name="connsiteY16" fmla="*/ 377337 h 1552473"/>
                  <a:gd name="connsiteX17" fmla="*/ 2079667 w 3425841"/>
                  <a:gd name="connsiteY17" fmla="*/ 418305 h 1552473"/>
                  <a:gd name="connsiteX18" fmla="*/ 1948070 w 3425841"/>
                  <a:gd name="connsiteY18" fmla="*/ 465742 h 1552473"/>
                  <a:gd name="connsiteX19" fmla="*/ 1822945 w 3425841"/>
                  <a:gd name="connsiteY19" fmla="*/ 517491 h 1552473"/>
                  <a:gd name="connsiteX20" fmla="*/ 1691348 w 3425841"/>
                  <a:gd name="connsiteY20" fmla="*/ 573553 h 1552473"/>
                  <a:gd name="connsiteX21" fmla="*/ 1559750 w 3425841"/>
                  <a:gd name="connsiteY21" fmla="*/ 636083 h 1552473"/>
                  <a:gd name="connsiteX22" fmla="*/ 1428153 w 3425841"/>
                  <a:gd name="connsiteY22" fmla="*/ 702925 h 1552473"/>
                  <a:gd name="connsiteX23" fmla="*/ 1300871 w 3425841"/>
                  <a:gd name="connsiteY23" fmla="*/ 776236 h 1552473"/>
                  <a:gd name="connsiteX24" fmla="*/ 1171431 w 3425841"/>
                  <a:gd name="connsiteY24" fmla="*/ 853860 h 1552473"/>
                  <a:gd name="connsiteX25" fmla="*/ 1044148 w 3425841"/>
                  <a:gd name="connsiteY25" fmla="*/ 937952 h 1552473"/>
                  <a:gd name="connsiteX26" fmla="*/ 916866 w 3425841"/>
                  <a:gd name="connsiteY26" fmla="*/ 1026357 h 1552473"/>
                  <a:gd name="connsiteX27" fmla="*/ 789583 w 3425841"/>
                  <a:gd name="connsiteY27" fmla="*/ 1121231 h 1552473"/>
                  <a:gd name="connsiteX28" fmla="*/ 666615 w 3425841"/>
                  <a:gd name="connsiteY28" fmla="*/ 1220416 h 1552473"/>
                  <a:gd name="connsiteX29" fmla="*/ 543648 w 3425841"/>
                  <a:gd name="connsiteY29" fmla="*/ 1323914 h 1552473"/>
                  <a:gd name="connsiteX30" fmla="*/ 420680 w 3425841"/>
                  <a:gd name="connsiteY30" fmla="*/ 1433881 h 1552473"/>
                  <a:gd name="connsiteX31" fmla="*/ 299869 w 3425841"/>
                  <a:gd name="connsiteY31" fmla="*/ 1552473 h 1552473"/>
                  <a:gd name="connsiteX32" fmla="*/ 0 w 3425841"/>
                  <a:gd name="connsiteY32" fmla="*/ 1136324 h 1552473"/>
                  <a:gd name="connsiteX33" fmla="*/ 118653 w 3425841"/>
                  <a:gd name="connsiteY33" fmla="*/ 1026357 h 1552473"/>
                  <a:gd name="connsiteX34" fmla="*/ 237307 w 3425841"/>
                  <a:gd name="connsiteY34" fmla="*/ 918547 h 1552473"/>
                  <a:gd name="connsiteX35" fmla="*/ 360274 w 3425841"/>
                  <a:gd name="connsiteY35" fmla="*/ 819361 h 1552473"/>
                  <a:gd name="connsiteX36" fmla="*/ 487557 w 3425841"/>
                  <a:gd name="connsiteY36" fmla="*/ 724487 h 1552473"/>
                  <a:gd name="connsiteX37" fmla="*/ 614839 w 3425841"/>
                  <a:gd name="connsiteY37" fmla="*/ 636083 h 1552473"/>
                  <a:gd name="connsiteX38" fmla="*/ 742122 w 3425841"/>
                  <a:gd name="connsiteY38" fmla="*/ 556303 h 1552473"/>
                  <a:gd name="connsiteX39" fmla="*/ 873719 w 3425841"/>
                  <a:gd name="connsiteY39" fmla="*/ 480835 h 1552473"/>
                  <a:gd name="connsiteX40" fmla="*/ 998844 w 3425841"/>
                  <a:gd name="connsiteY40" fmla="*/ 409680 h 1552473"/>
                  <a:gd name="connsiteX41" fmla="*/ 1130442 w 3425841"/>
                  <a:gd name="connsiteY41" fmla="*/ 347150 h 1552473"/>
                  <a:gd name="connsiteX42" fmla="*/ 1266353 w 3425841"/>
                  <a:gd name="connsiteY42" fmla="*/ 291089 h 1552473"/>
                  <a:gd name="connsiteX43" fmla="*/ 1397951 w 3425841"/>
                  <a:gd name="connsiteY43" fmla="*/ 239340 h 1552473"/>
                  <a:gd name="connsiteX44" fmla="*/ 1527390 w 3425841"/>
                  <a:gd name="connsiteY44" fmla="*/ 191903 h 1552473"/>
                  <a:gd name="connsiteX45" fmla="*/ 1663302 w 3425841"/>
                  <a:gd name="connsiteY45" fmla="*/ 148779 h 1552473"/>
                  <a:gd name="connsiteX46" fmla="*/ 1794899 w 3425841"/>
                  <a:gd name="connsiteY46" fmla="*/ 112123 h 1552473"/>
                  <a:gd name="connsiteX47" fmla="*/ 1928654 w 3425841"/>
                  <a:gd name="connsiteY47" fmla="*/ 79780 h 1552473"/>
                  <a:gd name="connsiteX48" fmla="*/ 2060251 w 3425841"/>
                  <a:gd name="connsiteY48" fmla="*/ 56062 h 1552473"/>
                  <a:gd name="connsiteX49" fmla="*/ 2191848 w 3425841"/>
                  <a:gd name="connsiteY49" fmla="*/ 36656 h 1552473"/>
                  <a:gd name="connsiteX50" fmla="*/ 2321288 w 3425841"/>
                  <a:gd name="connsiteY50" fmla="*/ 21562 h 1552473"/>
                  <a:gd name="connsiteX51" fmla="*/ 2448571 w 3425841"/>
                  <a:gd name="connsiteY51" fmla="*/ 8625 h 1552473"/>
                  <a:gd name="connsiteX52" fmla="*/ 2580168 w 3425841"/>
                  <a:gd name="connsiteY52" fmla="*/ 0 h 1552473"/>
                  <a:gd name="connsiteX0" fmla="*/ 2580168 w 3311503"/>
                  <a:gd name="connsiteY0" fmla="*/ 0 h 1552473"/>
                  <a:gd name="connsiteX1" fmla="*/ 2703136 w 3311503"/>
                  <a:gd name="connsiteY1" fmla="*/ 0 h 1552473"/>
                  <a:gd name="connsiteX2" fmla="*/ 2830418 w 3311503"/>
                  <a:gd name="connsiteY2" fmla="*/ 0 h 1552473"/>
                  <a:gd name="connsiteX3" fmla="*/ 2953386 w 3311503"/>
                  <a:gd name="connsiteY3" fmla="*/ 8625 h 1552473"/>
                  <a:gd name="connsiteX4" fmla="*/ 3076354 w 3311503"/>
                  <a:gd name="connsiteY4" fmla="*/ 21562 h 1552473"/>
                  <a:gd name="connsiteX5" fmla="*/ 3195007 w 3311503"/>
                  <a:gd name="connsiteY5" fmla="*/ 32343 h 1552473"/>
                  <a:gd name="connsiteX6" fmla="*/ 3311503 w 3311503"/>
                  <a:gd name="connsiteY6" fmla="*/ 215621 h 1552473"/>
                  <a:gd name="connsiteX7" fmla="*/ 3195007 w 3311503"/>
                  <a:gd name="connsiteY7" fmla="*/ 215621 h 1552473"/>
                  <a:gd name="connsiteX8" fmla="*/ 3080669 w 3311503"/>
                  <a:gd name="connsiteY8" fmla="*/ 219934 h 1552473"/>
                  <a:gd name="connsiteX9" fmla="*/ 2962015 w 3311503"/>
                  <a:gd name="connsiteY9" fmla="*/ 226402 h 1552473"/>
                  <a:gd name="connsiteX10" fmla="*/ 2839047 w 3311503"/>
                  <a:gd name="connsiteY10" fmla="*/ 239340 h 1552473"/>
                  <a:gd name="connsiteX11" fmla="*/ 2716080 w 3311503"/>
                  <a:gd name="connsiteY11" fmla="*/ 258746 h 1552473"/>
                  <a:gd name="connsiteX12" fmla="*/ 2593112 w 3311503"/>
                  <a:gd name="connsiteY12" fmla="*/ 278151 h 1552473"/>
                  <a:gd name="connsiteX13" fmla="*/ 2465829 w 3311503"/>
                  <a:gd name="connsiteY13" fmla="*/ 306182 h 1552473"/>
                  <a:gd name="connsiteX14" fmla="*/ 2338547 w 3311503"/>
                  <a:gd name="connsiteY14" fmla="*/ 338525 h 1552473"/>
                  <a:gd name="connsiteX15" fmla="*/ 2206950 w 3311503"/>
                  <a:gd name="connsiteY15" fmla="*/ 377337 h 1552473"/>
                  <a:gd name="connsiteX16" fmla="*/ 2079667 w 3311503"/>
                  <a:gd name="connsiteY16" fmla="*/ 418305 h 1552473"/>
                  <a:gd name="connsiteX17" fmla="*/ 1948070 w 3311503"/>
                  <a:gd name="connsiteY17" fmla="*/ 465742 h 1552473"/>
                  <a:gd name="connsiteX18" fmla="*/ 1822945 w 3311503"/>
                  <a:gd name="connsiteY18" fmla="*/ 517491 h 1552473"/>
                  <a:gd name="connsiteX19" fmla="*/ 1691348 w 3311503"/>
                  <a:gd name="connsiteY19" fmla="*/ 573553 h 1552473"/>
                  <a:gd name="connsiteX20" fmla="*/ 1559750 w 3311503"/>
                  <a:gd name="connsiteY20" fmla="*/ 636083 h 1552473"/>
                  <a:gd name="connsiteX21" fmla="*/ 1428153 w 3311503"/>
                  <a:gd name="connsiteY21" fmla="*/ 702925 h 1552473"/>
                  <a:gd name="connsiteX22" fmla="*/ 1300871 w 3311503"/>
                  <a:gd name="connsiteY22" fmla="*/ 776236 h 1552473"/>
                  <a:gd name="connsiteX23" fmla="*/ 1171431 w 3311503"/>
                  <a:gd name="connsiteY23" fmla="*/ 853860 h 1552473"/>
                  <a:gd name="connsiteX24" fmla="*/ 1044148 w 3311503"/>
                  <a:gd name="connsiteY24" fmla="*/ 937952 h 1552473"/>
                  <a:gd name="connsiteX25" fmla="*/ 916866 w 3311503"/>
                  <a:gd name="connsiteY25" fmla="*/ 1026357 h 1552473"/>
                  <a:gd name="connsiteX26" fmla="*/ 789583 w 3311503"/>
                  <a:gd name="connsiteY26" fmla="*/ 1121231 h 1552473"/>
                  <a:gd name="connsiteX27" fmla="*/ 666615 w 3311503"/>
                  <a:gd name="connsiteY27" fmla="*/ 1220416 h 1552473"/>
                  <a:gd name="connsiteX28" fmla="*/ 543648 w 3311503"/>
                  <a:gd name="connsiteY28" fmla="*/ 1323914 h 1552473"/>
                  <a:gd name="connsiteX29" fmla="*/ 420680 w 3311503"/>
                  <a:gd name="connsiteY29" fmla="*/ 1433881 h 1552473"/>
                  <a:gd name="connsiteX30" fmla="*/ 299869 w 3311503"/>
                  <a:gd name="connsiteY30" fmla="*/ 1552473 h 1552473"/>
                  <a:gd name="connsiteX31" fmla="*/ 0 w 3311503"/>
                  <a:gd name="connsiteY31" fmla="*/ 1136324 h 1552473"/>
                  <a:gd name="connsiteX32" fmla="*/ 118653 w 3311503"/>
                  <a:gd name="connsiteY32" fmla="*/ 1026357 h 1552473"/>
                  <a:gd name="connsiteX33" fmla="*/ 237307 w 3311503"/>
                  <a:gd name="connsiteY33" fmla="*/ 918547 h 1552473"/>
                  <a:gd name="connsiteX34" fmla="*/ 360274 w 3311503"/>
                  <a:gd name="connsiteY34" fmla="*/ 819361 h 1552473"/>
                  <a:gd name="connsiteX35" fmla="*/ 487557 w 3311503"/>
                  <a:gd name="connsiteY35" fmla="*/ 724487 h 1552473"/>
                  <a:gd name="connsiteX36" fmla="*/ 614839 w 3311503"/>
                  <a:gd name="connsiteY36" fmla="*/ 636083 h 1552473"/>
                  <a:gd name="connsiteX37" fmla="*/ 742122 w 3311503"/>
                  <a:gd name="connsiteY37" fmla="*/ 556303 h 1552473"/>
                  <a:gd name="connsiteX38" fmla="*/ 873719 w 3311503"/>
                  <a:gd name="connsiteY38" fmla="*/ 480835 h 1552473"/>
                  <a:gd name="connsiteX39" fmla="*/ 998844 w 3311503"/>
                  <a:gd name="connsiteY39" fmla="*/ 409680 h 1552473"/>
                  <a:gd name="connsiteX40" fmla="*/ 1130442 w 3311503"/>
                  <a:gd name="connsiteY40" fmla="*/ 347150 h 1552473"/>
                  <a:gd name="connsiteX41" fmla="*/ 1266353 w 3311503"/>
                  <a:gd name="connsiteY41" fmla="*/ 291089 h 1552473"/>
                  <a:gd name="connsiteX42" fmla="*/ 1397951 w 3311503"/>
                  <a:gd name="connsiteY42" fmla="*/ 239340 h 1552473"/>
                  <a:gd name="connsiteX43" fmla="*/ 1527390 w 3311503"/>
                  <a:gd name="connsiteY43" fmla="*/ 191903 h 1552473"/>
                  <a:gd name="connsiteX44" fmla="*/ 1663302 w 3311503"/>
                  <a:gd name="connsiteY44" fmla="*/ 148779 h 1552473"/>
                  <a:gd name="connsiteX45" fmla="*/ 1794899 w 3311503"/>
                  <a:gd name="connsiteY45" fmla="*/ 112123 h 1552473"/>
                  <a:gd name="connsiteX46" fmla="*/ 1928654 w 3311503"/>
                  <a:gd name="connsiteY46" fmla="*/ 79780 h 1552473"/>
                  <a:gd name="connsiteX47" fmla="*/ 2060251 w 3311503"/>
                  <a:gd name="connsiteY47" fmla="*/ 56062 h 1552473"/>
                  <a:gd name="connsiteX48" fmla="*/ 2191848 w 3311503"/>
                  <a:gd name="connsiteY48" fmla="*/ 36656 h 1552473"/>
                  <a:gd name="connsiteX49" fmla="*/ 2321288 w 3311503"/>
                  <a:gd name="connsiteY49" fmla="*/ 21562 h 1552473"/>
                  <a:gd name="connsiteX50" fmla="*/ 2448571 w 3311503"/>
                  <a:gd name="connsiteY50" fmla="*/ 8625 h 1552473"/>
                  <a:gd name="connsiteX51" fmla="*/ 2580168 w 3311503"/>
                  <a:gd name="connsiteY51" fmla="*/ 0 h 1552473"/>
                  <a:gd name="connsiteX0" fmla="*/ 2580168 w 3195007"/>
                  <a:gd name="connsiteY0" fmla="*/ 0 h 1552473"/>
                  <a:gd name="connsiteX1" fmla="*/ 2703136 w 3195007"/>
                  <a:gd name="connsiteY1" fmla="*/ 0 h 1552473"/>
                  <a:gd name="connsiteX2" fmla="*/ 2830418 w 3195007"/>
                  <a:gd name="connsiteY2" fmla="*/ 0 h 1552473"/>
                  <a:gd name="connsiteX3" fmla="*/ 2953386 w 3195007"/>
                  <a:gd name="connsiteY3" fmla="*/ 8625 h 1552473"/>
                  <a:gd name="connsiteX4" fmla="*/ 3076354 w 3195007"/>
                  <a:gd name="connsiteY4" fmla="*/ 21562 h 1552473"/>
                  <a:gd name="connsiteX5" fmla="*/ 3195007 w 3195007"/>
                  <a:gd name="connsiteY5" fmla="*/ 32343 h 1552473"/>
                  <a:gd name="connsiteX6" fmla="*/ 3195007 w 3195007"/>
                  <a:gd name="connsiteY6" fmla="*/ 215621 h 1552473"/>
                  <a:gd name="connsiteX7" fmla="*/ 3080669 w 3195007"/>
                  <a:gd name="connsiteY7" fmla="*/ 219934 h 1552473"/>
                  <a:gd name="connsiteX8" fmla="*/ 2962015 w 3195007"/>
                  <a:gd name="connsiteY8" fmla="*/ 226402 h 1552473"/>
                  <a:gd name="connsiteX9" fmla="*/ 2839047 w 3195007"/>
                  <a:gd name="connsiteY9" fmla="*/ 239340 h 1552473"/>
                  <a:gd name="connsiteX10" fmla="*/ 2716080 w 3195007"/>
                  <a:gd name="connsiteY10" fmla="*/ 258746 h 1552473"/>
                  <a:gd name="connsiteX11" fmla="*/ 2593112 w 3195007"/>
                  <a:gd name="connsiteY11" fmla="*/ 278151 h 1552473"/>
                  <a:gd name="connsiteX12" fmla="*/ 2465829 w 3195007"/>
                  <a:gd name="connsiteY12" fmla="*/ 306182 h 1552473"/>
                  <a:gd name="connsiteX13" fmla="*/ 2338547 w 3195007"/>
                  <a:gd name="connsiteY13" fmla="*/ 338525 h 1552473"/>
                  <a:gd name="connsiteX14" fmla="*/ 2206950 w 3195007"/>
                  <a:gd name="connsiteY14" fmla="*/ 377337 h 1552473"/>
                  <a:gd name="connsiteX15" fmla="*/ 2079667 w 3195007"/>
                  <a:gd name="connsiteY15" fmla="*/ 418305 h 1552473"/>
                  <a:gd name="connsiteX16" fmla="*/ 1948070 w 3195007"/>
                  <a:gd name="connsiteY16" fmla="*/ 465742 h 1552473"/>
                  <a:gd name="connsiteX17" fmla="*/ 1822945 w 3195007"/>
                  <a:gd name="connsiteY17" fmla="*/ 517491 h 1552473"/>
                  <a:gd name="connsiteX18" fmla="*/ 1691348 w 3195007"/>
                  <a:gd name="connsiteY18" fmla="*/ 573553 h 1552473"/>
                  <a:gd name="connsiteX19" fmla="*/ 1559750 w 3195007"/>
                  <a:gd name="connsiteY19" fmla="*/ 636083 h 1552473"/>
                  <a:gd name="connsiteX20" fmla="*/ 1428153 w 3195007"/>
                  <a:gd name="connsiteY20" fmla="*/ 702925 h 1552473"/>
                  <a:gd name="connsiteX21" fmla="*/ 1300871 w 3195007"/>
                  <a:gd name="connsiteY21" fmla="*/ 776236 h 1552473"/>
                  <a:gd name="connsiteX22" fmla="*/ 1171431 w 3195007"/>
                  <a:gd name="connsiteY22" fmla="*/ 853860 h 1552473"/>
                  <a:gd name="connsiteX23" fmla="*/ 1044148 w 3195007"/>
                  <a:gd name="connsiteY23" fmla="*/ 937952 h 1552473"/>
                  <a:gd name="connsiteX24" fmla="*/ 916866 w 3195007"/>
                  <a:gd name="connsiteY24" fmla="*/ 1026357 h 1552473"/>
                  <a:gd name="connsiteX25" fmla="*/ 789583 w 3195007"/>
                  <a:gd name="connsiteY25" fmla="*/ 1121231 h 1552473"/>
                  <a:gd name="connsiteX26" fmla="*/ 666615 w 3195007"/>
                  <a:gd name="connsiteY26" fmla="*/ 1220416 h 1552473"/>
                  <a:gd name="connsiteX27" fmla="*/ 543648 w 3195007"/>
                  <a:gd name="connsiteY27" fmla="*/ 1323914 h 1552473"/>
                  <a:gd name="connsiteX28" fmla="*/ 420680 w 3195007"/>
                  <a:gd name="connsiteY28" fmla="*/ 1433881 h 1552473"/>
                  <a:gd name="connsiteX29" fmla="*/ 299869 w 3195007"/>
                  <a:gd name="connsiteY29" fmla="*/ 1552473 h 1552473"/>
                  <a:gd name="connsiteX30" fmla="*/ 0 w 3195007"/>
                  <a:gd name="connsiteY30" fmla="*/ 1136324 h 1552473"/>
                  <a:gd name="connsiteX31" fmla="*/ 118653 w 3195007"/>
                  <a:gd name="connsiteY31" fmla="*/ 1026357 h 1552473"/>
                  <a:gd name="connsiteX32" fmla="*/ 237307 w 3195007"/>
                  <a:gd name="connsiteY32" fmla="*/ 918547 h 1552473"/>
                  <a:gd name="connsiteX33" fmla="*/ 360274 w 3195007"/>
                  <a:gd name="connsiteY33" fmla="*/ 819361 h 1552473"/>
                  <a:gd name="connsiteX34" fmla="*/ 487557 w 3195007"/>
                  <a:gd name="connsiteY34" fmla="*/ 724487 h 1552473"/>
                  <a:gd name="connsiteX35" fmla="*/ 614839 w 3195007"/>
                  <a:gd name="connsiteY35" fmla="*/ 636083 h 1552473"/>
                  <a:gd name="connsiteX36" fmla="*/ 742122 w 3195007"/>
                  <a:gd name="connsiteY36" fmla="*/ 556303 h 1552473"/>
                  <a:gd name="connsiteX37" fmla="*/ 873719 w 3195007"/>
                  <a:gd name="connsiteY37" fmla="*/ 480835 h 1552473"/>
                  <a:gd name="connsiteX38" fmla="*/ 998844 w 3195007"/>
                  <a:gd name="connsiteY38" fmla="*/ 409680 h 1552473"/>
                  <a:gd name="connsiteX39" fmla="*/ 1130442 w 3195007"/>
                  <a:gd name="connsiteY39" fmla="*/ 347150 h 1552473"/>
                  <a:gd name="connsiteX40" fmla="*/ 1266353 w 3195007"/>
                  <a:gd name="connsiteY40" fmla="*/ 291089 h 1552473"/>
                  <a:gd name="connsiteX41" fmla="*/ 1397951 w 3195007"/>
                  <a:gd name="connsiteY41" fmla="*/ 239340 h 1552473"/>
                  <a:gd name="connsiteX42" fmla="*/ 1527390 w 3195007"/>
                  <a:gd name="connsiteY42" fmla="*/ 191903 h 1552473"/>
                  <a:gd name="connsiteX43" fmla="*/ 1663302 w 3195007"/>
                  <a:gd name="connsiteY43" fmla="*/ 148779 h 1552473"/>
                  <a:gd name="connsiteX44" fmla="*/ 1794899 w 3195007"/>
                  <a:gd name="connsiteY44" fmla="*/ 112123 h 1552473"/>
                  <a:gd name="connsiteX45" fmla="*/ 1928654 w 3195007"/>
                  <a:gd name="connsiteY45" fmla="*/ 79780 h 1552473"/>
                  <a:gd name="connsiteX46" fmla="*/ 2060251 w 3195007"/>
                  <a:gd name="connsiteY46" fmla="*/ 56062 h 1552473"/>
                  <a:gd name="connsiteX47" fmla="*/ 2191848 w 3195007"/>
                  <a:gd name="connsiteY47" fmla="*/ 36656 h 1552473"/>
                  <a:gd name="connsiteX48" fmla="*/ 2321288 w 3195007"/>
                  <a:gd name="connsiteY48" fmla="*/ 21562 h 1552473"/>
                  <a:gd name="connsiteX49" fmla="*/ 2448571 w 3195007"/>
                  <a:gd name="connsiteY49" fmla="*/ 8625 h 1552473"/>
                  <a:gd name="connsiteX50" fmla="*/ 2580168 w 3195007"/>
                  <a:gd name="connsiteY50" fmla="*/ 0 h 155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195007" h="1552473">
                    <a:moveTo>
                      <a:pt x="2580168" y="0"/>
                    </a:moveTo>
                    <a:lnTo>
                      <a:pt x="2703136" y="0"/>
                    </a:lnTo>
                    <a:lnTo>
                      <a:pt x="2830418" y="0"/>
                    </a:lnTo>
                    <a:lnTo>
                      <a:pt x="2953386" y="8625"/>
                    </a:lnTo>
                    <a:lnTo>
                      <a:pt x="3076354" y="21562"/>
                    </a:lnTo>
                    <a:lnTo>
                      <a:pt x="3195007" y="32343"/>
                    </a:lnTo>
                    <a:lnTo>
                      <a:pt x="3195007" y="215621"/>
                    </a:lnTo>
                    <a:lnTo>
                      <a:pt x="3080669" y="219934"/>
                    </a:lnTo>
                    <a:lnTo>
                      <a:pt x="2962015" y="226402"/>
                    </a:lnTo>
                    <a:lnTo>
                      <a:pt x="2839047" y="239340"/>
                    </a:lnTo>
                    <a:lnTo>
                      <a:pt x="2716080" y="258746"/>
                    </a:lnTo>
                    <a:lnTo>
                      <a:pt x="2593112" y="278151"/>
                    </a:lnTo>
                    <a:lnTo>
                      <a:pt x="2465829" y="306182"/>
                    </a:lnTo>
                    <a:lnTo>
                      <a:pt x="2338547" y="338525"/>
                    </a:lnTo>
                    <a:lnTo>
                      <a:pt x="2206950" y="377337"/>
                    </a:lnTo>
                    <a:lnTo>
                      <a:pt x="2079667" y="418305"/>
                    </a:lnTo>
                    <a:lnTo>
                      <a:pt x="1948070" y="465742"/>
                    </a:lnTo>
                    <a:lnTo>
                      <a:pt x="1822945" y="517491"/>
                    </a:lnTo>
                    <a:lnTo>
                      <a:pt x="1691348" y="573553"/>
                    </a:lnTo>
                    <a:lnTo>
                      <a:pt x="1559750" y="636083"/>
                    </a:lnTo>
                    <a:lnTo>
                      <a:pt x="1428153" y="702925"/>
                    </a:lnTo>
                    <a:lnTo>
                      <a:pt x="1300871" y="776236"/>
                    </a:lnTo>
                    <a:lnTo>
                      <a:pt x="1171431" y="853860"/>
                    </a:lnTo>
                    <a:lnTo>
                      <a:pt x="1044148" y="937952"/>
                    </a:lnTo>
                    <a:lnTo>
                      <a:pt x="916866" y="1026357"/>
                    </a:lnTo>
                    <a:lnTo>
                      <a:pt x="789583" y="1121231"/>
                    </a:lnTo>
                    <a:lnTo>
                      <a:pt x="666615" y="1220416"/>
                    </a:lnTo>
                    <a:lnTo>
                      <a:pt x="543648" y="1323914"/>
                    </a:lnTo>
                    <a:lnTo>
                      <a:pt x="420680" y="1433881"/>
                    </a:lnTo>
                    <a:lnTo>
                      <a:pt x="299869" y="1552473"/>
                    </a:lnTo>
                    <a:lnTo>
                      <a:pt x="0" y="1136324"/>
                    </a:lnTo>
                    <a:lnTo>
                      <a:pt x="118653" y="1026357"/>
                    </a:lnTo>
                    <a:lnTo>
                      <a:pt x="237307" y="918547"/>
                    </a:lnTo>
                    <a:lnTo>
                      <a:pt x="360274" y="819361"/>
                    </a:lnTo>
                    <a:lnTo>
                      <a:pt x="487557" y="724487"/>
                    </a:lnTo>
                    <a:lnTo>
                      <a:pt x="614839" y="636083"/>
                    </a:lnTo>
                    <a:lnTo>
                      <a:pt x="742122" y="556303"/>
                    </a:lnTo>
                    <a:lnTo>
                      <a:pt x="873719" y="480835"/>
                    </a:lnTo>
                    <a:lnTo>
                      <a:pt x="998844" y="409680"/>
                    </a:lnTo>
                    <a:lnTo>
                      <a:pt x="1130442" y="347150"/>
                    </a:lnTo>
                    <a:lnTo>
                      <a:pt x="1266353" y="291089"/>
                    </a:lnTo>
                    <a:lnTo>
                      <a:pt x="1397951" y="239340"/>
                    </a:lnTo>
                    <a:lnTo>
                      <a:pt x="1527390" y="191903"/>
                    </a:lnTo>
                    <a:lnTo>
                      <a:pt x="1663302" y="148779"/>
                    </a:lnTo>
                    <a:lnTo>
                      <a:pt x="1794899" y="112123"/>
                    </a:lnTo>
                    <a:lnTo>
                      <a:pt x="1928654" y="79780"/>
                    </a:lnTo>
                    <a:lnTo>
                      <a:pt x="2060251" y="56062"/>
                    </a:lnTo>
                    <a:lnTo>
                      <a:pt x="2191848" y="36656"/>
                    </a:lnTo>
                    <a:lnTo>
                      <a:pt x="2321288" y="21562"/>
                    </a:lnTo>
                    <a:lnTo>
                      <a:pt x="2448571" y="8625"/>
                    </a:lnTo>
                    <a:lnTo>
                      <a:pt x="2580168"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grpSp>
        <p:sp>
          <p:nvSpPr>
            <p:cNvPr id="185" name="Freeform 36"/>
            <p:cNvSpPr>
              <a:spLocks/>
            </p:cNvSpPr>
            <p:nvPr userDrawn="1"/>
          </p:nvSpPr>
          <p:spPr bwMode="auto">
            <a:xfrm>
              <a:off x="5741988" y="0"/>
              <a:ext cx="1417637" cy="544513"/>
            </a:xfrm>
            <a:custGeom>
              <a:avLst/>
              <a:gdLst>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872556 w 3885493"/>
                <a:gd name="connsiteY7" fmla="*/ 55598 h 543992"/>
                <a:gd name="connsiteX8" fmla="*/ 3861775 w 3885493"/>
                <a:gd name="connsiteY8" fmla="*/ 55598 h 543992"/>
                <a:gd name="connsiteX9" fmla="*/ 3743183 w 3885493"/>
                <a:gd name="connsiteY9" fmla="*/ 8264 h 543992"/>
                <a:gd name="connsiteX10" fmla="*/ 3718336 w 3885493"/>
                <a:gd name="connsiteY10" fmla="*/ 0 h 543992"/>
                <a:gd name="connsiteX11" fmla="*/ 248415 w 3885493"/>
                <a:gd name="connsiteY11" fmla="*/ 0 h 543992"/>
                <a:gd name="connsiteX12" fmla="*/ 1417593 w 3885493"/>
                <a:gd name="connsiteY12" fmla="*/ 0 h 543992"/>
                <a:gd name="connsiteX13" fmla="*/ 1364882 w 3885493"/>
                <a:gd name="connsiteY13" fmla="*/ 16870 h 543992"/>
                <a:gd name="connsiteX14" fmla="*/ 1250603 w 3885493"/>
                <a:gd name="connsiteY14" fmla="*/ 55598 h 543992"/>
                <a:gd name="connsiteX15" fmla="*/ 1138480 w 3885493"/>
                <a:gd name="connsiteY15" fmla="*/ 96477 h 543992"/>
                <a:gd name="connsiteX16" fmla="*/ 1026357 w 3885493"/>
                <a:gd name="connsiteY16" fmla="*/ 143810 h 543992"/>
                <a:gd name="connsiteX17" fmla="*/ 920702 w 3885493"/>
                <a:gd name="connsiteY17" fmla="*/ 191143 h 543992"/>
                <a:gd name="connsiteX18" fmla="*/ 812892 w 3885493"/>
                <a:gd name="connsiteY18" fmla="*/ 242780 h 543992"/>
                <a:gd name="connsiteX19" fmla="*/ 705081 w 3885493"/>
                <a:gd name="connsiteY19" fmla="*/ 294416 h 543992"/>
                <a:gd name="connsiteX20" fmla="*/ 601583 w 3885493"/>
                <a:gd name="connsiteY20" fmla="*/ 354659 h 543992"/>
                <a:gd name="connsiteX21" fmla="*/ 500241 w 3885493"/>
                <a:gd name="connsiteY21" fmla="*/ 412750 h 543992"/>
                <a:gd name="connsiteX22" fmla="*/ 401056 w 3885493"/>
                <a:gd name="connsiteY22" fmla="*/ 477295 h 543992"/>
                <a:gd name="connsiteX23" fmla="*/ 301870 w 3885493"/>
                <a:gd name="connsiteY23" fmla="*/ 543992 h 543992"/>
                <a:gd name="connsiteX24" fmla="*/ 0 w 3885493"/>
                <a:gd name="connsiteY24" fmla="*/ 143810 h 543992"/>
                <a:gd name="connsiteX25" fmla="*/ 94874 w 3885493"/>
                <a:gd name="connsiteY25" fmla="*/ 87871 h 543992"/>
                <a:gd name="connsiteX26" fmla="*/ 189747 w 3885493"/>
                <a:gd name="connsiteY26" fmla="*/ 31931 h 543992"/>
                <a:gd name="connsiteX27" fmla="*/ 248415 w 3885493"/>
                <a:gd name="connsiteY27"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872556 w 3885493"/>
                <a:gd name="connsiteY7" fmla="*/ 55598 h 543992"/>
                <a:gd name="connsiteX8" fmla="*/ 3743183 w 3885493"/>
                <a:gd name="connsiteY8" fmla="*/ 8264 h 543992"/>
                <a:gd name="connsiteX9" fmla="*/ 3718336 w 3885493"/>
                <a:gd name="connsiteY9" fmla="*/ 0 h 543992"/>
                <a:gd name="connsiteX10" fmla="*/ 248415 w 3885493"/>
                <a:gd name="connsiteY10" fmla="*/ 0 h 543992"/>
                <a:gd name="connsiteX11" fmla="*/ 1417593 w 3885493"/>
                <a:gd name="connsiteY11" fmla="*/ 0 h 543992"/>
                <a:gd name="connsiteX12" fmla="*/ 1364882 w 3885493"/>
                <a:gd name="connsiteY12" fmla="*/ 16870 h 543992"/>
                <a:gd name="connsiteX13" fmla="*/ 1250603 w 3885493"/>
                <a:gd name="connsiteY13" fmla="*/ 55598 h 543992"/>
                <a:gd name="connsiteX14" fmla="*/ 1138480 w 3885493"/>
                <a:gd name="connsiteY14" fmla="*/ 96477 h 543992"/>
                <a:gd name="connsiteX15" fmla="*/ 1026357 w 3885493"/>
                <a:gd name="connsiteY15" fmla="*/ 143810 h 543992"/>
                <a:gd name="connsiteX16" fmla="*/ 920702 w 3885493"/>
                <a:gd name="connsiteY16" fmla="*/ 191143 h 543992"/>
                <a:gd name="connsiteX17" fmla="*/ 812892 w 3885493"/>
                <a:gd name="connsiteY17" fmla="*/ 242780 h 543992"/>
                <a:gd name="connsiteX18" fmla="*/ 705081 w 3885493"/>
                <a:gd name="connsiteY18" fmla="*/ 294416 h 543992"/>
                <a:gd name="connsiteX19" fmla="*/ 601583 w 3885493"/>
                <a:gd name="connsiteY19" fmla="*/ 354659 h 543992"/>
                <a:gd name="connsiteX20" fmla="*/ 500241 w 3885493"/>
                <a:gd name="connsiteY20" fmla="*/ 412750 h 543992"/>
                <a:gd name="connsiteX21" fmla="*/ 401056 w 3885493"/>
                <a:gd name="connsiteY21" fmla="*/ 477295 h 543992"/>
                <a:gd name="connsiteX22" fmla="*/ 301870 w 3885493"/>
                <a:gd name="connsiteY22" fmla="*/ 543992 h 543992"/>
                <a:gd name="connsiteX23" fmla="*/ 0 w 3885493"/>
                <a:gd name="connsiteY23" fmla="*/ 143810 h 543992"/>
                <a:gd name="connsiteX24" fmla="*/ 94874 w 3885493"/>
                <a:gd name="connsiteY24" fmla="*/ 87871 h 543992"/>
                <a:gd name="connsiteX25" fmla="*/ 189747 w 3885493"/>
                <a:gd name="connsiteY25" fmla="*/ 31931 h 543992"/>
                <a:gd name="connsiteX26" fmla="*/ 248415 w 3885493"/>
                <a:gd name="connsiteY26"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743183 w 3885493"/>
                <a:gd name="connsiteY7" fmla="*/ 8264 h 543992"/>
                <a:gd name="connsiteX8" fmla="*/ 3718336 w 3885493"/>
                <a:gd name="connsiteY8" fmla="*/ 0 h 543992"/>
                <a:gd name="connsiteX9" fmla="*/ 248415 w 3885493"/>
                <a:gd name="connsiteY9" fmla="*/ 0 h 543992"/>
                <a:gd name="connsiteX10" fmla="*/ 1417593 w 3885493"/>
                <a:gd name="connsiteY10" fmla="*/ 0 h 543992"/>
                <a:gd name="connsiteX11" fmla="*/ 1364882 w 3885493"/>
                <a:gd name="connsiteY11" fmla="*/ 16870 h 543992"/>
                <a:gd name="connsiteX12" fmla="*/ 1250603 w 3885493"/>
                <a:gd name="connsiteY12" fmla="*/ 55598 h 543992"/>
                <a:gd name="connsiteX13" fmla="*/ 1138480 w 3885493"/>
                <a:gd name="connsiteY13" fmla="*/ 96477 h 543992"/>
                <a:gd name="connsiteX14" fmla="*/ 1026357 w 3885493"/>
                <a:gd name="connsiteY14" fmla="*/ 143810 h 543992"/>
                <a:gd name="connsiteX15" fmla="*/ 920702 w 3885493"/>
                <a:gd name="connsiteY15" fmla="*/ 191143 h 543992"/>
                <a:gd name="connsiteX16" fmla="*/ 812892 w 3885493"/>
                <a:gd name="connsiteY16" fmla="*/ 242780 h 543992"/>
                <a:gd name="connsiteX17" fmla="*/ 705081 w 3885493"/>
                <a:gd name="connsiteY17" fmla="*/ 294416 h 543992"/>
                <a:gd name="connsiteX18" fmla="*/ 601583 w 3885493"/>
                <a:gd name="connsiteY18" fmla="*/ 354659 h 543992"/>
                <a:gd name="connsiteX19" fmla="*/ 500241 w 3885493"/>
                <a:gd name="connsiteY19" fmla="*/ 412750 h 543992"/>
                <a:gd name="connsiteX20" fmla="*/ 401056 w 3885493"/>
                <a:gd name="connsiteY20" fmla="*/ 477295 h 543992"/>
                <a:gd name="connsiteX21" fmla="*/ 301870 w 3885493"/>
                <a:gd name="connsiteY21" fmla="*/ 543992 h 543992"/>
                <a:gd name="connsiteX22" fmla="*/ 0 w 3885493"/>
                <a:gd name="connsiteY22" fmla="*/ 143810 h 543992"/>
                <a:gd name="connsiteX23" fmla="*/ 94874 w 3885493"/>
                <a:gd name="connsiteY23" fmla="*/ 87871 h 543992"/>
                <a:gd name="connsiteX24" fmla="*/ 189747 w 3885493"/>
                <a:gd name="connsiteY24" fmla="*/ 31931 h 543992"/>
                <a:gd name="connsiteX25" fmla="*/ 248415 w 3885493"/>
                <a:gd name="connsiteY25" fmla="*/ 0 h 543992"/>
                <a:gd name="connsiteX0" fmla="*/ 3718336 w 3885493"/>
                <a:gd name="connsiteY0" fmla="*/ 0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3718336 w 3885493"/>
                <a:gd name="connsiteY7" fmla="*/ 0 h 543992"/>
                <a:gd name="connsiteX8" fmla="*/ 248415 w 3885493"/>
                <a:gd name="connsiteY8" fmla="*/ 0 h 543992"/>
                <a:gd name="connsiteX9" fmla="*/ 1417593 w 3885493"/>
                <a:gd name="connsiteY9" fmla="*/ 0 h 543992"/>
                <a:gd name="connsiteX10" fmla="*/ 1364882 w 3885493"/>
                <a:gd name="connsiteY10" fmla="*/ 16870 h 543992"/>
                <a:gd name="connsiteX11" fmla="*/ 1250603 w 3885493"/>
                <a:gd name="connsiteY11" fmla="*/ 55598 h 543992"/>
                <a:gd name="connsiteX12" fmla="*/ 1138480 w 3885493"/>
                <a:gd name="connsiteY12" fmla="*/ 96477 h 543992"/>
                <a:gd name="connsiteX13" fmla="*/ 1026357 w 3885493"/>
                <a:gd name="connsiteY13" fmla="*/ 143810 h 543992"/>
                <a:gd name="connsiteX14" fmla="*/ 920702 w 3885493"/>
                <a:gd name="connsiteY14" fmla="*/ 191143 h 543992"/>
                <a:gd name="connsiteX15" fmla="*/ 812892 w 3885493"/>
                <a:gd name="connsiteY15" fmla="*/ 242780 h 543992"/>
                <a:gd name="connsiteX16" fmla="*/ 705081 w 3885493"/>
                <a:gd name="connsiteY16" fmla="*/ 294416 h 543992"/>
                <a:gd name="connsiteX17" fmla="*/ 601583 w 3885493"/>
                <a:gd name="connsiteY17" fmla="*/ 354659 h 543992"/>
                <a:gd name="connsiteX18" fmla="*/ 500241 w 3885493"/>
                <a:gd name="connsiteY18" fmla="*/ 412750 h 543992"/>
                <a:gd name="connsiteX19" fmla="*/ 401056 w 3885493"/>
                <a:gd name="connsiteY19" fmla="*/ 477295 h 543992"/>
                <a:gd name="connsiteX20" fmla="*/ 301870 w 3885493"/>
                <a:gd name="connsiteY20" fmla="*/ 543992 h 543992"/>
                <a:gd name="connsiteX21" fmla="*/ 0 w 3885493"/>
                <a:gd name="connsiteY21" fmla="*/ 143810 h 543992"/>
                <a:gd name="connsiteX22" fmla="*/ 94874 w 3885493"/>
                <a:gd name="connsiteY22" fmla="*/ 87871 h 543992"/>
                <a:gd name="connsiteX23" fmla="*/ 189747 w 3885493"/>
                <a:gd name="connsiteY23" fmla="*/ 31931 h 543992"/>
                <a:gd name="connsiteX24" fmla="*/ 248415 w 3885493"/>
                <a:gd name="connsiteY24" fmla="*/ 0 h 543992"/>
                <a:gd name="connsiteX0" fmla="*/ 3881180 w 3885493"/>
                <a:gd name="connsiteY0" fmla="*/ 53446 h 543992"/>
                <a:gd name="connsiteX1" fmla="*/ 3841986 w 3885493"/>
                <a:gd name="connsiteY1" fmla="*/ 0 h 543992"/>
                <a:gd name="connsiteX2" fmla="*/ 3844525 w 3885493"/>
                <a:gd name="connsiteY2" fmla="*/ 1810 h 543992"/>
                <a:gd name="connsiteX3" fmla="*/ 3870400 w 3885493"/>
                <a:gd name="connsiteY3" fmla="*/ 16870 h 543992"/>
                <a:gd name="connsiteX4" fmla="*/ 3881180 w 3885493"/>
                <a:gd name="connsiteY4" fmla="*/ 31931 h 543992"/>
                <a:gd name="connsiteX5" fmla="*/ 3885493 w 3885493"/>
                <a:gd name="connsiteY5" fmla="*/ 44840 h 543992"/>
                <a:gd name="connsiteX6" fmla="*/ 3881180 w 3885493"/>
                <a:gd name="connsiteY6" fmla="*/ 53446 h 543992"/>
                <a:gd name="connsiteX7" fmla="*/ 248415 w 3885493"/>
                <a:gd name="connsiteY7" fmla="*/ 0 h 543992"/>
                <a:gd name="connsiteX8" fmla="*/ 1417593 w 3885493"/>
                <a:gd name="connsiteY8" fmla="*/ 0 h 543992"/>
                <a:gd name="connsiteX9" fmla="*/ 1364882 w 3885493"/>
                <a:gd name="connsiteY9" fmla="*/ 16870 h 543992"/>
                <a:gd name="connsiteX10" fmla="*/ 1250603 w 3885493"/>
                <a:gd name="connsiteY10" fmla="*/ 55598 h 543992"/>
                <a:gd name="connsiteX11" fmla="*/ 1138480 w 3885493"/>
                <a:gd name="connsiteY11" fmla="*/ 96477 h 543992"/>
                <a:gd name="connsiteX12" fmla="*/ 1026357 w 3885493"/>
                <a:gd name="connsiteY12" fmla="*/ 143810 h 543992"/>
                <a:gd name="connsiteX13" fmla="*/ 920702 w 3885493"/>
                <a:gd name="connsiteY13" fmla="*/ 191143 h 543992"/>
                <a:gd name="connsiteX14" fmla="*/ 812892 w 3885493"/>
                <a:gd name="connsiteY14" fmla="*/ 242780 h 543992"/>
                <a:gd name="connsiteX15" fmla="*/ 705081 w 3885493"/>
                <a:gd name="connsiteY15" fmla="*/ 294416 h 543992"/>
                <a:gd name="connsiteX16" fmla="*/ 601583 w 3885493"/>
                <a:gd name="connsiteY16" fmla="*/ 354659 h 543992"/>
                <a:gd name="connsiteX17" fmla="*/ 500241 w 3885493"/>
                <a:gd name="connsiteY17" fmla="*/ 412750 h 543992"/>
                <a:gd name="connsiteX18" fmla="*/ 401056 w 3885493"/>
                <a:gd name="connsiteY18" fmla="*/ 477295 h 543992"/>
                <a:gd name="connsiteX19" fmla="*/ 301870 w 3885493"/>
                <a:gd name="connsiteY19" fmla="*/ 543992 h 543992"/>
                <a:gd name="connsiteX20" fmla="*/ 0 w 3885493"/>
                <a:gd name="connsiteY20" fmla="*/ 143810 h 543992"/>
                <a:gd name="connsiteX21" fmla="*/ 94874 w 3885493"/>
                <a:gd name="connsiteY21" fmla="*/ 87871 h 543992"/>
                <a:gd name="connsiteX22" fmla="*/ 189747 w 3885493"/>
                <a:gd name="connsiteY22" fmla="*/ 31931 h 543992"/>
                <a:gd name="connsiteX23" fmla="*/ 248415 w 3885493"/>
                <a:gd name="connsiteY23" fmla="*/ 0 h 543992"/>
                <a:gd name="connsiteX0" fmla="*/ 3881180 w 3885493"/>
                <a:gd name="connsiteY0" fmla="*/ 53446 h 543992"/>
                <a:gd name="connsiteX1" fmla="*/ 3841986 w 3885493"/>
                <a:gd name="connsiteY1" fmla="*/ 0 h 543992"/>
                <a:gd name="connsiteX2" fmla="*/ 3844525 w 3885493"/>
                <a:gd name="connsiteY2" fmla="*/ 1810 h 543992"/>
                <a:gd name="connsiteX3" fmla="*/ 3870400 w 3885493"/>
                <a:gd name="connsiteY3" fmla="*/ 16870 h 543992"/>
                <a:gd name="connsiteX4" fmla="*/ 3885493 w 3885493"/>
                <a:gd name="connsiteY4" fmla="*/ 44840 h 543992"/>
                <a:gd name="connsiteX5" fmla="*/ 3881180 w 3885493"/>
                <a:gd name="connsiteY5" fmla="*/ 53446 h 543992"/>
                <a:gd name="connsiteX6" fmla="*/ 248415 w 3885493"/>
                <a:gd name="connsiteY6" fmla="*/ 0 h 543992"/>
                <a:gd name="connsiteX7" fmla="*/ 1417593 w 3885493"/>
                <a:gd name="connsiteY7" fmla="*/ 0 h 543992"/>
                <a:gd name="connsiteX8" fmla="*/ 1364882 w 3885493"/>
                <a:gd name="connsiteY8" fmla="*/ 16870 h 543992"/>
                <a:gd name="connsiteX9" fmla="*/ 1250603 w 3885493"/>
                <a:gd name="connsiteY9" fmla="*/ 55598 h 543992"/>
                <a:gd name="connsiteX10" fmla="*/ 1138480 w 3885493"/>
                <a:gd name="connsiteY10" fmla="*/ 96477 h 543992"/>
                <a:gd name="connsiteX11" fmla="*/ 1026357 w 3885493"/>
                <a:gd name="connsiteY11" fmla="*/ 143810 h 543992"/>
                <a:gd name="connsiteX12" fmla="*/ 920702 w 3885493"/>
                <a:gd name="connsiteY12" fmla="*/ 191143 h 543992"/>
                <a:gd name="connsiteX13" fmla="*/ 812892 w 3885493"/>
                <a:gd name="connsiteY13" fmla="*/ 242780 h 543992"/>
                <a:gd name="connsiteX14" fmla="*/ 705081 w 3885493"/>
                <a:gd name="connsiteY14" fmla="*/ 294416 h 543992"/>
                <a:gd name="connsiteX15" fmla="*/ 601583 w 3885493"/>
                <a:gd name="connsiteY15" fmla="*/ 354659 h 543992"/>
                <a:gd name="connsiteX16" fmla="*/ 500241 w 3885493"/>
                <a:gd name="connsiteY16" fmla="*/ 412750 h 543992"/>
                <a:gd name="connsiteX17" fmla="*/ 401056 w 3885493"/>
                <a:gd name="connsiteY17" fmla="*/ 477295 h 543992"/>
                <a:gd name="connsiteX18" fmla="*/ 301870 w 3885493"/>
                <a:gd name="connsiteY18" fmla="*/ 543992 h 543992"/>
                <a:gd name="connsiteX19" fmla="*/ 0 w 3885493"/>
                <a:gd name="connsiteY19" fmla="*/ 143810 h 543992"/>
                <a:gd name="connsiteX20" fmla="*/ 94874 w 3885493"/>
                <a:gd name="connsiteY20" fmla="*/ 87871 h 543992"/>
                <a:gd name="connsiteX21" fmla="*/ 189747 w 3885493"/>
                <a:gd name="connsiteY21" fmla="*/ 31931 h 543992"/>
                <a:gd name="connsiteX22" fmla="*/ 248415 w 3885493"/>
                <a:gd name="connsiteY22" fmla="*/ 0 h 543992"/>
                <a:gd name="connsiteX0" fmla="*/ 3885493 w 3885493"/>
                <a:gd name="connsiteY0" fmla="*/ 44840 h 543992"/>
                <a:gd name="connsiteX1" fmla="*/ 3841986 w 3885493"/>
                <a:gd name="connsiteY1" fmla="*/ 0 h 543992"/>
                <a:gd name="connsiteX2" fmla="*/ 3844525 w 3885493"/>
                <a:gd name="connsiteY2" fmla="*/ 1810 h 543992"/>
                <a:gd name="connsiteX3" fmla="*/ 3870400 w 3885493"/>
                <a:gd name="connsiteY3" fmla="*/ 16870 h 543992"/>
                <a:gd name="connsiteX4" fmla="*/ 3885493 w 3885493"/>
                <a:gd name="connsiteY4" fmla="*/ 44840 h 543992"/>
                <a:gd name="connsiteX5" fmla="*/ 248415 w 3885493"/>
                <a:gd name="connsiteY5" fmla="*/ 0 h 543992"/>
                <a:gd name="connsiteX6" fmla="*/ 1417593 w 3885493"/>
                <a:gd name="connsiteY6" fmla="*/ 0 h 543992"/>
                <a:gd name="connsiteX7" fmla="*/ 1364882 w 3885493"/>
                <a:gd name="connsiteY7" fmla="*/ 16870 h 543992"/>
                <a:gd name="connsiteX8" fmla="*/ 1250603 w 3885493"/>
                <a:gd name="connsiteY8" fmla="*/ 55598 h 543992"/>
                <a:gd name="connsiteX9" fmla="*/ 1138480 w 3885493"/>
                <a:gd name="connsiteY9" fmla="*/ 96477 h 543992"/>
                <a:gd name="connsiteX10" fmla="*/ 1026357 w 3885493"/>
                <a:gd name="connsiteY10" fmla="*/ 143810 h 543992"/>
                <a:gd name="connsiteX11" fmla="*/ 920702 w 3885493"/>
                <a:gd name="connsiteY11" fmla="*/ 191143 h 543992"/>
                <a:gd name="connsiteX12" fmla="*/ 812892 w 3885493"/>
                <a:gd name="connsiteY12" fmla="*/ 242780 h 543992"/>
                <a:gd name="connsiteX13" fmla="*/ 705081 w 3885493"/>
                <a:gd name="connsiteY13" fmla="*/ 294416 h 543992"/>
                <a:gd name="connsiteX14" fmla="*/ 601583 w 3885493"/>
                <a:gd name="connsiteY14" fmla="*/ 354659 h 543992"/>
                <a:gd name="connsiteX15" fmla="*/ 500241 w 3885493"/>
                <a:gd name="connsiteY15" fmla="*/ 412750 h 543992"/>
                <a:gd name="connsiteX16" fmla="*/ 401056 w 3885493"/>
                <a:gd name="connsiteY16" fmla="*/ 477295 h 543992"/>
                <a:gd name="connsiteX17" fmla="*/ 301870 w 3885493"/>
                <a:gd name="connsiteY17" fmla="*/ 543992 h 543992"/>
                <a:gd name="connsiteX18" fmla="*/ 0 w 3885493"/>
                <a:gd name="connsiteY18" fmla="*/ 143810 h 543992"/>
                <a:gd name="connsiteX19" fmla="*/ 94874 w 3885493"/>
                <a:gd name="connsiteY19" fmla="*/ 87871 h 543992"/>
                <a:gd name="connsiteX20" fmla="*/ 189747 w 3885493"/>
                <a:gd name="connsiteY20" fmla="*/ 31931 h 543992"/>
                <a:gd name="connsiteX21" fmla="*/ 248415 w 3885493"/>
                <a:gd name="connsiteY21" fmla="*/ 0 h 543992"/>
                <a:gd name="connsiteX0" fmla="*/ 2320463 w 3870400"/>
                <a:gd name="connsiteY0" fmla="*/ 0 h 639829"/>
                <a:gd name="connsiteX1" fmla="*/ 3841986 w 3870400"/>
                <a:gd name="connsiteY1" fmla="*/ 95837 h 639829"/>
                <a:gd name="connsiteX2" fmla="*/ 3844525 w 3870400"/>
                <a:gd name="connsiteY2" fmla="*/ 97647 h 639829"/>
                <a:gd name="connsiteX3" fmla="*/ 3870400 w 3870400"/>
                <a:gd name="connsiteY3" fmla="*/ 112707 h 639829"/>
                <a:gd name="connsiteX4" fmla="*/ 2320463 w 3870400"/>
                <a:gd name="connsiteY4" fmla="*/ 0 h 639829"/>
                <a:gd name="connsiteX5" fmla="*/ 248415 w 3870400"/>
                <a:gd name="connsiteY5" fmla="*/ 95837 h 639829"/>
                <a:gd name="connsiteX6" fmla="*/ 1417593 w 3870400"/>
                <a:gd name="connsiteY6" fmla="*/ 95837 h 639829"/>
                <a:gd name="connsiteX7" fmla="*/ 1364882 w 3870400"/>
                <a:gd name="connsiteY7" fmla="*/ 112707 h 639829"/>
                <a:gd name="connsiteX8" fmla="*/ 1250603 w 3870400"/>
                <a:gd name="connsiteY8" fmla="*/ 151435 h 639829"/>
                <a:gd name="connsiteX9" fmla="*/ 1138480 w 3870400"/>
                <a:gd name="connsiteY9" fmla="*/ 192314 h 639829"/>
                <a:gd name="connsiteX10" fmla="*/ 1026357 w 3870400"/>
                <a:gd name="connsiteY10" fmla="*/ 239647 h 639829"/>
                <a:gd name="connsiteX11" fmla="*/ 920702 w 3870400"/>
                <a:gd name="connsiteY11" fmla="*/ 286980 h 639829"/>
                <a:gd name="connsiteX12" fmla="*/ 812892 w 3870400"/>
                <a:gd name="connsiteY12" fmla="*/ 338617 h 639829"/>
                <a:gd name="connsiteX13" fmla="*/ 705081 w 3870400"/>
                <a:gd name="connsiteY13" fmla="*/ 390253 h 639829"/>
                <a:gd name="connsiteX14" fmla="*/ 601583 w 3870400"/>
                <a:gd name="connsiteY14" fmla="*/ 450496 h 639829"/>
                <a:gd name="connsiteX15" fmla="*/ 500241 w 3870400"/>
                <a:gd name="connsiteY15" fmla="*/ 508587 h 639829"/>
                <a:gd name="connsiteX16" fmla="*/ 401056 w 3870400"/>
                <a:gd name="connsiteY16" fmla="*/ 573132 h 639829"/>
                <a:gd name="connsiteX17" fmla="*/ 301870 w 3870400"/>
                <a:gd name="connsiteY17" fmla="*/ 639829 h 639829"/>
                <a:gd name="connsiteX18" fmla="*/ 0 w 3870400"/>
                <a:gd name="connsiteY18" fmla="*/ 239647 h 639829"/>
                <a:gd name="connsiteX19" fmla="*/ 94874 w 3870400"/>
                <a:gd name="connsiteY19" fmla="*/ 183708 h 639829"/>
                <a:gd name="connsiteX20" fmla="*/ 189747 w 3870400"/>
                <a:gd name="connsiteY20" fmla="*/ 127768 h 639829"/>
                <a:gd name="connsiteX21" fmla="*/ 248415 w 3870400"/>
                <a:gd name="connsiteY21" fmla="*/ 95837 h 639829"/>
                <a:gd name="connsiteX0" fmla="*/ 2320463 w 3844525"/>
                <a:gd name="connsiteY0" fmla="*/ 0 h 639829"/>
                <a:gd name="connsiteX1" fmla="*/ 3841986 w 3844525"/>
                <a:gd name="connsiteY1" fmla="*/ 95837 h 639829"/>
                <a:gd name="connsiteX2" fmla="*/ 3844525 w 3844525"/>
                <a:gd name="connsiteY2" fmla="*/ 97647 h 639829"/>
                <a:gd name="connsiteX3" fmla="*/ 2320463 w 3844525"/>
                <a:gd name="connsiteY3" fmla="*/ 0 h 639829"/>
                <a:gd name="connsiteX4" fmla="*/ 248415 w 3844525"/>
                <a:gd name="connsiteY4" fmla="*/ 95837 h 639829"/>
                <a:gd name="connsiteX5" fmla="*/ 1417593 w 3844525"/>
                <a:gd name="connsiteY5" fmla="*/ 95837 h 639829"/>
                <a:gd name="connsiteX6" fmla="*/ 1364882 w 3844525"/>
                <a:gd name="connsiteY6" fmla="*/ 112707 h 639829"/>
                <a:gd name="connsiteX7" fmla="*/ 1250603 w 3844525"/>
                <a:gd name="connsiteY7" fmla="*/ 151435 h 639829"/>
                <a:gd name="connsiteX8" fmla="*/ 1138480 w 3844525"/>
                <a:gd name="connsiteY8" fmla="*/ 192314 h 639829"/>
                <a:gd name="connsiteX9" fmla="*/ 1026357 w 3844525"/>
                <a:gd name="connsiteY9" fmla="*/ 239647 h 639829"/>
                <a:gd name="connsiteX10" fmla="*/ 920702 w 3844525"/>
                <a:gd name="connsiteY10" fmla="*/ 286980 h 639829"/>
                <a:gd name="connsiteX11" fmla="*/ 812892 w 3844525"/>
                <a:gd name="connsiteY11" fmla="*/ 338617 h 639829"/>
                <a:gd name="connsiteX12" fmla="*/ 705081 w 3844525"/>
                <a:gd name="connsiteY12" fmla="*/ 390253 h 639829"/>
                <a:gd name="connsiteX13" fmla="*/ 601583 w 3844525"/>
                <a:gd name="connsiteY13" fmla="*/ 450496 h 639829"/>
                <a:gd name="connsiteX14" fmla="*/ 500241 w 3844525"/>
                <a:gd name="connsiteY14" fmla="*/ 508587 h 639829"/>
                <a:gd name="connsiteX15" fmla="*/ 401056 w 3844525"/>
                <a:gd name="connsiteY15" fmla="*/ 573132 h 639829"/>
                <a:gd name="connsiteX16" fmla="*/ 301870 w 3844525"/>
                <a:gd name="connsiteY16" fmla="*/ 639829 h 639829"/>
                <a:gd name="connsiteX17" fmla="*/ 0 w 3844525"/>
                <a:gd name="connsiteY17" fmla="*/ 239647 h 639829"/>
                <a:gd name="connsiteX18" fmla="*/ 94874 w 3844525"/>
                <a:gd name="connsiteY18" fmla="*/ 183708 h 639829"/>
                <a:gd name="connsiteX19" fmla="*/ 189747 w 3844525"/>
                <a:gd name="connsiteY19" fmla="*/ 127768 h 639829"/>
                <a:gd name="connsiteX20" fmla="*/ 248415 w 3844525"/>
                <a:gd name="connsiteY20" fmla="*/ 95837 h 639829"/>
                <a:gd name="connsiteX0" fmla="*/ 2320463 w 3841986"/>
                <a:gd name="connsiteY0" fmla="*/ 0 h 639829"/>
                <a:gd name="connsiteX1" fmla="*/ 3841986 w 3841986"/>
                <a:gd name="connsiteY1" fmla="*/ 95837 h 639829"/>
                <a:gd name="connsiteX2" fmla="*/ 2320463 w 3841986"/>
                <a:gd name="connsiteY2" fmla="*/ 0 h 639829"/>
                <a:gd name="connsiteX3" fmla="*/ 248415 w 3841986"/>
                <a:gd name="connsiteY3" fmla="*/ 95837 h 639829"/>
                <a:gd name="connsiteX4" fmla="*/ 1417593 w 3841986"/>
                <a:gd name="connsiteY4" fmla="*/ 95837 h 639829"/>
                <a:gd name="connsiteX5" fmla="*/ 1364882 w 3841986"/>
                <a:gd name="connsiteY5" fmla="*/ 112707 h 639829"/>
                <a:gd name="connsiteX6" fmla="*/ 1250603 w 3841986"/>
                <a:gd name="connsiteY6" fmla="*/ 151435 h 639829"/>
                <a:gd name="connsiteX7" fmla="*/ 1138480 w 3841986"/>
                <a:gd name="connsiteY7" fmla="*/ 192314 h 639829"/>
                <a:gd name="connsiteX8" fmla="*/ 1026357 w 3841986"/>
                <a:gd name="connsiteY8" fmla="*/ 239647 h 639829"/>
                <a:gd name="connsiteX9" fmla="*/ 920702 w 3841986"/>
                <a:gd name="connsiteY9" fmla="*/ 286980 h 639829"/>
                <a:gd name="connsiteX10" fmla="*/ 812892 w 3841986"/>
                <a:gd name="connsiteY10" fmla="*/ 338617 h 639829"/>
                <a:gd name="connsiteX11" fmla="*/ 705081 w 3841986"/>
                <a:gd name="connsiteY11" fmla="*/ 390253 h 639829"/>
                <a:gd name="connsiteX12" fmla="*/ 601583 w 3841986"/>
                <a:gd name="connsiteY12" fmla="*/ 450496 h 639829"/>
                <a:gd name="connsiteX13" fmla="*/ 500241 w 3841986"/>
                <a:gd name="connsiteY13" fmla="*/ 508587 h 639829"/>
                <a:gd name="connsiteX14" fmla="*/ 401056 w 3841986"/>
                <a:gd name="connsiteY14" fmla="*/ 573132 h 639829"/>
                <a:gd name="connsiteX15" fmla="*/ 301870 w 3841986"/>
                <a:gd name="connsiteY15" fmla="*/ 639829 h 639829"/>
                <a:gd name="connsiteX16" fmla="*/ 0 w 3841986"/>
                <a:gd name="connsiteY16" fmla="*/ 239647 h 639829"/>
                <a:gd name="connsiteX17" fmla="*/ 94874 w 3841986"/>
                <a:gd name="connsiteY17" fmla="*/ 183708 h 639829"/>
                <a:gd name="connsiteX18" fmla="*/ 189747 w 3841986"/>
                <a:gd name="connsiteY18" fmla="*/ 127768 h 639829"/>
                <a:gd name="connsiteX19" fmla="*/ 248415 w 3841986"/>
                <a:gd name="connsiteY19" fmla="*/ 95837 h 639829"/>
                <a:gd name="connsiteX0" fmla="*/ 248415 w 1417593"/>
                <a:gd name="connsiteY0" fmla="*/ 0 h 543992"/>
                <a:gd name="connsiteX1" fmla="*/ 1417593 w 1417593"/>
                <a:gd name="connsiteY1" fmla="*/ 0 h 543992"/>
                <a:gd name="connsiteX2" fmla="*/ 1364882 w 1417593"/>
                <a:gd name="connsiteY2" fmla="*/ 16870 h 543992"/>
                <a:gd name="connsiteX3" fmla="*/ 1250603 w 1417593"/>
                <a:gd name="connsiteY3" fmla="*/ 55598 h 543992"/>
                <a:gd name="connsiteX4" fmla="*/ 1138480 w 1417593"/>
                <a:gd name="connsiteY4" fmla="*/ 96477 h 543992"/>
                <a:gd name="connsiteX5" fmla="*/ 1026357 w 1417593"/>
                <a:gd name="connsiteY5" fmla="*/ 143810 h 543992"/>
                <a:gd name="connsiteX6" fmla="*/ 920702 w 1417593"/>
                <a:gd name="connsiteY6" fmla="*/ 191143 h 543992"/>
                <a:gd name="connsiteX7" fmla="*/ 812892 w 1417593"/>
                <a:gd name="connsiteY7" fmla="*/ 242780 h 543992"/>
                <a:gd name="connsiteX8" fmla="*/ 705081 w 1417593"/>
                <a:gd name="connsiteY8" fmla="*/ 294416 h 543992"/>
                <a:gd name="connsiteX9" fmla="*/ 601583 w 1417593"/>
                <a:gd name="connsiteY9" fmla="*/ 354659 h 543992"/>
                <a:gd name="connsiteX10" fmla="*/ 500241 w 1417593"/>
                <a:gd name="connsiteY10" fmla="*/ 412750 h 543992"/>
                <a:gd name="connsiteX11" fmla="*/ 401056 w 1417593"/>
                <a:gd name="connsiteY11" fmla="*/ 477295 h 543992"/>
                <a:gd name="connsiteX12" fmla="*/ 301870 w 1417593"/>
                <a:gd name="connsiteY12" fmla="*/ 543992 h 543992"/>
                <a:gd name="connsiteX13" fmla="*/ 0 w 1417593"/>
                <a:gd name="connsiteY13" fmla="*/ 143810 h 543992"/>
                <a:gd name="connsiteX14" fmla="*/ 94874 w 1417593"/>
                <a:gd name="connsiteY14" fmla="*/ 87871 h 543992"/>
                <a:gd name="connsiteX15" fmla="*/ 189747 w 1417593"/>
                <a:gd name="connsiteY15" fmla="*/ 31931 h 543992"/>
                <a:gd name="connsiteX16" fmla="*/ 248415 w 1417593"/>
                <a:gd name="connsiteY16" fmla="*/ 0 h 54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17593" h="543992">
                  <a:moveTo>
                    <a:pt x="248415" y="0"/>
                  </a:moveTo>
                  <a:lnTo>
                    <a:pt x="1417593" y="0"/>
                  </a:lnTo>
                  <a:lnTo>
                    <a:pt x="1364882" y="16870"/>
                  </a:lnTo>
                  <a:lnTo>
                    <a:pt x="1250603" y="55598"/>
                  </a:lnTo>
                  <a:lnTo>
                    <a:pt x="1138480" y="96477"/>
                  </a:lnTo>
                  <a:lnTo>
                    <a:pt x="1026357" y="143810"/>
                  </a:lnTo>
                  <a:lnTo>
                    <a:pt x="920702" y="191143"/>
                  </a:lnTo>
                  <a:lnTo>
                    <a:pt x="812892" y="242780"/>
                  </a:lnTo>
                  <a:lnTo>
                    <a:pt x="705081" y="294416"/>
                  </a:lnTo>
                  <a:lnTo>
                    <a:pt x="601583" y="354659"/>
                  </a:lnTo>
                  <a:lnTo>
                    <a:pt x="500241" y="412750"/>
                  </a:lnTo>
                  <a:lnTo>
                    <a:pt x="401056" y="477295"/>
                  </a:lnTo>
                  <a:lnTo>
                    <a:pt x="301870" y="543992"/>
                  </a:lnTo>
                  <a:lnTo>
                    <a:pt x="0" y="143810"/>
                  </a:lnTo>
                  <a:lnTo>
                    <a:pt x="94874" y="87871"/>
                  </a:lnTo>
                  <a:lnTo>
                    <a:pt x="189747" y="31931"/>
                  </a:lnTo>
                  <a:lnTo>
                    <a:pt x="248415"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sp>
          <p:nvSpPr>
            <p:cNvPr id="186" name="Freeform 38"/>
            <p:cNvSpPr>
              <a:spLocks/>
            </p:cNvSpPr>
            <p:nvPr userDrawn="1"/>
          </p:nvSpPr>
          <p:spPr bwMode="auto">
            <a:xfrm>
              <a:off x="6858000" y="487363"/>
              <a:ext cx="2290763" cy="1527175"/>
            </a:xfrm>
            <a:custGeom>
              <a:avLst/>
              <a:gdLst>
                <a:gd name="connsiteX0" fmla="*/ 2602057 w 2918291"/>
                <a:gd name="connsiteY0" fmla="*/ 0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56" fmla="*/ 2509281 w 2918291"/>
                <a:gd name="connsiteY56" fmla="*/ 4312 h 1548162"/>
                <a:gd name="connsiteX57" fmla="*/ 2602057 w 2918291"/>
                <a:gd name="connsiteY57" fmla="*/ 0 h 1548162"/>
                <a:gd name="connsiteX0" fmla="*/ 2602057 w 2918291"/>
                <a:gd name="connsiteY0" fmla="*/ 0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56" fmla="*/ 2602057 w 2918291"/>
                <a:gd name="connsiteY56" fmla="*/ 0 h 1548162"/>
                <a:gd name="connsiteX0" fmla="*/ 2319413 w 2918291"/>
                <a:gd name="connsiteY0" fmla="*/ 19406 h 1548162"/>
                <a:gd name="connsiteX1" fmla="*/ 2692677 w 2918291"/>
                <a:gd name="connsiteY1" fmla="*/ 0 h 1548162"/>
                <a:gd name="connsiteX2" fmla="*/ 2783295 w 2918291"/>
                <a:gd name="connsiteY2" fmla="*/ 4312 h 1548162"/>
                <a:gd name="connsiteX3" fmla="*/ 2871757 w 2918291"/>
                <a:gd name="connsiteY3" fmla="*/ 12937 h 1548162"/>
                <a:gd name="connsiteX4" fmla="*/ 2918291 w 2918291"/>
                <a:gd name="connsiteY4" fmla="*/ 16609 h 1548162"/>
                <a:gd name="connsiteX5" fmla="*/ 2918291 w 2918291"/>
                <a:gd name="connsiteY5" fmla="*/ 135950 h 1548162"/>
                <a:gd name="connsiteX6" fmla="*/ 2826447 w 2918291"/>
                <a:gd name="connsiteY6" fmla="*/ 146623 h 1548162"/>
                <a:gd name="connsiteX7" fmla="*/ 2740143 w 2918291"/>
                <a:gd name="connsiteY7" fmla="*/ 163872 h 1548162"/>
                <a:gd name="connsiteX8" fmla="*/ 2645209 w 2918291"/>
                <a:gd name="connsiteY8" fmla="*/ 183278 h 1548162"/>
                <a:gd name="connsiteX9" fmla="*/ 2552433 w 2918291"/>
                <a:gd name="connsiteY9" fmla="*/ 206997 h 1548162"/>
                <a:gd name="connsiteX10" fmla="*/ 2457499 w 2918291"/>
                <a:gd name="connsiteY10" fmla="*/ 230715 h 1548162"/>
                <a:gd name="connsiteX11" fmla="*/ 2362565 w 2918291"/>
                <a:gd name="connsiteY11" fmla="*/ 263058 h 1548162"/>
                <a:gd name="connsiteX12" fmla="*/ 2263315 w 2918291"/>
                <a:gd name="connsiteY12" fmla="*/ 293245 h 1548162"/>
                <a:gd name="connsiteX13" fmla="*/ 2164066 w 2918291"/>
                <a:gd name="connsiteY13" fmla="*/ 329901 h 1548162"/>
                <a:gd name="connsiteX14" fmla="*/ 2064817 w 2918291"/>
                <a:gd name="connsiteY14" fmla="*/ 368713 h 1548162"/>
                <a:gd name="connsiteX15" fmla="*/ 1965568 w 2918291"/>
                <a:gd name="connsiteY15" fmla="*/ 413993 h 1548162"/>
                <a:gd name="connsiteX16" fmla="*/ 1866318 w 2918291"/>
                <a:gd name="connsiteY16" fmla="*/ 457118 h 1548162"/>
                <a:gd name="connsiteX17" fmla="*/ 1767069 w 2918291"/>
                <a:gd name="connsiteY17" fmla="*/ 504554 h 1548162"/>
                <a:gd name="connsiteX18" fmla="*/ 1667820 w 2918291"/>
                <a:gd name="connsiteY18" fmla="*/ 556303 h 1548162"/>
                <a:gd name="connsiteX19" fmla="*/ 1564255 w 2918291"/>
                <a:gd name="connsiteY19" fmla="*/ 612365 h 1548162"/>
                <a:gd name="connsiteX20" fmla="*/ 1465006 w 2918291"/>
                <a:gd name="connsiteY20" fmla="*/ 668427 h 1548162"/>
                <a:gd name="connsiteX21" fmla="*/ 1361442 w 2918291"/>
                <a:gd name="connsiteY21" fmla="*/ 726644 h 1548162"/>
                <a:gd name="connsiteX22" fmla="*/ 1262192 w 2918291"/>
                <a:gd name="connsiteY22" fmla="*/ 791331 h 1548162"/>
                <a:gd name="connsiteX23" fmla="*/ 1162943 w 2918291"/>
                <a:gd name="connsiteY23" fmla="*/ 853861 h 1548162"/>
                <a:gd name="connsiteX24" fmla="*/ 1063694 w 2918291"/>
                <a:gd name="connsiteY24" fmla="*/ 920704 h 1548162"/>
                <a:gd name="connsiteX25" fmla="*/ 964444 w 2918291"/>
                <a:gd name="connsiteY25" fmla="*/ 994015 h 1548162"/>
                <a:gd name="connsiteX26" fmla="*/ 865195 w 2918291"/>
                <a:gd name="connsiteY26" fmla="*/ 1065170 h 1548162"/>
                <a:gd name="connsiteX27" fmla="*/ 770261 w 2918291"/>
                <a:gd name="connsiteY27" fmla="*/ 1140638 h 1548162"/>
                <a:gd name="connsiteX28" fmla="*/ 675327 w 2918291"/>
                <a:gd name="connsiteY28" fmla="*/ 1216105 h 1548162"/>
                <a:gd name="connsiteX29" fmla="*/ 580393 w 2918291"/>
                <a:gd name="connsiteY29" fmla="*/ 1295885 h 1548162"/>
                <a:gd name="connsiteX30" fmla="*/ 483301 w 2918291"/>
                <a:gd name="connsiteY30" fmla="*/ 1377821 h 1548162"/>
                <a:gd name="connsiteX31" fmla="*/ 392682 w 2918291"/>
                <a:gd name="connsiteY31" fmla="*/ 1461914 h 1548162"/>
                <a:gd name="connsiteX32" fmla="*/ 302063 w 2918291"/>
                <a:gd name="connsiteY32" fmla="*/ 1548162 h 1548162"/>
                <a:gd name="connsiteX33" fmla="*/ 0 w 2918291"/>
                <a:gd name="connsiteY33" fmla="*/ 1151419 h 1548162"/>
                <a:gd name="connsiteX34" fmla="*/ 107880 w 2918291"/>
                <a:gd name="connsiteY34" fmla="*/ 1056545 h 1548162"/>
                <a:gd name="connsiteX35" fmla="*/ 213602 w 2918291"/>
                <a:gd name="connsiteY35" fmla="*/ 965984 h 1548162"/>
                <a:gd name="connsiteX36" fmla="*/ 325797 w 2918291"/>
                <a:gd name="connsiteY36" fmla="*/ 877579 h 1548162"/>
                <a:gd name="connsiteX37" fmla="*/ 431519 w 2918291"/>
                <a:gd name="connsiteY37" fmla="*/ 797799 h 1548162"/>
                <a:gd name="connsiteX38" fmla="*/ 539399 w 2918291"/>
                <a:gd name="connsiteY38" fmla="*/ 718020 h 1548162"/>
                <a:gd name="connsiteX39" fmla="*/ 651593 w 2918291"/>
                <a:gd name="connsiteY39" fmla="*/ 646864 h 1548162"/>
                <a:gd name="connsiteX40" fmla="*/ 757315 w 2918291"/>
                <a:gd name="connsiteY40" fmla="*/ 580022 h 1548162"/>
                <a:gd name="connsiteX41" fmla="*/ 865195 w 2918291"/>
                <a:gd name="connsiteY41" fmla="*/ 517491 h 1548162"/>
                <a:gd name="connsiteX42" fmla="*/ 973075 w 2918291"/>
                <a:gd name="connsiteY42" fmla="*/ 457118 h 1548162"/>
                <a:gd name="connsiteX43" fmla="*/ 1083112 w 2918291"/>
                <a:gd name="connsiteY43" fmla="*/ 396743 h 1548162"/>
                <a:gd name="connsiteX44" fmla="*/ 1190992 w 2918291"/>
                <a:gd name="connsiteY44" fmla="*/ 344994 h 1548162"/>
                <a:gd name="connsiteX45" fmla="*/ 1298871 w 2918291"/>
                <a:gd name="connsiteY45" fmla="*/ 297558 h 1548162"/>
                <a:gd name="connsiteX46" fmla="*/ 1402436 w 2918291"/>
                <a:gd name="connsiteY46" fmla="*/ 254433 h 1548162"/>
                <a:gd name="connsiteX47" fmla="*/ 1508158 w 2918291"/>
                <a:gd name="connsiteY47" fmla="*/ 215621 h 1548162"/>
                <a:gd name="connsiteX48" fmla="*/ 1611722 w 2918291"/>
                <a:gd name="connsiteY48" fmla="*/ 178966 h 1548162"/>
                <a:gd name="connsiteX49" fmla="*/ 1719602 w 2918291"/>
                <a:gd name="connsiteY49" fmla="*/ 142310 h 1548162"/>
                <a:gd name="connsiteX50" fmla="*/ 1823166 w 2918291"/>
                <a:gd name="connsiteY50" fmla="*/ 116436 h 1548162"/>
                <a:gd name="connsiteX51" fmla="*/ 1922416 w 2918291"/>
                <a:gd name="connsiteY51" fmla="*/ 88405 h 1548162"/>
                <a:gd name="connsiteX52" fmla="*/ 2025980 w 2918291"/>
                <a:gd name="connsiteY52" fmla="*/ 66843 h 1548162"/>
                <a:gd name="connsiteX53" fmla="*/ 2125229 w 2918291"/>
                <a:gd name="connsiteY53" fmla="*/ 47437 h 1548162"/>
                <a:gd name="connsiteX54" fmla="*/ 2224479 w 2918291"/>
                <a:gd name="connsiteY54" fmla="*/ 32343 h 1548162"/>
                <a:gd name="connsiteX55" fmla="*/ 2319413 w 2918291"/>
                <a:gd name="connsiteY55" fmla="*/ 19406 h 1548162"/>
                <a:gd name="connsiteX0" fmla="*/ 2319413 w 2918291"/>
                <a:gd name="connsiteY0" fmla="*/ 15094 h 1543850"/>
                <a:gd name="connsiteX1" fmla="*/ 2783295 w 2918291"/>
                <a:gd name="connsiteY1" fmla="*/ 0 h 1543850"/>
                <a:gd name="connsiteX2" fmla="*/ 2871757 w 2918291"/>
                <a:gd name="connsiteY2" fmla="*/ 8625 h 1543850"/>
                <a:gd name="connsiteX3" fmla="*/ 2918291 w 2918291"/>
                <a:gd name="connsiteY3" fmla="*/ 12297 h 1543850"/>
                <a:gd name="connsiteX4" fmla="*/ 2918291 w 2918291"/>
                <a:gd name="connsiteY4" fmla="*/ 131638 h 1543850"/>
                <a:gd name="connsiteX5" fmla="*/ 2826447 w 2918291"/>
                <a:gd name="connsiteY5" fmla="*/ 142311 h 1543850"/>
                <a:gd name="connsiteX6" fmla="*/ 2740143 w 2918291"/>
                <a:gd name="connsiteY6" fmla="*/ 159560 h 1543850"/>
                <a:gd name="connsiteX7" fmla="*/ 2645209 w 2918291"/>
                <a:gd name="connsiteY7" fmla="*/ 178966 h 1543850"/>
                <a:gd name="connsiteX8" fmla="*/ 2552433 w 2918291"/>
                <a:gd name="connsiteY8" fmla="*/ 202685 h 1543850"/>
                <a:gd name="connsiteX9" fmla="*/ 2457499 w 2918291"/>
                <a:gd name="connsiteY9" fmla="*/ 226403 h 1543850"/>
                <a:gd name="connsiteX10" fmla="*/ 2362565 w 2918291"/>
                <a:gd name="connsiteY10" fmla="*/ 258746 h 1543850"/>
                <a:gd name="connsiteX11" fmla="*/ 2263315 w 2918291"/>
                <a:gd name="connsiteY11" fmla="*/ 288933 h 1543850"/>
                <a:gd name="connsiteX12" fmla="*/ 2164066 w 2918291"/>
                <a:gd name="connsiteY12" fmla="*/ 325589 h 1543850"/>
                <a:gd name="connsiteX13" fmla="*/ 2064817 w 2918291"/>
                <a:gd name="connsiteY13" fmla="*/ 364401 h 1543850"/>
                <a:gd name="connsiteX14" fmla="*/ 1965568 w 2918291"/>
                <a:gd name="connsiteY14" fmla="*/ 409681 h 1543850"/>
                <a:gd name="connsiteX15" fmla="*/ 1866318 w 2918291"/>
                <a:gd name="connsiteY15" fmla="*/ 452806 h 1543850"/>
                <a:gd name="connsiteX16" fmla="*/ 1767069 w 2918291"/>
                <a:gd name="connsiteY16" fmla="*/ 500242 h 1543850"/>
                <a:gd name="connsiteX17" fmla="*/ 1667820 w 2918291"/>
                <a:gd name="connsiteY17" fmla="*/ 551991 h 1543850"/>
                <a:gd name="connsiteX18" fmla="*/ 1564255 w 2918291"/>
                <a:gd name="connsiteY18" fmla="*/ 608053 h 1543850"/>
                <a:gd name="connsiteX19" fmla="*/ 1465006 w 2918291"/>
                <a:gd name="connsiteY19" fmla="*/ 664115 h 1543850"/>
                <a:gd name="connsiteX20" fmla="*/ 1361442 w 2918291"/>
                <a:gd name="connsiteY20" fmla="*/ 722332 h 1543850"/>
                <a:gd name="connsiteX21" fmla="*/ 1262192 w 2918291"/>
                <a:gd name="connsiteY21" fmla="*/ 787019 h 1543850"/>
                <a:gd name="connsiteX22" fmla="*/ 1162943 w 2918291"/>
                <a:gd name="connsiteY22" fmla="*/ 849549 h 1543850"/>
                <a:gd name="connsiteX23" fmla="*/ 1063694 w 2918291"/>
                <a:gd name="connsiteY23" fmla="*/ 916392 h 1543850"/>
                <a:gd name="connsiteX24" fmla="*/ 964444 w 2918291"/>
                <a:gd name="connsiteY24" fmla="*/ 989703 h 1543850"/>
                <a:gd name="connsiteX25" fmla="*/ 865195 w 2918291"/>
                <a:gd name="connsiteY25" fmla="*/ 1060858 h 1543850"/>
                <a:gd name="connsiteX26" fmla="*/ 770261 w 2918291"/>
                <a:gd name="connsiteY26" fmla="*/ 1136326 h 1543850"/>
                <a:gd name="connsiteX27" fmla="*/ 675327 w 2918291"/>
                <a:gd name="connsiteY27" fmla="*/ 1211793 h 1543850"/>
                <a:gd name="connsiteX28" fmla="*/ 580393 w 2918291"/>
                <a:gd name="connsiteY28" fmla="*/ 1291573 h 1543850"/>
                <a:gd name="connsiteX29" fmla="*/ 483301 w 2918291"/>
                <a:gd name="connsiteY29" fmla="*/ 1373509 h 1543850"/>
                <a:gd name="connsiteX30" fmla="*/ 392682 w 2918291"/>
                <a:gd name="connsiteY30" fmla="*/ 1457602 h 1543850"/>
                <a:gd name="connsiteX31" fmla="*/ 302063 w 2918291"/>
                <a:gd name="connsiteY31" fmla="*/ 1543850 h 1543850"/>
                <a:gd name="connsiteX32" fmla="*/ 0 w 2918291"/>
                <a:gd name="connsiteY32" fmla="*/ 1147107 h 1543850"/>
                <a:gd name="connsiteX33" fmla="*/ 107880 w 2918291"/>
                <a:gd name="connsiteY33" fmla="*/ 1052233 h 1543850"/>
                <a:gd name="connsiteX34" fmla="*/ 213602 w 2918291"/>
                <a:gd name="connsiteY34" fmla="*/ 961672 h 1543850"/>
                <a:gd name="connsiteX35" fmla="*/ 325797 w 2918291"/>
                <a:gd name="connsiteY35" fmla="*/ 873267 h 1543850"/>
                <a:gd name="connsiteX36" fmla="*/ 431519 w 2918291"/>
                <a:gd name="connsiteY36" fmla="*/ 793487 h 1543850"/>
                <a:gd name="connsiteX37" fmla="*/ 539399 w 2918291"/>
                <a:gd name="connsiteY37" fmla="*/ 713708 h 1543850"/>
                <a:gd name="connsiteX38" fmla="*/ 651593 w 2918291"/>
                <a:gd name="connsiteY38" fmla="*/ 642552 h 1543850"/>
                <a:gd name="connsiteX39" fmla="*/ 757315 w 2918291"/>
                <a:gd name="connsiteY39" fmla="*/ 575710 h 1543850"/>
                <a:gd name="connsiteX40" fmla="*/ 865195 w 2918291"/>
                <a:gd name="connsiteY40" fmla="*/ 513179 h 1543850"/>
                <a:gd name="connsiteX41" fmla="*/ 973075 w 2918291"/>
                <a:gd name="connsiteY41" fmla="*/ 452806 h 1543850"/>
                <a:gd name="connsiteX42" fmla="*/ 1083112 w 2918291"/>
                <a:gd name="connsiteY42" fmla="*/ 392431 h 1543850"/>
                <a:gd name="connsiteX43" fmla="*/ 1190992 w 2918291"/>
                <a:gd name="connsiteY43" fmla="*/ 340682 h 1543850"/>
                <a:gd name="connsiteX44" fmla="*/ 1298871 w 2918291"/>
                <a:gd name="connsiteY44" fmla="*/ 293246 h 1543850"/>
                <a:gd name="connsiteX45" fmla="*/ 1402436 w 2918291"/>
                <a:gd name="connsiteY45" fmla="*/ 250121 h 1543850"/>
                <a:gd name="connsiteX46" fmla="*/ 1508158 w 2918291"/>
                <a:gd name="connsiteY46" fmla="*/ 211309 h 1543850"/>
                <a:gd name="connsiteX47" fmla="*/ 1611722 w 2918291"/>
                <a:gd name="connsiteY47" fmla="*/ 174654 h 1543850"/>
                <a:gd name="connsiteX48" fmla="*/ 1719602 w 2918291"/>
                <a:gd name="connsiteY48" fmla="*/ 137998 h 1543850"/>
                <a:gd name="connsiteX49" fmla="*/ 1823166 w 2918291"/>
                <a:gd name="connsiteY49" fmla="*/ 112124 h 1543850"/>
                <a:gd name="connsiteX50" fmla="*/ 1922416 w 2918291"/>
                <a:gd name="connsiteY50" fmla="*/ 84093 h 1543850"/>
                <a:gd name="connsiteX51" fmla="*/ 2025980 w 2918291"/>
                <a:gd name="connsiteY51" fmla="*/ 62531 h 1543850"/>
                <a:gd name="connsiteX52" fmla="*/ 2125229 w 2918291"/>
                <a:gd name="connsiteY52" fmla="*/ 43125 h 1543850"/>
                <a:gd name="connsiteX53" fmla="*/ 2224479 w 2918291"/>
                <a:gd name="connsiteY53" fmla="*/ 28031 h 1543850"/>
                <a:gd name="connsiteX54" fmla="*/ 2319413 w 2918291"/>
                <a:gd name="connsiteY54" fmla="*/ 15094 h 1543850"/>
                <a:gd name="connsiteX0" fmla="*/ 2319413 w 2918291"/>
                <a:gd name="connsiteY0" fmla="*/ 6469 h 1535225"/>
                <a:gd name="connsiteX1" fmla="*/ 2871757 w 2918291"/>
                <a:gd name="connsiteY1" fmla="*/ 0 h 1535225"/>
                <a:gd name="connsiteX2" fmla="*/ 2918291 w 2918291"/>
                <a:gd name="connsiteY2" fmla="*/ 3672 h 1535225"/>
                <a:gd name="connsiteX3" fmla="*/ 2918291 w 2918291"/>
                <a:gd name="connsiteY3" fmla="*/ 123013 h 1535225"/>
                <a:gd name="connsiteX4" fmla="*/ 2826447 w 2918291"/>
                <a:gd name="connsiteY4" fmla="*/ 133686 h 1535225"/>
                <a:gd name="connsiteX5" fmla="*/ 2740143 w 2918291"/>
                <a:gd name="connsiteY5" fmla="*/ 150935 h 1535225"/>
                <a:gd name="connsiteX6" fmla="*/ 2645209 w 2918291"/>
                <a:gd name="connsiteY6" fmla="*/ 170341 h 1535225"/>
                <a:gd name="connsiteX7" fmla="*/ 2552433 w 2918291"/>
                <a:gd name="connsiteY7" fmla="*/ 194060 h 1535225"/>
                <a:gd name="connsiteX8" fmla="*/ 2457499 w 2918291"/>
                <a:gd name="connsiteY8" fmla="*/ 217778 h 1535225"/>
                <a:gd name="connsiteX9" fmla="*/ 2362565 w 2918291"/>
                <a:gd name="connsiteY9" fmla="*/ 250121 h 1535225"/>
                <a:gd name="connsiteX10" fmla="*/ 2263315 w 2918291"/>
                <a:gd name="connsiteY10" fmla="*/ 280308 h 1535225"/>
                <a:gd name="connsiteX11" fmla="*/ 2164066 w 2918291"/>
                <a:gd name="connsiteY11" fmla="*/ 316964 h 1535225"/>
                <a:gd name="connsiteX12" fmla="*/ 2064817 w 2918291"/>
                <a:gd name="connsiteY12" fmla="*/ 355776 h 1535225"/>
                <a:gd name="connsiteX13" fmla="*/ 1965568 w 2918291"/>
                <a:gd name="connsiteY13" fmla="*/ 401056 h 1535225"/>
                <a:gd name="connsiteX14" fmla="*/ 1866318 w 2918291"/>
                <a:gd name="connsiteY14" fmla="*/ 444181 h 1535225"/>
                <a:gd name="connsiteX15" fmla="*/ 1767069 w 2918291"/>
                <a:gd name="connsiteY15" fmla="*/ 491617 h 1535225"/>
                <a:gd name="connsiteX16" fmla="*/ 1667820 w 2918291"/>
                <a:gd name="connsiteY16" fmla="*/ 543366 h 1535225"/>
                <a:gd name="connsiteX17" fmla="*/ 1564255 w 2918291"/>
                <a:gd name="connsiteY17" fmla="*/ 599428 h 1535225"/>
                <a:gd name="connsiteX18" fmla="*/ 1465006 w 2918291"/>
                <a:gd name="connsiteY18" fmla="*/ 655490 h 1535225"/>
                <a:gd name="connsiteX19" fmla="*/ 1361442 w 2918291"/>
                <a:gd name="connsiteY19" fmla="*/ 713707 h 1535225"/>
                <a:gd name="connsiteX20" fmla="*/ 1262192 w 2918291"/>
                <a:gd name="connsiteY20" fmla="*/ 778394 h 1535225"/>
                <a:gd name="connsiteX21" fmla="*/ 1162943 w 2918291"/>
                <a:gd name="connsiteY21" fmla="*/ 840924 h 1535225"/>
                <a:gd name="connsiteX22" fmla="*/ 1063694 w 2918291"/>
                <a:gd name="connsiteY22" fmla="*/ 907767 h 1535225"/>
                <a:gd name="connsiteX23" fmla="*/ 964444 w 2918291"/>
                <a:gd name="connsiteY23" fmla="*/ 981078 h 1535225"/>
                <a:gd name="connsiteX24" fmla="*/ 865195 w 2918291"/>
                <a:gd name="connsiteY24" fmla="*/ 1052233 h 1535225"/>
                <a:gd name="connsiteX25" fmla="*/ 770261 w 2918291"/>
                <a:gd name="connsiteY25" fmla="*/ 1127701 h 1535225"/>
                <a:gd name="connsiteX26" fmla="*/ 675327 w 2918291"/>
                <a:gd name="connsiteY26" fmla="*/ 1203168 h 1535225"/>
                <a:gd name="connsiteX27" fmla="*/ 580393 w 2918291"/>
                <a:gd name="connsiteY27" fmla="*/ 1282948 h 1535225"/>
                <a:gd name="connsiteX28" fmla="*/ 483301 w 2918291"/>
                <a:gd name="connsiteY28" fmla="*/ 1364884 h 1535225"/>
                <a:gd name="connsiteX29" fmla="*/ 392682 w 2918291"/>
                <a:gd name="connsiteY29" fmla="*/ 1448977 h 1535225"/>
                <a:gd name="connsiteX30" fmla="*/ 302063 w 2918291"/>
                <a:gd name="connsiteY30" fmla="*/ 1535225 h 1535225"/>
                <a:gd name="connsiteX31" fmla="*/ 0 w 2918291"/>
                <a:gd name="connsiteY31" fmla="*/ 1138482 h 1535225"/>
                <a:gd name="connsiteX32" fmla="*/ 107880 w 2918291"/>
                <a:gd name="connsiteY32" fmla="*/ 1043608 h 1535225"/>
                <a:gd name="connsiteX33" fmla="*/ 213602 w 2918291"/>
                <a:gd name="connsiteY33" fmla="*/ 953047 h 1535225"/>
                <a:gd name="connsiteX34" fmla="*/ 325797 w 2918291"/>
                <a:gd name="connsiteY34" fmla="*/ 864642 h 1535225"/>
                <a:gd name="connsiteX35" fmla="*/ 431519 w 2918291"/>
                <a:gd name="connsiteY35" fmla="*/ 784862 h 1535225"/>
                <a:gd name="connsiteX36" fmla="*/ 539399 w 2918291"/>
                <a:gd name="connsiteY36" fmla="*/ 705083 h 1535225"/>
                <a:gd name="connsiteX37" fmla="*/ 651593 w 2918291"/>
                <a:gd name="connsiteY37" fmla="*/ 633927 h 1535225"/>
                <a:gd name="connsiteX38" fmla="*/ 757315 w 2918291"/>
                <a:gd name="connsiteY38" fmla="*/ 567085 h 1535225"/>
                <a:gd name="connsiteX39" fmla="*/ 865195 w 2918291"/>
                <a:gd name="connsiteY39" fmla="*/ 504554 h 1535225"/>
                <a:gd name="connsiteX40" fmla="*/ 973075 w 2918291"/>
                <a:gd name="connsiteY40" fmla="*/ 444181 h 1535225"/>
                <a:gd name="connsiteX41" fmla="*/ 1083112 w 2918291"/>
                <a:gd name="connsiteY41" fmla="*/ 383806 h 1535225"/>
                <a:gd name="connsiteX42" fmla="*/ 1190992 w 2918291"/>
                <a:gd name="connsiteY42" fmla="*/ 332057 h 1535225"/>
                <a:gd name="connsiteX43" fmla="*/ 1298871 w 2918291"/>
                <a:gd name="connsiteY43" fmla="*/ 284621 h 1535225"/>
                <a:gd name="connsiteX44" fmla="*/ 1402436 w 2918291"/>
                <a:gd name="connsiteY44" fmla="*/ 241496 h 1535225"/>
                <a:gd name="connsiteX45" fmla="*/ 1508158 w 2918291"/>
                <a:gd name="connsiteY45" fmla="*/ 202684 h 1535225"/>
                <a:gd name="connsiteX46" fmla="*/ 1611722 w 2918291"/>
                <a:gd name="connsiteY46" fmla="*/ 166029 h 1535225"/>
                <a:gd name="connsiteX47" fmla="*/ 1719602 w 2918291"/>
                <a:gd name="connsiteY47" fmla="*/ 129373 h 1535225"/>
                <a:gd name="connsiteX48" fmla="*/ 1823166 w 2918291"/>
                <a:gd name="connsiteY48" fmla="*/ 103499 h 1535225"/>
                <a:gd name="connsiteX49" fmla="*/ 1922416 w 2918291"/>
                <a:gd name="connsiteY49" fmla="*/ 75468 h 1535225"/>
                <a:gd name="connsiteX50" fmla="*/ 2025980 w 2918291"/>
                <a:gd name="connsiteY50" fmla="*/ 53906 h 1535225"/>
                <a:gd name="connsiteX51" fmla="*/ 2125229 w 2918291"/>
                <a:gd name="connsiteY51" fmla="*/ 34500 h 1535225"/>
                <a:gd name="connsiteX52" fmla="*/ 2224479 w 2918291"/>
                <a:gd name="connsiteY52" fmla="*/ 19406 h 1535225"/>
                <a:gd name="connsiteX53" fmla="*/ 2319413 w 2918291"/>
                <a:gd name="connsiteY53" fmla="*/ 6469 h 1535225"/>
                <a:gd name="connsiteX0" fmla="*/ 2319413 w 2918291"/>
                <a:gd name="connsiteY0" fmla="*/ 2797 h 1531553"/>
                <a:gd name="connsiteX1" fmla="*/ 2918291 w 2918291"/>
                <a:gd name="connsiteY1" fmla="*/ 0 h 1531553"/>
                <a:gd name="connsiteX2" fmla="*/ 2918291 w 2918291"/>
                <a:gd name="connsiteY2" fmla="*/ 119341 h 1531553"/>
                <a:gd name="connsiteX3" fmla="*/ 2826447 w 2918291"/>
                <a:gd name="connsiteY3" fmla="*/ 130014 h 1531553"/>
                <a:gd name="connsiteX4" fmla="*/ 2740143 w 2918291"/>
                <a:gd name="connsiteY4" fmla="*/ 147263 h 1531553"/>
                <a:gd name="connsiteX5" fmla="*/ 2645209 w 2918291"/>
                <a:gd name="connsiteY5" fmla="*/ 166669 h 1531553"/>
                <a:gd name="connsiteX6" fmla="*/ 2552433 w 2918291"/>
                <a:gd name="connsiteY6" fmla="*/ 190388 h 1531553"/>
                <a:gd name="connsiteX7" fmla="*/ 2457499 w 2918291"/>
                <a:gd name="connsiteY7" fmla="*/ 214106 h 1531553"/>
                <a:gd name="connsiteX8" fmla="*/ 2362565 w 2918291"/>
                <a:gd name="connsiteY8" fmla="*/ 246449 h 1531553"/>
                <a:gd name="connsiteX9" fmla="*/ 2263315 w 2918291"/>
                <a:gd name="connsiteY9" fmla="*/ 276636 h 1531553"/>
                <a:gd name="connsiteX10" fmla="*/ 2164066 w 2918291"/>
                <a:gd name="connsiteY10" fmla="*/ 313292 h 1531553"/>
                <a:gd name="connsiteX11" fmla="*/ 2064817 w 2918291"/>
                <a:gd name="connsiteY11" fmla="*/ 352104 h 1531553"/>
                <a:gd name="connsiteX12" fmla="*/ 1965568 w 2918291"/>
                <a:gd name="connsiteY12" fmla="*/ 397384 h 1531553"/>
                <a:gd name="connsiteX13" fmla="*/ 1866318 w 2918291"/>
                <a:gd name="connsiteY13" fmla="*/ 440509 h 1531553"/>
                <a:gd name="connsiteX14" fmla="*/ 1767069 w 2918291"/>
                <a:gd name="connsiteY14" fmla="*/ 487945 h 1531553"/>
                <a:gd name="connsiteX15" fmla="*/ 1667820 w 2918291"/>
                <a:gd name="connsiteY15" fmla="*/ 539694 h 1531553"/>
                <a:gd name="connsiteX16" fmla="*/ 1564255 w 2918291"/>
                <a:gd name="connsiteY16" fmla="*/ 595756 h 1531553"/>
                <a:gd name="connsiteX17" fmla="*/ 1465006 w 2918291"/>
                <a:gd name="connsiteY17" fmla="*/ 651818 h 1531553"/>
                <a:gd name="connsiteX18" fmla="*/ 1361442 w 2918291"/>
                <a:gd name="connsiteY18" fmla="*/ 710035 h 1531553"/>
                <a:gd name="connsiteX19" fmla="*/ 1262192 w 2918291"/>
                <a:gd name="connsiteY19" fmla="*/ 774722 h 1531553"/>
                <a:gd name="connsiteX20" fmla="*/ 1162943 w 2918291"/>
                <a:gd name="connsiteY20" fmla="*/ 837252 h 1531553"/>
                <a:gd name="connsiteX21" fmla="*/ 1063694 w 2918291"/>
                <a:gd name="connsiteY21" fmla="*/ 904095 h 1531553"/>
                <a:gd name="connsiteX22" fmla="*/ 964444 w 2918291"/>
                <a:gd name="connsiteY22" fmla="*/ 977406 h 1531553"/>
                <a:gd name="connsiteX23" fmla="*/ 865195 w 2918291"/>
                <a:gd name="connsiteY23" fmla="*/ 1048561 h 1531553"/>
                <a:gd name="connsiteX24" fmla="*/ 770261 w 2918291"/>
                <a:gd name="connsiteY24" fmla="*/ 1124029 h 1531553"/>
                <a:gd name="connsiteX25" fmla="*/ 675327 w 2918291"/>
                <a:gd name="connsiteY25" fmla="*/ 1199496 h 1531553"/>
                <a:gd name="connsiteX26" fmla="*/ 580393 w 2918291"/>
                <a:gd name="connsiteY26" fmla="*/ 1279276 h 1531553"/>
                <a:gd name="connsiteX27" fmla="*/ 483301 w 2918291"/>
                <a:gd name="connsiteY27" fmla="*/ 1361212 h 1531553"/>
                <a:gd name="connsiteX28" fmla="*/ 392682 w 2918291"/>
                <a:gd name="connsiteY28" fmla="*/ 1445305 h 1531553"/>
                <a:gd name="connsiteX29" fmla="*/ 302063 w 2918291"/>
                <a:gd name="connsiteY29" fmla="*/ 1531553 h 1531553"/>
                <a:gd name="connsiteX30" fmla="*/ 0 w 2918291"/>
                <a:gd name="connsiteY30" fmla="*/ 1134810 h 1531553"/>
                <a:gd name="connsiteX31" fmla="*/ 107880 w 2918291"/>
                <a:gd name="connsiteY31" fmla="*/ 1039936 h 1531553"/>
                <a:gd name="connsiteX32" fmla="*/ 213602 w 2918291"/>
                <a:gd name="connsiteY32" fmla="*/ 949375 h 1531553"/>
                <a:gd name="connsiteX33" fmla="*/ 325797 w 2918291"/>
                <a:gd name="connsiteY33" fmla="*/ 860970 h 1531553"/>
                <a:gd name="connsiteX34" fmla="*/ 431519 w 2918291"/>
                <a:gd name="connsiteY34" fmla="*/ 781190 h 1531553"/>
                <a:gd name="connsiteX35" fmla="*/ 539399 w 2918291"/>
                <a:gd name="connsiteY35" fmla="*/ 701411 h 1531553"/>
                <a:gd name="connsiteX36" fmla="*/ 651593 w 2918291"/>
                <a:gd name="connsiteY36" fmla="*/ 630255 h 1531553"/>
                <a:gd name="connsiteX37" fmla="*/ 757315 w 2918291"/>
                <a:gd name="connsiteY37" fmla="*/ 563413 h 1531553"/>
                <a:gd name="connsiteX38" fmla="*/ 865195 w 2918291"/>
                <a:gd name="connsiteY38" fmla="*/ 500882 h 1531553"/>
                <a:gd name="connsiteX39" fmla="*/ 973075 w 2918291"/>
                <a:gd name="connsiteY39" fmla="*/ 440509 h 1531553"/>
                <a:gd name="connsiteX40" fmla="*/ 1083112 w 2918291"/>
                <a:gd name="connsiteY40" fmla="*/ 380134 h 1531553"/>
                <a:gd name="connsiteX41" fmla="*/ 1190992 w 2918291"/>
                <a:gd name="connsiteY41" fmla="*/ 328385 h 1531553"/>
                <a:gd name="connsiteX42" fmla="*/ 1298871 w 2918291"/>
                <a:gd name="connsiteY42" fmla="*/ 280949 h 1531553"/>
                <a:gd name="connsiteX43" fmla="*/ 1402436 w 2918291"/>
                <a:gd name="connsiteY43" fmla="*/ 237824 h 1531553"/>
                <a:gd name="connsiteX44" fmla="*/ 1508158 w 2918291"/>
                <a:gd name="connsiteY44" fmla="*/ 199012 h 1531553"/>
                <a:gd name="connsiteX45" fmla="*/ 1611722 w 2918291"/>
                <a:gd name="connsiteY45" fmla="*/ 162357 h 1531553"/>
                <a:gd name="connsiteX46" fmla="*/ 1719602 w 2918291"/>
                <a:gd name="connsiteY46" fmla="*/ 125701 h 1531553"/>
                <a:gd name="connsiteX47" fmla="*/ 1823166 w 2918291"/>
                <a:gd name="connsiteY47" fmla="*/ 99827 h 1531553"/>
                <a:gd name="connsiteX48" fmla="*/ 1922416 w 2918291"/>
                <a:gd name="connsiteY48" fmla="*/ 71796 h 1531553"/>
                <a:gd name="connsiteX49" fmla="*/ 2025980 w 2918291"/>
                <a:gd name="connsiteY49" fmla="*/ 50234 h 1531553"/>
                <a:gd name="connsiteX50" fmla="*/ 2125229 w 2918291"/>
                <a:gd name="connsiteY50" fmla="*/ 30828 h 1531553"/>
                <a:gd name="connsiteX51" fmla="*/ 2224479 w 2918291"/>
                <a:gd name="connsiteY51" fmla="*/ 15734 h 1531553"/>
                <a:gd name="connsiteX52" fmla="*/ 2319413 w 2918291"/>
                <a:gd name="connsiteY52" fmla="*/ 2797 h 1531553"/>
                <a:gd name="connsiteX0" fmla="*/ 2319413 w 2918291"/>
                <a:gd name="connsiteY0" fmla="*/ 0 h 1528756"/>
                <a:gd name="connsiteX1" fmla="*/ 2918291 w 2918291"/>
                <a:gd name="connsiteY1" fmla="*/ 116544 h 1528756"/>
                <a:gd name="connsiteX2" fmla="*/ 2826447 w 2918291"/>
                <a:gd name="connsiteY2" fmla="*/ 127217 h 1528756"/>
                <a:gd name="connsiteX3" fmla="*/ 2740143 w 2918291"/>
                <a:gd name="connsiteY3" fmla="*/ 144466 h 1528756"/>
                <a:gd name="connsiteX4" fmla="*/ 2645209 w 2918291"/>
                <a:gd name="connsiteY4" fmla="*/ 163872 h 1528756"/>
                <a:gd name="connsiteX5" fmla="*/ 2552433 w 2918291"/>
                <a:gd name="connsiteY5" fmla="*/ 187591 h 1528756"/>
                <a:gd name="connsiteX6" fmla="*/ 2457499 w 2918291"/>
                <a:gd name="connsiteY6" fmla="*/ 211309 h 1528756"/>
                <a:gd name="connsiteX7" fmla="*/ 2362565 w 2918291"/>
                <a:gd name="connsiteY7" fmla="*/ 243652 h 1528756"/>
                <a:gd name="connsiteX8" fmla="*/ 2263315 w 2918291"/>
                <a:gd name="connsiteY8" fmla="*/ 273839 h 1528756"/>
                <a:gd name="connsiteX9" fmla="*/ 2164066 w 2918291"/>
                <a:gd name="connsiteY9" fmla="*/ 310495 h 1528756"/>
                <a:gd name="connsiteX10" fmla="*/ 2064817 w 2918291"/>
                <a:gd name="connsiteY10" fmla="*/ 349307 h 1528756"/>
                <a:gd name="connsiteX11" fmla="*/ 1965568 w 2918291"/>
                <a:gd name="connsiteY11" fmla="*/ 394587 h 1528756"/>
                <a:gd name="connsiteX12" fmla="*/ 1866318 w 2918291"/>
                <a:gd name="connsiteY12" fmla="*/ 437712 h 1528756"/>
                <a:gd name="connsiteX13" fmla="*/ 1767069 w 2918291"/>
                <a:gd name="connsiteY13" fmla="*/ 485148 h 1528756"/>
                <a:gd name="connsiteX14" fmla="*/ 1667820 w 2918291"/>
                <a:gd name="connsiteY14" fmla="*/ 536897 h 1528756"/>
                <a:gd name="connsiteX15" fmla="*/ 1564255 w 2918291"/>
                <a:gd name="connsiteY15" fmla="*/ 592959 h 1528756"/>
                <a:gd name="connsiteX16" fmla="*/ 1465006 w 2918291"/>
                <a:gd name="connsiteY16" fmla="*/ 649021 h 1528756"/>
                <a:gd name="connsiteX17" fmla="*/ 1361442 w 2918291"/>
                <a:gd name="connsiteY17" fmla="*/ 707238 h 1528756"/>
                <a:gd name="connsiteX18" fmla="*/ 1262192 w 2918291"/>
                <a:gd name="connsiteY18" fmla="*/ 771925 h 1528756"/>
                <a:gd name="connsiteX19" fmla="*/ 1162943 w 2918291"/>
                <a:gd name="connsiteY19" fmla="*/ 834455 h 1528756"/>
                <a:gd name="connsiteX20" fmla="*/ 1063694 w 2918291"/>
                <a:gd name="connsiteY20" fmla="*/ 901298 h 1528756"/>
                <a:gd name="connsiteX21" fmla="*/ 964444 w 2918291"/>
                <a:gd name="connsiteY21" fmla="*/ 974609 h 1528756"/>
                <a:gd name="connsiteX22" fmla="*/ 865195 w 2918291"/>
                <a:gd name="connsiteY22" fmla="*/ 1045764 h 1528756"/>
                <a:gd name="connsiteX23" fmla="*/ 770261 w 2918291"/>
                <a:gd name="connsiteY23" fmla="*/ 1121232 h 1528756"/>
                <a:gd name="connsiteX24" fmla="*/ 675327 w 2918291"/>
                <a:gd name="connsiteY24" fmla="*/ 1196699 h 1528756"/>
                <a:gd name="connsiteX25" fmla="*/ 580393 w 2918291"/>
                <a:gd name="connsiteY25" fmla="*/ 1276479 h 1528756"/>
                <a:gd name="connsiteX26" fmla="*/ 483301 w 2918291"/>
                <a:gd name="connsiteY26" fmla="*/ 1358415 h 1528756"/>
                <a:gd name="connsiteX27" fmla="*/ 392682 w 2918291"/>
                <a:gd name="connsiteY27" fmla="*/ 1442508 h 1528756"/>
                <a:gd name="connsiteX28" fmla="*/ 302063 w 2918291"/>
                <a:gd name="connsiteY28" fmla="*/ 1528756 h 1528756"/>
                <a:gd name="connsiteX29" fmla="*/ 0 w 2918291"/>
                <a:gd name="connsiteY29" fmla="*/ 1132013 h 1528756"/>
                <a:gd name="connsiteX30" fmla="*/ 107880 w 2918291"/>
                <a:gd name="connsiteY30" fmla="*/ 1037139 h 1528756"/>
                <a:gd name="connsiteX31" fmla="*/ 213602 w 2918291"/>
                <a:gd name="connsiteY31" fmla="*/ 946578 h 1528756"/>
                <a:gd name="connsiteX32" fmla="*/ 325797 w 2918291"/>
                <a:gd name="connsiteY32" fmla="*/ 858173 h 1528756"/>
                <a:gd name="connsiteX33" fmla="*/ 431519 w 2918291"/>
                <a:gd name="connsiteY33" fmla="*/ 778393 h 1528756"/>
                <a:gd name="connsiteX34" fmla="*/ 539399 w 2918291"/>
                <a:gd name="connsiteY34" fmla="*/ 698614 h 1528756"/>
                <a:gd name="connsiteX35" fmla="*/ 651593 w 2918291"/>
                <a:gd name="connsiteY35" fmla="*/ 627458 h 1528756"/>
                <a:gd name="connsiteX36" fmla="*/ 757315 w 2918291"/>
                <a:gd name="connsiteY36" fmla="*/ 560616 h 1528756"/>
                <a:gd name="connsiteX37" fmla="*/ 865195 w 2918291"/>
                <a:gd name="connsiteY37" fmla="*/ 498085 h 1528756"/>
                <a:gd name="connsiteX38" fmla="*/ 973075 w 2918291"/>
                <a:gd name="connsiteY38" fmla="*/ 437712 h 1528756"/>
                <a:gd name="connsiteX39" fmla="*/ 1083112 w 2918291"/>
                <a:gd name="connsiteY39" fmla="*/ 377337 h 1528756"/>
                <a:gd name="connsiteX40" fmla="*/ 1190992 w 2918291"/>
                <a:gd name="connsiteY40" fmla="*/ 325588 h 1528756"/>
                <a:gd name="connsiteX41" fmla="*/ 1298871 w 2918291"/>
                <a:gd name="connsiteY41" fmla="*/ 278152 h 1528756"/>
                <a:gd name="connsiteX42" fmla="*/ 1402436 w 2918291"/>
                <a:gd name="connsiteY42" fmla="*/ 235027 h 1528756"/>
                <a:gd name="connsiteX43" fmla="*/ 1508158 w 2918291"/>
                <a:gd name="connsiteY43" fmla="*/ 196215 h 1528756"/>
                <a:gd name="connsiteX44" fmla="*/ 1611722 w 2918291"/>
                <a:gd name="connsiteY44" fmla="*/ 159560 h 1528756"/>
                <a:gd name="connsiteX45" fmla="*/ 1719602 w 2918291"/>
                <a:gd name="connsiteY45" fmla="*/ 122904 h 1528756"/>
                <a:gd name="connsiteX46" fmla="*/ 1823166 w 2918291"/>
                <a:gd name="connsiteY46" fmla="*/ 97030 h 1528756"/>
                <a:gd name="connsiteX47" fmla="*/ 1922416 w 2918291"/>
                <a:gd name="connsiteY47" fmla="*/ 68999 h 1528756"/>
                <a:gd name="connsiteX48" fmla="*/ 2025980 w 2918291"/>
                <a:gd name="connsiteY48" fmla="*/ 47437 h 1528756"/>
                <a:gd name="connsiteX49" fmla="*/ 2125229 w 2918291"/>
                <a:gd name="connsiteY49" fmla="*/ 28031 h 1528756"/>
                <a:gd name="connsiteX50" fmla="*/ 2224479 w 2918291"/>
                <a:gd name="connsiteY50" fmla="*/ 12937 h 1528756"/>
                <a:gd name="connsiteX51" fmla="*/ 2319413 w 2918291"/>
                <a:gd name="connsiteY51" fmla="*/ 0 h 1528756"/>
                <a:gd name="connsiteX0" fmla="*/ 2319413 w 2826447"/>
                <a:gd name="connsiteY0" fmla="*/ 0 h 1528756"/>
                <a:gd name="connsiteX1" fmla="*/ 2826447 w 2826447"/>
                <a:gd name="connsiteY1" fmla="*/ 127217 h 1528756"/>
                <a:gd name="connsiteX2" fmla="*/ 2740143 w 2826447"/>
                <a:gd name="connsiteY2" fmla="*/ 144466 h 1528756"/>
                <a:gd name="connsiteX3" fmla="*/ 2645209 w 2826447"/>
                <a:gd name="connsiteY3" fmla="*/ 163872 h 1528756"/>
                <a:gd name="connsiteX4" fmla="*/ 2552433 w 2826447"/>
                <a:gd name="connsiteY4" fmla="*/ 187591 h 1528756"/>
                <a:gd name="connsiteX5" fmla="*/ 2457499 w 2826447"/>
                <a:gd name="connsiteY5" fmla="*/ 211309 h 1528756"/>
                <a:gd name="connsiteX6" fmla="*/ 2362565 w 2826447"/>
                <a:gd name="connsiteY6" fmla="*/ 243652 h 1528756"/>
                <a:gd name="connsiteX7" fmla="*/ 2263315 w 2826447"/>
                <a:gd name="connsiteY7" fmla="*/ 273839 h 1528756"/>
                <a:gd name="connsiteX8" fmla="*/ 2164066 w 2826447"/>
                <a:gd name="connsiteY8" fmla="*/ 310495 h 1528756"/>
                <a:gd name="connsiteX9" fmla="*/ 2064817 w 2826447"/>
                <a:gd name="connsiteY9" fmla="*/ 349307 h 1528756"/>
                <a:gd name="connsiteX10" fmla="*/ 1965568 w 2826447"/>
                <a:gd name="connsiteY10" fmla="*/ 394587 h 1528756"/>
                <a:gd name="connsiteX11" fmla="*/ 1866318 w 2826447"/>
                <a:gd name="connsiteY11" fmla="*/ 437712 h 1528756"/>
                <a:gd name="connsiteX12" fmla="*/ 1767069 w 2826447"/>
                <a:gd name="connsiteY12" fmla="*/ 485148 h 1528756"/>
                <a:gd name="connsiteX13" fmla="*/ 1667820 w 2826447"/>
                <a:gd name="connsiteY13" fmla="*/ 536897 h 1528756"/>
                <a:gd name="connsiteX14" fmla="*/ 1564255 w 2826447"/>
                <a:gd name="connsiteY14" fmla="*/ 592959 h 1528756"/>
                <a:gd name="connsiteX15" fmla="*/ 1465006 w 2826447"/>
                <a:gd name="connsiteY15" fmla="*/ 649021 h 1528756"/>
                <a:gd name="connsiteX16" fmla="*/ 1361442 w 2826447"/>
                <a:gd name="connsiteY16" fmla="*/ 707238 h 1528756"/>
                <a:gd name="connsiteX17" fmla="*/ 1262192 w 2826447"/>
                <a:gd name="connsiteY17" fmla="*/ 771925 h 1528756"/>
                <a:gd name="connsiteX18" fmla="*/ 1162943 w 2826447"/>
                <a:gd name="connsiteY18" fmla="*/ 834455 h 1528756"/>
                <a:gd name="connsiteX19" fmla="*/ 1063694 w 2826447"/>
                <a:gd name="connsiteY19" fmla="*/ 901298 h 1528756"/>
                <a:gd name="connsiteX20" fmla="*/ 964444 w 2826447"/>
                <a:gd name="connsiteY20" fmla="*/ 974609 h 1528756"/>
                <a:gd name="connsiteX21" fmla="*/ 865195 w 2826447"/>
                <a:gd name="connsiteY21" fmla="*/ 1045764 h 1528756"/>
                <a:gd name="connsiteX22" fmla="*/ 770261 w 2826447"/>
                <a:gd name="connsiteY22" fmla="*/ 1121232 h 1528756"/>
                <a:gd name="connsiteX23" fmla="*/ 675327 w 2826447"/>
                <a:gd name="connsiteY23" fmla="*/ 1196699 h 1528756"/>
                <a:gd name="connsiteX24" fmla="*/ 580393 w 2826447"/>
                <a:gd name="connsiteY24" fmla="*/ 1276479 h 1528756"/>
                <a:gd name="connsiteX25" fmla="*/ 483301 w 2826447"/>
                <a:gd name="connsiteY25" fmla="*/ 1358415 h 1528756"/>
                <a:gd name="connsiteX26" fmla="*/ 392682 w 2826447"/>
                <a:gd name="connsiteY26" fmla="*/ 1442508 h 1528756"/>
                <a:gd name="connsiteX27" fmla="*/ 302063 w 2826447"/>
                <a:gd name="connsiteY27" fmla="*/ 1528756 h 1528756"/>
                <a:gd name="connsiteX28" fmla="*/ 0 w 2826447"/>
                <a:gd name="connsiteY28" fmla="*/ 1132013 h 1528756"/>
                <a:gd name="connsiteX29" fmla="*/ 107880 w 2826447"/>
                <a:gd name="connsiteY29" fmla="*/ 1037139 h 1528756"/>
                <a:gd name="connsiteX30" fmla="*/ 213602 w 2826447"/>
                <a:gd name="connsiteY30" fmla="*/ 946578 h 1528756"/>
                <a:gd name="connsiteX31" fmla="*/ 325797 w 2826447"/>
                <a:gd name="connsiteY31" fmla="*/ 858173 h 1528756"/>
                <a:gd name="connsiteX32" fmla="*/ 431519 w 2826447"/>
                <a:gd name="connsiteY32" fmla="*/ 778393 h 1528756"/>
                <a:gd name="connsiteX33" fmla="*/ 539399 w 2826447"/>
                <a:gd name="connsiteY33" fmla="*/ 698614 h 1528756"/>
                <a:gd name="connsiteX34" fmla="*/ 651593 w 2826447"/>
                <a:gd name="connsiteY34" fmla="*/ 627458 h 1528756"/>
                <a:gd name="connsiteX35" fmla="*/ 757315 w 2826447"/>
                <a:gd name="connsiteY35" fmla="*/ 560616 h 1528756"/>
                <a:gd name="connsiteX36" fmla="*/ 865195 w 2826447"/>
                <a:gd name="connsiteY36" fmla="*/ 498085 h 1528756"/>
                <a:gd name="connsiteX37" fmla="*/ 973075 w 2826447"/>
                <a:gd name="connsiteY37" fmla="*/ 437712 h 1528756"/>
                <a:gd name="connsiteX38" fmla="*/ 1083112 w 2826447"/>
                <a:gd name="connsiteY38" fmla="*/ 377337 h 1528756"/>
                <a:gd name="connsiteX39" fmla="*/ 1190992 w 2826447"/>
                <a:gd name="connsiteY39" fmla="*/ 325588 h 1528756"/>
                <a:gd name="connsiteX40" fmla="*/ 1298871 w 2826447"/>
                <a:gd name="connsiteY40" fmla="*/ 278152 h 1528756"/>
                <a:gd name="connsiteX41" fmla="*/ 1402436 w 2826447"/>
                <a:gd name="connsiteY41" fmla="*/ 235027 h 1528756"/>
                <a:gd name="connsiteX42" fmla="*/ 1508158 w 2826447"/>
                <a:gd name="connsiteY42" fmla="*/ 196215 h 1528756"/>
                <a:gd name="connsiteX43" fmla="*/ 1611722 w 2826447"/>
                <a:gd name="connsiteY43" fmla="*/ 159560 h 1528756"/>
                <a:gd name="connsiteX44" fmla="*/ 1719602 w 2826447"/>
                <a:gd name="connsiteY44" fmla="*/ 122904 h 1528756"/>
                <a:gd name="connsiteX45" fmla="*/ 1823166 w 2826447"/>
                <a:gd name="connsiteY45" fmla="*/ 97030 h 1528756"/>
                <a:gd name="connsiteX46" fmla="*/ 1922416 w 2826447"/>
                <a:gd name="connsiteY46" fmla="*/ 68999 h 1528756"/>
                <a:gd name="connsiteX47" fmla="*/ 2025980 w 2826447"/>
                <a:gd name="connsiteY47" fmla="*/ 47437 h 1528756"/>
                <a:gd name="connsiteX48" fmla="*/ 2125229 w 2826447"/>
                <a:gd name="connsiteY48" fmla="*/ 28031 h 1528756"/>
                <a:gd name="connsiteX49" fmla="*/ 2224479 w 2826447"/>
                <a:gd name="connsiteY49" fmla="*/ 12937 h 1528756"/>
                <a:gd name="connsiteX50" fmla="*/ 2319413 w 2826447"/>
                <a:gd name="connsiteY50" fmla="*/ 0 h 1528756"/>
                <a:gd name="connsiteX0" fmla="*/ 2319413 w 2740143"/>
                <a:gd name="connsiteY0" fmla="*/ 0 h 1528756"/>
                <a:gd name="connsiteX1" fmla="*/ 2740143 w 2740143"/>
                <a:gd name="connsiteY1" fmla="*/ 144466 h 1528756"/>
                <a:gd name="connsiteX2" fmla="*/ 2645209 w 2740143"/>
                <a:gd name="connsiteY2" fmla="*/ 163872 h 1528756"/>
                <a:gd name="connsiteX3" fmla="*/ 2552433 w 2740143"/>
                <a:gd name="connsiteY3" fmla="*/ 187591 h 1528756"/>
                <a:gd name="connsiteX4" fmla="*/ 2457499 w 2740143"/>
                <a:gd name="connsiteY4" fmla="*/ 211309 h 1528756"/>
                <a:gd name="connsiteX5" fmla="*/ 2362565 w 2740143"/>
                <a:gd name="connsiteY5" fmla="*/ 243652 h 1528756"/>
                <a:gd name="connsiteX6" fmla="*/ 2263315 w 2740143"/>
                <a:gd name="connsiteY6" fmla="*/ 273839 h 1528756"/>
                <a:gd name="connsiteX7" fmla="*/ 2164066 w 2740143"/>
                <a:gd name="connsiteY7" fmla="*/ 310495 h 1528756"/>
                <a:gd name="connsiteX8" fmla="*/ 2064817 w 2740143"/>
                <a:gd name="connsiteY8" fmla="*/ 349307 h 1528756"/>
                <a:gd name="connsiteX9" fmla="*/ 1965568 w 2740143"/>
                <a:gd name="connsiteY9" fmla="*/ 394587 h 1528756"/>
                <a:gd name="connsiteX10" fmla="*/ 1866318 w 2740143"/>
                <a:gd name="connsiteY10" fmla="*/ 437712 h 1528756"/>
                <a:gd name="connsiteX11" fmla="*/ 1767069 w 2740143"/>
                <a:gd name="connsiteY11" fmla="*/ 485148 h 1528756"/>
                <a:gd name="connsiteX12" fmla="*/ 1667820 w 2740143"/>
                <a:gd name="connsiteY12" fmla="*/ 536897 h 1528756"/>
                <a:gd name="connsiteX13" fmla="*/ 1564255 w 2740143"/>
                <a:gd name="connsiteY13" fmla="*/ 592959 h 1528756"/>
                <a:gd name="connsiteX14" fmla="*/ 1465006 w 2740143"/>
                <a:gd name="connsiteY14" fmla="*/ 649021 h 1528756"/>
                <a:gd name="connsiteX15" fmla="*/ 1361442 w 2740143"/>
                <a:gd name="connsiteY15" fmla="*/ 707238 h 1528756"/>
                <a:gd name="connsiteX16" fmla="*/ 1262192 w 2740143"/>
                <a:gd name="connsiteY16" fmla="*/ 771925 h 1528756"/>
                <a:gd name="connsiteX17" fmla="*/ 1162943 w 2740143"/>
                <a:gd name="connsiteY17" fmla="*/ 834455 h 1528756"/>
                <a:gd name="connsiteX18" fmla="*/ 1063694 w 2740143"/>
                <a:gd name="connsiteY18" fmla="*/ 901298 h 1528756"/>
                <a:gd name="connsiteX19" fmla="*/ 964444 w 2740143"/>
                <a:gd name="connsiteY19" fmla="*/ 974609 h 1528756"/>
                <a:gd name="connsiteX20" fmla="*/ 865195 w 2740143"/>
                <a:gd name="connsiteY20" fmla="*/ 1045764 h 1528756"/>
                <a:gd name="connsiteX21" fmla="*/ 770261 w 2740143"/>
                <a:gd name="connsiteY21" fmla="*/ 1121232 h 1528756"/>
                <a:gd name="connsiteX22" fmla="*/ 675327 w 2740143"/>
                <a:gd name="connsiteY22" fmla="*/ 1196699 h 1528756"/>
                <a:gd name="connsiteX23" fmla="*/ 580393 w 2740143"/>
                <a:gd name="connsiteY23" fmla="*/ 1276479 h 1528756"/>
                <a:gd name="connsiteX24" fmla="*/ 483301 w 2740143"/>
                <a:gd name="connsiteY24" fmla="*/ 1358415 h 1528756"/>
                <a:gd name="connsiteX25" fmla="*/ 392682 w 2740143"/>
                <a:gd name="connsiteY25" fmla="*/ 1442508 h 1528756"/>
                <a:gd name="connsiteX26" fmla="*/ 302063 w 2740143"/>
                <a:gd name="connsiteY26" fmla="*/ 1528756 h 1528756"/>
                <a:gd name="connsiteX27" fmla="*/ 0 w 2740143"/>
                <a:gd name="connsiteY27" fmla="*/ 1132013 h 1528756"/>
                <a:gd name="connsiteX28" fmla="*/ 107880 w 2740143"/>
                <a:gd name="connsiteY28" fmla="*/ 1037139 h 1528756"/>
                <a:gd name="connsiteX29" fmla="*/ 213602 w 2740143"/>
                <a:gd name="connsiteY29" fmla="*/ 946578 h 1528756"/>
                <a:gd name="connsiteX30" fmla="*/ 325797 w 2740143"/>
                <a:gd name="connsiteY30" fmla="*/ 858173 h 1528756"/>
                <a:gd name="connsiteX31" fmla="*/ 431519 w 2740143"/>
                <a:gd name="connsiteY31" fmla="*/ 778393 h 1528756"/>
                <a:gd name="connsiteX32" fmla="*/ 539399 w 2740143"/>
                <a:gd name="connsiteY32" fmla="*/ 698614 h 1528756"/>
                <a:gd name="connsiteX33" fmla="*/ 651593 w 2740143"/>
                <a:gd name="connsiteY33" fmla="*/ 627458 h 1528756"/>
                <a:gd name="connsiteX34" fmla="*/ 757315 w 2740143"/>
                <a:gd name="connsiteY34" fmla="*/ 560616 h 1528756"/>
                <a:gd name="connsiteX35" fmla="*/ 865195 w 2740143"/>
                <a:gd name="connsiteY35" fmla="*/ 498085 h 1528756"/>
                <a:gd name="connsiteX36" fmla="*/ 973075 w 2740143"/>
                <a:gd name="connsiteY36" fmla="*/ 437712 h 1528756"/>
                <a:gd name="connsiteX37" fmla="*/ 1083112 w 2740143"/>
                <a:gd name="connsiteY37" fmla="*/ 377337 h 1528756"/>
                <a:gd name="connsiteX38" fmla="*/ 1190992 w 2740143"/>
                <a:gd name="connsiteY38" fmla="*/ 325588 h 1528756"/>
                <a:gd name="connsiteX39" fmla="*/ 1298871 w 2740143"/>
                <a:gd name="connsiteY39" fmla="*/ 278152 h 1528756"/>
                <a:gd name="connsiteX40" fmla="*/ 1402436 w 2740143"/>
                <a:gd name="connsiteY40" fmla="*/ 235027 h 1528756"/>
                <a:gd name="connsiteX41" fmla="*/ 1508158 w 2740143"/>
                <a:gd name="connsiteY41" fmla="*/ 196215 h 1528756"/>
                <a:gd name="connsiteX42" fmla="*/ 1611722 w 2740143"/>
                <a:gd name="connsiteY42" fmla="*/ 159560 h 1528756"/>
                <a:gd name="connsiteX43" fmla="*/ 1719602 w 2740143"/>
                <a:gd name="connsiteY43" fmla="*/ 122904 h 1528756"/>
                <a:gd name="connsiteX44" fmla="*/ 1823166 w 2740143"/>
                <a:gd name="connsiteY44" fmla="*/ 97030 h 1528756"/>
                <a:gd name="connsiteX45" fmla="*/ 1922416 w 2740143"/>
                <a:gd name="connsiteY45" fmla="*/ 68999 h 1528756"/>
                <a:gd name="connsiteX46" fmla="*/ 2025980 w 2740143"/>
                <a:gd name="connsiteY46" fmla="*/ 47437 h 1528756"/>
                <a:gd name="connsiteX47" fmla="*/ 2125229 w 2740143"/>
                <a:gd name="connsiteY47" fmla="*/ 28031 h 1528756"/>
                <a:gd name="connsiteX48" fmla="*/ 2224479 w 2740143"/>
                <a:gd name="connsiteY48" fmla="*/ 12937 h 1528756"/>
                <a:gd name="connsiteX49" fmla="*/ 2319413 w 2740143"/>
                <a:gd name="connsiteY49" fmla="*/ 0 h 1528756"/>
                <a:gd name="connsiteX0" fmla="*/ 2319413 w 2645209"/>
                <a:gd name="connsiteY0" fmla="*/ 0 h 1528756"/>
                <a:gd name="connsiteX1" fmla="*/ 2645209 w 2645209"/>
                <a:gd name="connsiteY1" fmla="*/ 163872 h 1528756"/>
                <a:gd name="connsiteX2" fmla="*/ 2552433 w 2645209"/>
                <a:gd name="connsiteY2" fmla="*/ 187591 h 1528756"/>
                <a:gd name="connsiteX3" fmla="*/ 2457499 w 2645209"/>
                <a:gd name="connsiteY3" fmla="*/ 211309 h 1528756"/>
                <a:gd name="connsiteX4" fmla="*/ 2362565 w 2645209"/>
                <a:gd name="connsiteY4" fmla="*/ 243652 h 1528756"/>
                <a:gd name="connsiteX5" fmla="*/ 2263315 w 2645209"/>
                <a:gd name="connsiteY5" fmla="*/ 273839 h 1528756"/>
                <a:gd name="connsiteX6" fmla="*/ 2164066 w 2645209"/>
                <a:gd name="connsiteY6" fmla="*/ 310495 h 1528756"/>
                <a:gd name="connsiteX7" fmla="*/ 2064817 w 2645209"/>
                <a:gd name="connsiteY7" fmla="*/ 349307 h 1528756"/>
                <a:gd name="connsiteX8" fmla="*/ 1965568 w 2645209"/>
                <a:gd name="connsiteY8" fmla="*/ 394587 h 1528756"/>
                <a:gd name="connsiteX9" fmla="*/ 1866318 w 2645209"/>
                <a:gd name="connsiteY9" fmla="*/ 437712 h 1528756"/>
                <a:gd name="connsiteX10" fmla="*/ 1767069 w 2645209"/>
                <a:gd name="connsiteY10" fmla="*/ 485148 h 1528756"/>
                <a:gd name="connsiteX11" fmla="*/ 1667820 w 2645209"/>
                <a:gd name="connsiteY11" fmla="*/ 536897 h 1528756"/>
                <a:gd name="connsiteX12" fmla="*/ 1564255 w 2645209"/>
                <a:gd name="connsiteY12" fmla="*/ 592959 h 1528756"/>
                <a:gd name="connsiteX13" fmla="*/ 1465006 w 2645209"/>
                <a:gd name="connsiteY13" fmla="*/ 649021 h 1528756"/>
                <a:gd name="connsiteX14" fmla="*/ 1361442 w 2645209"/>
                <a:gd name="connsiteY14" fmla="*/ 707238 h 1528756"/>
                <a:gd name="connsiteX15" fmla="*/ 1262192 w 2645209"/>
                <a:gd name="connsiteY15" fmla="*/ 771925 h 1528756"/>
                <a:gd name="connsiteX16" fmla="*/ 1162943 w 2645209"/>
                <a:gd name="connsiteY16" fmla="*/ 834455 h 1528756"/>
                <a:gd name="connsiteX17" fmla="*/ 1063694 w 2645209"/>
                <a:gd name="connsiteY17" fmla="*/ 901298 h 1528756"/>
                <a:gd name="connsiteX18" fmla="*/ 964444 w 2645209"/>
                <a:gd name="connsiteY18" fmla="*/ 974609 h 1528756"/>
                <a:gd name="connsiteX19" fmla="*/ 865195 w 2645209"/>
                <a:gd name="connsiteY19" fmla="*/ 1045764 h 1528756"/>
                <a:gd name="connsiteX20" fmla="*/ 770261 w 2645209"/>
                <a:gd name="connsiteY20" fmla="*/ 1121232 h 1528756"/>
                <a:gd name="connsiteX21" fmla="*/ 675327 w 2645209"/>
                <a:gd name="connsiteY21" fmla="*/ 1196699 h 1528756"/>
                <a:gd name="connsiteX22" fmla="*/ 580393 w 2645209"/>
                <a:gd name="connsiteY22" fmla="*/ 1276479 h 1528756"/>
                <a:gd name="connsiteX23" fmla="*/ 483301 w 2645209"/>
                <a:gd name="connsiteY23" fmla="*/ 1358415 h 1528756"/>
                <a:gd name="connsiteX24" fmla="*/ 392682 w 2645209"/>
                <a:gd name="connsiteY24" fmla="*/ 1442508 h 1528756"/>
                <a:gd name="connsiteX25" fmla="*/ 302063 w 2645209"/>
                <a:gd name="connsiteY25" fmla="*/ 1528756 h 1528756"/>
                <a:gd name="connsiteX26" fmla="*/ 0 w 2645209"/>
                <a:gd name="connsiteY26" fmla="*/ 1132013 h 1528756"/>
                <a:gd name="connsiteX27" fmla="*/ 107880 w 2645209"/>
                <a:gd name="connsiteY27" fmla="*/ 1037139 h 1528756"/>
                <a:gd name="connsiteX28" fmla="*/ 213602 w 2645209"/>
                <a:gd name="connsiteY28" fmla="*/ 946578 h 1528756"/>
                <a:gd name="connsiteX29" fmla="*/ 325797 w 2645209"/>
                <a:gd name="connsiteY29" fmla="*/ 858173 h 1528756"/>
                <a:gd name="connsiteX30" fmla="*/ 431519 w 2645209"/>
                <a:gd name="connsiteY30" fmla="*/ 778393 h 1528756"/>
                <a:gd name="connsiteX31" fmla="*/ 539399 w 2645209"/>
                <a:gd name="connsiteY31" fmla="*/ 698614 h 1528756"/>
                <a:gd name="connsiteX32" fmla="*/ 651593 w 2645209"/>
                <a:gd name="connsiteY32" fmla="*/ 627458 h 1528756"/>
                <a:gd name="connsiteX33" fmla="*/ 757315 w 2645209"/>
                <a:gd name="connsiteY33" fmla="*/ 560616 h 1528756"/>
                <a:gd name="connsiteX34" fmla="*/ 865195 w 2645209"/>
                <a:gd name="connsiteY34" fmla="*/ 498085 h 1528756"/>
                <a:gd name="connsiteX35" fmla="*/ 973075 w 2645209"/>
                <a:gd name="connsiteY35" fmla="*/ 437712 h 1528756"/>
                <a:gd name="connsiteX36" fmla="*/ 1083112 w 2645209"/>
                <a:gd name="connsiteY36" fmla="*/ 377337 h 1528756"/>
                <a:gd name="connsiteX37" fmla="*/ 1190992 w 2645209"/>
                <a:gd name="connsiteY37" fmla="*/ 325588 h 1528756"/>
                <a:gd name="connsiteX38" fmla="*/ 1298871 w 2645209"/>
                <a:gd name="connsiteY38" fmla="*/ 278152 h 1528756"/>
                <a:gd name="connsiteX39" fmla="*/ 1402436 w 2645209"/>
                <a:gd name="connsiteY39" fmla="*/ 235027 h 1528756"/>
                <a:gd name="connsiteX40" fmla="*/ 1508158 w 2645209"/>
                <a:gd name="connsiteY40" fmla="*/ 196215 h 1528756"/>
                <a:gd name="connsiteX41" fmla="*/ 1611722 w 2645209"/>
                <a:gd name="connsiteY41" fmla="*/ 159560 h 1528756"/>
                <a:gd name="connsiteX42" fmla="*/ 1719602 w 2645209"/>
                <a:gd name="connsiteY42" fmla="*/ 122904 h 1528756"/>
                <a:gd name="connsiteX43" fmla="*/ 1823166 w 2645209"/>
                <a:gd name="connsiteY43" fmla="*/ 97030 h 1528756"/>
                <a:gd name="connsiteX44" fmla="*/ 1922416 w 2645209"/>
                <a:gd name="connsiteY44" fmla="*/ 68999 h 1528756"/>
                <a:gd name="connsiteX45" fmla="*/ 2025980 w 2645209"/>
                <a:gd name="connsiteY45" fmla="*/ 47437 h 1528756"/>
                <a:gd name="connsiteX46" fmla="*/ 2125229 w 2645209"/>
                <a:gd name="connsiteY46" fmla="*/ 28031 h 1528756"/>
                <a:gd name="connsiteX47" fmla="*/ 2224479 w 2645209"/>
                <a:gd name="connsiteY47" fmla="*/ 12937 h 1528756"/>
                <a:gd name="connsiteX48" fmla="*/ 2319413 w 2645209"/>
                <a:gd name="connsiteY48" fmla="*/ 0 h 1528756"/>
                <a:gd name="connsiteX0" fmla="*/ 2319413 w 2552433"/>
                <a:gd name="connsiteY0" fmla="*/ 0 h 1528756"/>
                <a:gd name="connsiteX1" fmla="*/ 2552433 w 2552433"/>
                <a:gd name="connsiteY1" fmla="*/ 187591 h 1528756"/>
                <a:gd name="connsiteX2" fmla="*/ 2457499 w 2552433"/>
                <a:gd name="connsiteY2" fmla="*/ 211309 h 1528756"/>
                <a:gd name="connsiteX3" fmla="*/ 2362565 w 2552433"/>
                <a:gd name="connsiteY3" fmla="*/ 243652 h 1528756"/>
                <a:gd name="connsiteX4" fmla="*/ 2263315 w 2552433"/>
                <a:gd name="connsiteY4" fmla="*/ 273839 h 1528756"/>
                <a:gd name="connsiteX5" fmla="*/ 2164066 w 2552433"/>
                <a:gd name="connsiteY5" fmla="*/ 310495 h 1528756"/>
                <a:gd name="connsiteX6" fmla="*/ 2064817 w 2552433"/>
                <a:gd name="connsiteY6" fmla="*/ 349307 h 1528756"/>
                <a:gd name="connsiteX7" fmla="*/ 1965568 w 2552433"/>
                <a:gd name="connsiteY7" fmla="*/ 394587 h 1528756"/>
                <a:gd name="connsiteX8" fmla="*/ 1866318 w 2552433"/>
                <a:gd name="connsiteY8" fmla="*/ 437712 h 1528756"/>
                <a:gd name="connsiteX9" fmla="*/ 1767069 w 2552433"/>
                <a:gd name="connsiteY9" fmla="*/ 485148 h 1528756"/>
                <a:gd name="connsiteX10" fmla="*/ 1667820 w 2552433"/>
                <a:gd name="connsiteY10" fmla="*/ 536897 h 1528756"/>
                <a:gd name="connsiteX11" fmla="*/ 1564255 w 2552433"/>
                <a:gd name="connsiteY11" fmla="*/ 592959 h 1528756"/>
                <a:gd name="connsiteX12" fmla="*/ 1465006 w 2552433"/>
                <a:gd name="connsiteY12" fmla="*/ 649021 h 1528756"/>
                <a:gd name="connsiteX13" fmla="*/ 1361442 w 2552433"/>
                <a:gd name="connsiteY13" fmla="*/ 707238 h 1528756"/>
                <a:gd name="connsiteX14" fmla="*/ 1262192 w 2552433"/>
                <a:gd name="connsiteY14" fmla="*/ 771925 h 1528756"/>
                <a:gd name="connsiteX15" fmla="*/ 1162943 w 2552433"/>
                <a:gd name="connsiteY15" fmla="*/ 834455 h 1528756"/>
                <a:gd name="connsiteX16" fmla="*/ 1063694 w 2552433"/>
                <a:gd name="connsiteY16" fmla="*/ 901298 h 1528756"/>
                <a:gd name="connsiteX17" fmla="*/ 964444 w 2552433"/>
                <a:gd name="connsiteY17" fmla="*/ 974609 h 1528756"/>
                <a:gd name="connsiteX18" fmla="*/ 865195 w 2552433"/>
                <a:gd name="connsiteY18" fmla="*/ 1045764 h 1528756"/>
                <a:gd name="connsiteX19" fmla="*/ 770261 w 2552433"/>
                <a:gd name="connsiteY19" fmla="*/ 1121232 h 1528756"/>
                <a:gd name="connsiteX20" fmla="*/ 675327 w 2552433"/>
                <a:gd name="connsiteY20" fmla="*/ 1196699 h 1528756"/>
                <a:gd name="connsiteX21" fmla="*/ 580393 w 2552433"/>
                <a:gd name="connsiteY21" fmla="*/ 1276479 h 1528756"/>
                <a:gd name="connsiteX22" fmla="*/ 483301 w 2552433"/>
                <a:gd name="connsiteY22" fmla="*/ 1358415 h 1528756"/>
                <a:gd name="connsiteX23" fmla="*/ 392682 w 2552433"/>
                <a:gd name="connsiteY23" fmla="*/ 1442508 h 1528756"/>
                <a:gd name="connsiteX24" fmla="*/ 302063 w 2552433"/>
                <a:gd name="connsiteY24" fmla="*/ 1528756 h 1528756"/>
                <a:gd name="connsiteX25" fmla="*/ 0 w 2552433"/>
                <a:gd name="connsiteY25" fmla="*/ 1132013 h 1528756"/>
                <a:gd name="connsiteX26" fmla="*/ 107880 w 2552433"/>
                <a:gd name="connsiteY26" fmla="*/ 1037139 h 1528756"/>
                <a:gd name="connsiteX27" fmla="*/ 213602 w 2552433"/>
                <a:gd name="connsiteY27" fmla="*/ 946578 h 1528756"/>
                <a:gd name="connsiteX28" fmla="*/ 325797 w 2552433"/>
                <a:gd name="connsiteY28" fmla="*/ 858173 h 1528756"/>
                <a:gd name="connsiteX29" fmla="*/ 431519 w 2552433"/>
                <a:gd name="connsiteY29" fmla="*/ 778393 h 1528756"/>
                <a:gd name="connsiteX30" fmla="*/ 539399 w 2552433"/>
                <a:gd name="connsiteY30" fmla="*/ 698614 h 1528756"/>
                <a:gd name="connsiteX31" fmla="*/ 651593 w 2552433"/>
                <a:gd name="connsiteY31" fmla="*/ 627458 h 1528756"/>
                <a:gd name="connsiteX32" fmla="*/ 757315 w 2552433"/>
                <a:gd name="connsiteY32" fmla="*/ 560616 h 1528756"/>
                <a:gd name="connsiteX33" fmla="*/ 865195 w 2552433"/>
                <a:gd name="connsiteY33" fmla="*/ 498085 h 1528756"/>
                <a:gd name="connsiteX34" fmla="*/ 973075 w 2552433"/>
                <a:gd name="connsiteY34" fmla="*/ 437712 h 1528756"/>
                <a:gd name="connsiteX35" fmla="*/ 1083112 w 2552433"/>
                <a:gd name="connsiteY35" fmla="*/ 377337 h 1528756"/>
                <a:gd name="connsiteX36" fmla="*/ 1190992 w 2552433"/>
                <a:gd name="connsiteY36" fmla="*/ 325588 h 1528756"/>
                <a:gd name="connsiteX37" fmla="*/ 1298871 w 2552433"/>
                <a:gd name="connsiteY37" fmla="*/ 278152 h 1528756"/>
                <a:gd name="connsiteX38" fmla="*/ 1402436 w 2552433"/>
                <a:gd name="connsiteY38" fmla="*/ 235027 h 1528756"/>
                <a:gd name="connsiteX39" fmla="*/ 1508158 w 2552433"/>
                <a:gd name="connsiteY39" fmla="*/ 196215 h 1528756"/>
                <a:gd name="connsiteX40" fmla="*/ 1611722 w 2552433"/>
                <a:gd name="connsiteY40" fmla="*/ 159560 h 1528756"/>
                <a:gd name="connsiteX41" fmla="*/ 1719602 w 2552433"/>
                <a:gd name="connsiteY41" fmla="*/ 122904 h 1528756"/>
                <a:gd name="connsiteX42" fmla="*/ 1823166 w 2552433"/>
                <a:gd name="connsiteY42" fmla="*/ 97030 h 1528756"/>
                <a:gd name="connsiteX43" fmla="*/ 1922416 w 2552433"/>
                <a:gd name="connsiteY43" fmla="*/ 68999 h 1528756"/>
                <a:gd name="connsiteX44" fmla="*/ 2025980 w 2552433"/>
                <a:gd name="connsiteY44" fmla="*/ 47437 h 1528756"/>
                <a:gd name="connsiteX45" fmla="*/ 2125229 w 2552433"/>
                <a:gd name="connsiteY45" fmla="*/ 28031 h 1528756"/>
                <a:gd name="connsiteX46" fmla="*/ 2224479 w 2552433"/>
                <a:gd name="connsiteY46" fmla="*/ 12937 h 1528756"/>
                <a:gd name="connsiteX47" fmla="*/ 2319413 w 2552433"/>
                <a:gd name="connsiteY47" fmla="*/ 0 h 1528756"/>
                <a:gd name="connsiteX0" fmla="*/ 2319413 w 2457499"/>
                <a:gd name="connsiteY0" fmla="*/ 0 h 1528756"/>
                <a:gd name="connsiteX1" fmla="*/ 2457499 w 2457499"/>
                <a:gd name="connsiteY1" fmla="*/ 211309 h 1528756"/>
                <a:gd name="connsiteX2" fmla="*/ 2362565 w 2457499"/>
                <a:gd name="connsiteY2" fmla="*/ 243652 h 1528756"/>
                <a:gd name="connsiteX3" fmla="*/ 2263315 w 2457499"/>
                <a:gd name="connsiteY3" fmla="*/ 273839 h 1528756"/>
                <a:gd name="connsiteX4" fmla="*/ 2164066 w 2457499"/>
                <a:gd name="connsiteY4" fmla="*/ 310495 h 1528756"/>
                <a:gd name="connsiteX5" fmla="*/ 2064817 w 2457499"/>
                <a:gd name="connsiteY5" fmla="*/ 349307 h 1528756"/>
                <a:gd name="connsiteX6" fmla="*/ 1965568 w 2457499"/>
                <a:gd name="connsiteY6" fmla="*/ 394587 h 1528756"/>
                <a:gd name="connsiteX7" fmla="*/ 1866318 w 2457499"/>
                <a:gd name="connsiteY7" fmla="*/ 437712 h 1528756"/>
                <a:gd name="connsiteX8" fmla="*/ 1767069 w 2457499"/>
                <a:gd name="connsiteY8" fmla="*/ 485148 h 1528756"/>
                <a:gd name="connsiteX9" fmla="*/ 1667820 w 2457499"/>
                <a:gd name="connsiteY9" fmla="*/ 536897 h 1528756"/>
                <a:gd name="connsiteX10" fmla="*/ 1564255 w 2457499"/>
                <a:gd name="connsiteY10" fmla="*/ 592959 h 1528756"/>
                <a:gd name="connsiteX11" fmla="*/ 1465006 w 2457499"/>
                <a:gd name="connsiteY11" fmla="*/ 649021 h 1528756"/>
                <a:gd name="connsiteX12" fmla="*/ 1361442 w 2457499"/>
                <a:gd name="connsiteY12" fmla="*/ 707238 h 1528756"/>
                <a:gd name="connsiteX13" fmla="*/ 1262192 w 2457499"/>
                <a:gd name="connsiteY13" fmla="*/ 771925 h 1528756"/>
                <a:gd name="connsiteX14" fmla="*/ 1162943 w 2457499"/>
                <a:gd name="connsiteY14" fmla="*/ 834455 h 1528756"/>
                <a:gd name="connsiteX15" fmla="*/ 1063694 w 2457499"/>
                <a:gd name="connsiteY15" fmla="*/ 901298 h 1528756"/>
                <a:gd name="connsiteX16" fmla="*/ 964444 w 2457499"/>
                <a:gd name="connsiteY16" fmla="*/ 974609 h 1528756"/>
                <a:gd name="connsiteX17" fmla="*/ 865195 w 2457499"/>
                <a:gd name="connsiteY17" fmla="*/ 1045764 h 1528756"/>
                <a:gd name="connsiteX18" fmla="*/ 770261 w 2457499"/>
                <a:gd name="connsiteY18" fmla="*/ 1121232 h 1528756"/>
                <a:gd name="connsiteX19" fmla="*/ 675327 w 2457499"/>
                <a:gd name="connsiteY19" fmla="*/ 1196699 h 1528756"/>
                <a:gd name="connsiteX20" fmla="*/ 580393 w 2457499"/>
                <a:gd name="connsiteY20" fmla="*/ 1276479 h 1528756"/>
                <a:gd name="connsiteX21" fmla="*/ 483301 w 2457499"/>
                <a:gd name="connsiteY21" fmla="*/ 1358415 h 1528756"/>
                <a:gd name="connsiteX22" fmla="*/ 392682 w 2457499"/>
                <a:gd name="connsiteY22" fmla="*/ 1442508 h 1528756"/>
                <a:gd name="connsiteX23" fmla="*/ 302063 w 2457499"/>
                <a:gd name="connsiteY23" fmla="*/ 1528756 h 1528756"/>
                <a:gd name="connsiteX24" fmla="*/ 0 w 2457499"/>
                <a:gd name="connsiteY24" fmla="*/ 1132013 h 1528756"/>
                <a:gd name="connsiteX25" fmla="*/ 107880 w 2457499"/>
                <a:gd name="connsiteY25" fmla="*/ 1037139 h 1528756"/>
                <a:gd name="connsiteX26" fmla="*/ 213602 w 2457499"/>
                <a:gd name="connsiteY26" fmla="*/ 946578 h 1528756"/>
                <a:gd name="connsiteX27" fmla="*/ 325797 w 2457499"/>
                <a:gd name="connsiteY27" fmla="*/ 858173 h 1528756"/>
                <a:gd name="connsiteX28" fmla="*/ 431519 w 2457499"/>
                <a:gd name="connsiteY28" fmla="*/ 778393 h 1528756"/>
                <a:gd name="connsiteX29" fmla="*/ 539399 w 2457499"/>
                <a:gd name="connsiteY29" fmla="*/ 698614 h 1528756"/>
                <a:gd name="connsiteX30" fmla="*/ 651593 w 2457499"/>
                <a:gd name="connsiteY30" fmla="*/ 627458 h 1528756"/>
                <a:gd name="connsiteX31" fmla="*/ 757315 w 2457499"/>
                <a:gd name="connsiteY31" fmla="*/ 560616 h 1528756"/>
                <a:gd name="connsiteX32" fmla="*/ 865195 w 2457499"/>
                <a:gd name="connsiteY32" fmla="*/ 498085 h 1528756"/>
                <a:gd name="connsiteX33" fmla="*/ 973075 w 2457499"/>
                <a:gd name="connsiteY33" fmla="*/ 437712 h 1528756"/>
                <a:gd name="connsiteX34" fmla="*/ 1083112 w 2457499"/>
                <a:gd name="connsiteY34" fmla="*/ 377337 h 1528756"/>
                <a:gd name="connsiteX35" fmla="*/ 1190992 w 2457499"/>
                <a:gd name="connsiteY35" fmla="*/ 325588 h 1528756"/>
                <a:gd name="connsiteX36" fmla="*/ 1298871 w 2457499"/>
                <a:gd name="connsiteY36" fmla="*/ 278152 h 1528756"/>
                <a:gd name="connsiteX37" fmla="*/ 1402436 w 2457499"/>
                <a:gd name="connsiteY37" fmla="*/ 235027 h 1528756"/>
                <a:gd name="connsiteX38" fmla="*/ 1508158 w 2457499"/>
                <a:gd name="connsiteY38" fmla="*/ 196215 h 1528756"/>
                <a:gd name="connsiteX39" fmla="*/ 1611722 w 2457499"/>
                <a:gd name="connsiteY39" fmla="*/ 159560 h 1528756"/>
                <a:gd name="connsiteX40" fmla="*/ 1719602 w 2457499"/>
                <a:gd name="connsiteY40" fmla="*/ 122904 h 1528756"/>
                <a:gd name="connsiteX41" fmla="*/ 1823166 w 2457499"/>
                <a:gd name="connsiteY41" fmla="*/ 97030 h 1528756"/>
                <a:gd name="connsiteX42" fmla="*/ 1922416 w 2457499"/>
                <a:gd name="connsiteY42" fmla="*/ 68999 h 1528756"/>
                <a:gd name="connsiteX43" fmla="*/ 2025980 w 2457499"/>
                <a:gd name="connsiteY43" fmla="*/ 47437 h 1528756"/>
                <a:gd name="connsiteX44" fmla="*/ 2125229 w 2457499"/>
                <a:gd name="connsiteY44" fmla="*/ 28031 h 1528756"/>
                <a:gd name="connsiteX45" fmla="*/ 2224479 w 2457499"/>
                <a:gd name="connsiteY45" fmla="*/ 12937 h 1528756"/>
                <a:gd name="connsiteX46" fmla="*/ 2319413 w 2457499"/>
                <a:gd name="connsiteY46" fmla="*/ 0 h 1528756"/>
                <a:gd name="connsiteX0" fmla="*/ 2319413 w 2362565"/>
                <a:gd name="connsiteY0" fmla="*/ 0 h 1528756"/>
                <a:gd name="connsiteX1" fmla="*/ 2362565 w 2362565"/>
                <a:gd name="connsiteY1" fmla="*/ 243652 h 1528756"/>
                <a:gd name="connsiteX2" fmla="*/ 2263315 w 2362565"/>
                <a:gd name="connsiteY2" fmla="*/ 273839 h 1528756"/>
                <a:gd name="connsiteX3" fmla="*/ 2164066 w 2362565"/>
                <a:gd name="connsiteY3" fmla="*/ 310495 h 1528756"/>
                <a:gd name="connsiteX4" fmla="*/ 2064817 w 2362565"/>
                <a:gd name="connsiteY4" fmla="*/ 349307 h 1528756"/>
                <a:gd name="connsiteX5" fmla="*/ 1965568 w 2362565"/>
                <a:gd name="connsiteY5" fmla="*/ 394587 h 1528756"/>
                <a:gd name="connsiteX6" fmla="*/ 1866318 w 2362565"/>
                <a:gd name="connsiteY6" fmla="*/ 437712 h 1528756"/>
                <a:gd name="connsiteX7" fmla="*/ 1767069 w 2362565"/>
                <a:gd name="connsiteY7" fmla="*/ 485148 h 1528756"/>
                <a:gd name="connsiteX8" fmla="*/ 1667820 w 2362565"/>
                <a:gd name="connsiteY8" fmla="*/ 536897 h 1528756"/>
                <a:gd name="connsiteX9" fmla="*/ 1564255 w 2362565"/>
                <a:gd name="connsiteY9" fmla="*/ 592959 h 1528756"/>
                <a:gd name="connsiteX10" fmla="*/ 1465006 w 2362565"/>
                <a:gd name="connsiteY10" fmla="*/ 649021 h 1528756"/>
                <a:gd name="connsiteX11" fmla="*/ 1361442 w 2362565"/>
                <a:gd name="connsiteY11" fmla="*/ 707238 h 1528756"/>
                <a:gd name="connsiteX12" fmla="*/ 1262192 w 2362565"/>
                <a:gd name="connsiteY12" fmla="*/ 771925 h 1528756"/>
                <a:gd name="connsiteX13" fmla="*/ 1162943 w 2362565"/>
                <a:gd name="connsiteY13" fmla="*/ 834455 h 1528756"/>
                <a:gd name="connsiteX14" fmla="*/ 1063694 w 2362565"/>
                <a:gd name="connsiteY14" fmla="*/ 901298 h 1528756"/>
                <a:gd name="connsiteX15" fmla="*/ 964444 w 2362565"/>
                <a:gd name="connsiteY15" fmla="*/ 974609 h 1528756"/>
                <a:gd name="connsiteX16" fmla="*/ 865195 w 2362565"/>
                <a:gd name="connsiteY16" fmla="*/ 1045764 h 1528756"/>
                <a:gd name="connsiteX17" fmla="*/ 770261 w 2362565"/>
                <a:gd name="connsiteY17" fmla="*/ 1121232 h 1528756"/>
                <a:gd name="connsiteX18" fmla="*/ 675327 w 2362565"/>
                <a:gd name="connsiteY18" fmla="*/ 1196699 h 1528756"/>
                <a:gd name="connsiteX19" fmla="*/ 580393 w 2362565"/>
                <a:gd name="connsiteY19" fmla="*/ 1276479 h 1528756"/>
                <a:gd name="connsiteX20" fmla="*/ 483301 w 2362565"/>
                <a:gd name="connsiteY20" fmla="*/ 1358415 h 1528756"/>
                <a:gd name="connsiteX21" fmla="*/ 392682 w 2362565"/>
                <a:gd name="connsiteY21" fmla="*/ 1442508 h 1528756"/>
                <a:gd name="connsiteX22" fmla="*/ 302063 w 2362565"/>
                <a:gd name="connsiteY22" fmla="*/ 1528756 h 1528756"/>
                <a:gd name="connsiteX23" fmla="*/ 0 w 2362565"/>
                <a:gd name="connsiteY23" fmla="*/ 1132013 h 1528756"/>
                <a:gd name="connsiteX24" fmla="*/ 107880 w 2362565"/>
                <a:gd name="connsiteY24" fmla="*/ 1037139 h 1528756"/>
                <a:gd name="connsiteX25" fmla="*/ 213602 w 2362565"/>
                <a:gd name="connsiteY25" fmla="*/ 946578 h 1528756"/>
                <a:gd name="connsiteX26" fmla="*/ 325797 w 2362565"/>
                <a:gd name="connsiteY26" fmla="*/ 858173 h 1528756"/>
                <a:gd name="connsiteX27" fmla="*/ 431519 w 2362565"/>
                <a:gd name="connsiteY27" fmla="*/ 778393 h 1528756"/>
                <a:gd name="connsiteX28" fmla="*/ 539399 w 2362565"/>
                <a:gd name="connsiteY28" fmla="*/ 698614 h 1528756"/>
                <a:gd name="connsiteX29" fmla="*/ 651593 w 2362565"/>
                <a:gd name="connsiteY29" fmla="*/ 627458 h 1528756"/>
                <a:gd name="connsiteX30" fmla="*/ 757315 w 2362565"/>
                <a:gd name="connsiteY30" fmla="*/ 560616 h 1528756"/>
                <a:gd name="connsiteX31" fmla="*/ 865195 w 2362565"/>
                <a:gd name="connsiteY31" fmla="*/ 498085 h 1528756"/>
                <a:gd name="connsiteX32" fmla="*/ 973075 w 2362565"/>
                <a:gd name="connsiteY32" fmla="*/ 437712 h 1528756"/>
                <a:gd name="connsiteX33" fmla="*/ 1083112 w 2362565"/>
                <a:gd name="connsiteY33" fmla="*/ 377337 h 1528756"/>
                <a:gd name="connsiteX34" fmla="*/ 1190992 w 2362565"/>
                <a:gd name="connsiteY34" fmla="*/ 325588 h 1528756"/>
                <a:gd name="connsiteX35" fmla="*/ 1298871 w 2362565"/>
                <a:gd name="connsiteY35" fmla="*/ 278152 h 1528756"/>
                <a:gd name="connsiteX36" fmla="*/ 1402436 w 2362565"/>
                <a:gd name="connsiteY36" fmla="*/ 235027 h 1528756"/>
                <a:gd name="connsiteX37" fmla="*/ 1508158 w 2362565"/>
                <a:gd name="connsiteY37" fmla="*/ 196215 h 1528756"/>
                <a:gd name="connsiteX38" fmla="*/ 1611722 w 2362565"/>
                <a:gd name="connsiteY38" fmla="*/ 159560 h 1528756"/>
                <a:gd name="connsiteX39" fmla="*/ 1719602 w 2362565"/>
                <a:gd name="connsiteY39" fmla="*/ 122904 h 1528756"/>
                <a:gd name="connsiteX40" fmla="*/ 1823166 w 2362565"/>
                <a:gd name="connsiteY40" fmla="*/ 97030 h 1528756"/>
                <a:gd name="connsiteX41" fmla="*/ 1922416 w 2362565"/>
                <a:gd name="connsiteY41" fmla="*/ 68999 h 1528756"/>
                <a:gd name="connsiteX42" fmla="*/ 2025980 w 2362565"/>
                <a:gd name="connsiteY42" fmla="*/ 47437 h 1528756"/>
                <a:gd name="connsiteX43" fmla="*/ 2125229 w 2362565"/>
                <a:gd name="connsiteY43" fmla="*/ 28031 h 1528756"/>
                <a:gd name="connsiteX44" fmla="*/ 2224479 w 2362565"/>
                <a:gd name="connsiteY44" fmla="*/ 12937 h 1528756"/>
                <a:gd name="connsiteX45" fmla="*/ 2319413 w 2362565"/>
                <a:gd name="connsiteY45" fmla="*/ 0 h 1528756"/>
                <a:gd name="connsiteX0" fmla="*/ 2288457 w 2362565"/>
                <a:gd name="connsiteY0" fmla="*/ 0 h 1526375"/>
                <a:gd name="connsiteX1" fmla="*/ 2362565 w 2362565"/>
                <a:gd name="connsiteY1" fmla="*/ 241271 h 1526375"/>
                <a:gd name="connsiteX2" fmla="*/ 2263315 w 2362565"/>
                <a:gd name="connsiteY2" fmla="*/ 271458 h 1526375"/>
                <a:gd name="connsiteX3" fmla="*/ 2164066 w 2362565"/>
                <a:gd name="connsiteY3" fmla="*/ 308114 h 1526375"/>
                <a:gd name="connsiteX4" fmla="*/ 2064817 w 2362565"/>
                <a:gd name="connsiteY4" fmla="*/ 346926 h 1526375"/>
                <a:gd name="connsiteX5" fmla="*/ 1965568 w 2362565"/>
                <a:gd name="connsiteY5" fmla="*/ 392206 h 1526375"/>
                <a:gd name="connsiteX6" fmla="*/ 1866318 w 2362565"/>
                <a:gd name="connsiteY6" fmla="*/ 435331 h 1526375"/>
                <a:gd name="connsiteX7" fmla="*/ 1767069 w 2362565"/>
                <a:gd name="connsiteY7" fmla="*/ 482767 h 1526375"/>
                <a:gd name="connsiteX8" fmla="*/ 1667820 w 2362565"/>
                <a:gd name="connsiteY8" fmla="*/ 534516 h 1526375"/>
                <a:gd name="connsiteX9" fmla="*/ 1564255 w 2362565"/>
                <a:gd name="connsiteY9" fmla="*/ 590578 h 1526375"/>
                <a:gd name="connsiteX10" fmla="*/ 1465006 w 2362565"/>
                <a:gd name="connsiteY10" fmla="*/ 646640 h 1526375"/>
                <a:gd name="connsiteX11" fmla="*/ 1361442 w 2362565"/>
                <a:gd name="connsiteY11" fmla="*/ 704857 h 1526375"/>
                <a:gd name="connsiteX12" fmla="*/ 1262192 w 2362565"/>
                <a:gd name="connsiteY12" fmla="*/ 769544 h 1526375"/>
                <a:gd name="connsiteX13" fmla="*/ 1162943 w 2362565"/>
                <a:gd name="connsiteY13" fmla="*/ 832074 h 1526375"/>
                <a:gd name="connsiteX14" fmla="*/ 1063694 w 2362565"/>
                <a:gd name="connsiteY14" fmla="*/ 898917 h 1526375"/>
                <a:gd name="connsiteX15" fmla="*/ 964444 w 2362565"/>
                <a:gd name="connsiteY15" fmla="*/ 972228 h 1526375"/>
                <a:gd name="connsiteX16" fmla="*/ 865195 w 2362565"/>
                <a:gd name="connsiteY16" fmla="*/ 1043383 h 1526375"/>
                <a:gd name="connsiteX17" fmla="*/ 770261 w 2362565"/>
                <a:gd name="connsiteY17" fmla="*/ 1118851 h 1526375"/>
                <a:gd name="connsiteX18" fmla="*/ 675327 w 2362565"/>
                <a:gd name="connsiteY18" fmla="*/ 1194318 h 1526375"/>
                <a:gd name="connsiteX19" fmla="*/ 580393 w 2362565"/>
                <a:gd name="connsiteY19" fmla="*/ 1274098 h 1526375"/>
                <a:gd name="connsiteX20" fmla="*/ 483301 w 2362565"/>
                <a:gd name="connsiteY20" fmla="*/ 1356034 h 1526375"/>
                <a:gd name="connsiteX21" fmla="*/ 392682 w 2362565"/>
                <a:gd name="connsiteY21" fmla="*/ 1440127 h 1526375"/>
                <a:gd name="connsiteX22" fmla="*/ 302063 w 2362565"/>
                <a:gd name="connsiteY22" fmla="*/ 1526375 h 1526375"/>
                <a:gd name="connsiteX23" fmla="*/ 0 w 2362565"/>
                <a:gd name="connsiteY23" fmla="*/ 1129632 h 1526375"/>
                <a:gd name="connsiteX24" fmla="*/ 107880 w 2362565"/>
                <a:gd name="connsiteY24" fmla="*/ 1034758 h 1526375"/>
                <a:gd name="connsiteX25" fmla="*/ 213602 w 2362565"/>
                <a:gd name="connsiteY25" fmla="*/ 944197 h 1526375"/>
                <a:gd name="connsiteX26" fmla="*/ 325797 w 2362565"/>
                <a:gd name="connsiteY26" fmla="*/ 855792 h 1526375"/>
                <a:gd name="connsiteX27" fmla="*/ 431519 w 2362565"/>
                <a:gd name="connsiteY27" fmla="*/ 776012 h 1526375"/>
                <a:gd name="connsiteX28" fmla="*/ 539399 w 2362565"/>
                <a:gd name="connsiteY28" fmla="*/ 696233 h 1526375"/>
                <a:gd name="connsiteX29" fmla="*/ 651593 w 2362565"/>
                <a:gd name="connsiteY29" fmla="*/ 625077 h 1526375"/>
                <a:gd name="connsiteX30" fmla="*/ 757315 w 2362565"/>
                <a:gd name="connsiteY30" fmla="*/ 558235 h 1526375"/>
                <a:gd name="connsiteX31" fmla="*/ 865195 w 2362565"/>
                <a:gd name="connsiteY31" fmla="*/ 495704 h 1526375"/>
                <a:gd name="connsiteX32" fmla="*/ 973075 w 2362565"/>
                <a:gd name="connsiteY32" fmla="*/ 435331 h 1526375"/>
                <a:gd name="connsiteX33" fmla="*/ 1083112 w 2362565"/>
                <a:gd name="connsiteY33" fmla="*/ 374956 h 1526375"/>
                <a:gd name="connsiteX34" fmla="*/ 1190992 w 2362565"/>
                <a:gd name="connsiteY34" fmla="*/ 323207 h 1526375"/>
                <a:gd name="connsiteX35" fmla="*/ 1298871 w 2362565"/>
                <a:gd name="connsiteY35" fmla="*/ 275771 h 1526375"/>
                <a:gd name="connsiteX36" fmla="*/ 1402436 w 2362565"/>
                <a:gd name="connsiteY36" fmla="*/ 232646 h 1526375"/>
                <a:gd name="connsiteX37" fmla="*/ 1508158 w 2362565"/>
                <a:gd name="connsiteY37" fmla="*/ 193834 h 1526375"/>
                <a:gd name="connsiteX38" fmla="*/ 1611722 w 2362565"/>
                <a:gd name="connsiteY38" fmla="*/ 157179 h 1526375"/>
                <a:gd name="connsiteX39" fmla="*/ 1719602 w 2362565"/>
                <a:gd name="connsiteY39" fmla="*/ 120523 h 1526375"/>
                <a:gd name="connsiteX40" fmla="*/ 1823166 w 2362565"/>
                <a:gd name="connsiteY40" fmla="*/ 94649 h 1526375"/>
                <a:gd name="connsiteX41" fmla="*/ 1922416 w 2362565"/>
                <a:gd name="connsiteY41" fmla="*/ 66618 h 1526375"/>
                <a:gd name="connsiteX42" fmla="*/ 2025980 w 2362565"/>
                <a:gd name="connsiteY42" fmla="*/ 45056 h 1526375"/>
                <a:gd name="connsiteX43" fmla="*/ 2125229 w 2362565"/>
                <a:gd name="connsiteY43" fmla="*/ 25650 h 1526375"/>
                <a:gd name="connsiteX44" fmla="*/ 2224479 w 2362565"/>
                <a:gd name="connsiteY44" fmla="*/ 10556 h 1526375"/>
                <a:gd name="connsiteX45" fmla="*/ 2288457 w 2362565"/>
                <a:gd name="connsiteY45" fmla="*/ 0 h 1526375"/>
                <a:gd name="connsiteX0" fmla="*/ 2288457 w 2362565"/>
                <a:gd name="connsiteY0" fmla="*/ 0 h 1526375"/>
                <a:gd name="connsiteX1" fmla="*/ 2362565 w 2362565"/>
                <a:gd name="connsiteY1" fmla="*/ 241271 h 1526375"/>
                <a:gd name="connsiteX2" fmla="*/ 2289509 w 2362565"/>
                <a:gd name="connsiteY2" fmla="*/ 261933 h 1526375"/>
                <a:gd name="connsiteX3" fmla="*/ 2164066 w 2362565"/>
                <a:gd name="connsiteY3" fmla="*/ 308114 h 1526375"/>
                <a:gd name="connsiteX4" fmla="*/ 2064817 w 2362565"/>
                <a:gd name="connsiteY4" fmla="*/ 346926 h 1526375"/>
                <a:gd name="connsiteX5" fmla="*/ 1965568 w 2362565"/>
                <a:gd name="connsiteY5" fmla="*/ 392206 h 1526375"/>
                <a:gd name="connsiteX6" fmla="*/ 1866318 w 2362565"/>
                <a:gd name="connsiteY6" fmla="*/ 435331 h 1526375"/>
                <a:gd name="connsiteX7" fmla="*/ 1767069 w 2362565"/>
                <a:gd name="connsiteY7" fmla="*/ 482767 h 1526375"/>
                <a:gd name="connsiteX8" fmla="*/ 1667820 w 2362565"/>
                <a:gd name="connsiteY8" fmla="*/ 534516 h 1526375"/>
                <a:gd name="connsiteX9" fmla="*/ 1564255 w 2362565"/>
                <a:gd name="connsiteY9" fmla="*/ 590578 h 1526375"/>
                <a:gd name="connsiteX10" fmla="*/ 1465006 w 2362565"/>
                <a:gd name="connsiteY10" fmla="*/ 646640 h 1526375"/>
                <a:gd name="connsiteX11" fmla="*/ 1361442 w 2362565"/>
                <a:gd name="connsiteY11" fmla="*/ 704857 h 1526375"/>
                <a:gd name="connsiteX12" fmla="*/ 1262192 w 2362565"/>
                <a:gd name="connsiteY12" fmla="*/ 769544 h 1526375"/>
                <a:gd name="connsiteX13" fmla="*/ 1162943 w 2362565"/>
                <a:gd name="connsiteY13" fmla="*/ 832074 h 1526375"/>
                <a:gd name="connsiteX14" fmla="*/ 1063694 w 2362565"/>
                <a:gd name="connsiteY14" fmla="*/ 898917 h 1526375"/>
                <a:gd name="connsiteX15" fmla="*/ 964444 w 2362565"/>
                <a:gd name="connsiteY15" fmla="*/ 972228 h 1526375"/>
                <a:gd name="connsiteX16" fmla="*/ 865195 w 2362565"/>
                <a:gd name="connsiteY16" fmla="*/ 1043383 h 1526375"/>
                <a:gd name="connsiteX17" fmla="*/ 770261 w 2362565"/>
                <a:gd name="connsiteY17" fmla="*/ 1118851 h 1526375"/>
                <a:gd name="connsiteX18" fmla="*/ 675327 w 2362565"/>
                <a:gd name="connsiteY18" fmla="*/ 1194318 h 1526375"/>
                <a:gd name="connsiteX19" fmla="*/ 580393 w 2362565"/>
                <a:gd name="connsiteY19" fmla="*/ 1274098 h 1526375"/>
                <a:gd name="connsiteX20" fmla="*/ 483301 w 2362565"/>
                <a:gd name="connsiteY20" fmla="*/ 1356034 h 1526375"/>
                <a:gd name="connsiteX21" fmla="*/ 392682 w 2362565"/>
                <a:gd name="connsiteY21" fmla="*/ 1440127 h 1526375"/>
                <a:gd name="connsiteX22" fmla="*/ 302063 w 2362565"/>
                <a:gd name="connsiteY22" fmla="*/ 1526375 h 1526375"/>
                <a:gd name="connsiteX23" fmla="*/ 0 w 2362565"/>
                <a:gd name="connsiteY23" fmla="*/ 1129632 h 1526375"/>
                <a:gd name="connsiteX24" fmla="*/ 107880 w 2362565"/>
                <a:gd name="connsiteY24" fmla="*/ 1034758 h 1526375"/>
                <a:gd name="connsiteX25" fmla="*/ 213602 w 2362565"/>
                <a:gd name="connsiteY25" fmla="*/ 944197 h 1526375"/>
                <a:gd name="connsiteX26" fmla="*/ 325797 w 2362565"/>
                <a:gd name="connsiteY26" fmla="*/ 855792 h 1526375"/>
                <a:gd name="connsiteX27" fmla="*/ 431519 w 2362565"/>
                <a:gd name="connsiteY27" fmla="*/ 776012 h 1526375"/>
                <a:gd name="connsiteX28" fmla="*/ 539399 w 2362565"/>
                <a:gd name="connsiteY28" fmla="*/ 696233 h 1526375"/>
                <a:gd name="connsiteX29" fmla="*/ 651593 w 2362565"/>
                <a:gd name="connsiteY29" fmla="*/ 625077 h 1526375"/>
                <a:gd name="connsiteX30" fmla="*/ 757315 w 2362565"/>
                <a:gd name="connsiteY30" fmla="*/ 558235 h 1526375"/>
                <a:gd name="connsiteX31" fmla="*/ 865195 w 2362565"/>
                <a:gd name="connsiteY31" fmla="*/ 495704 h 1526375"/>
                <a:gd name="connsiteX32" fmla="*/ 973075 w 2362565"/>
                <a:gd name="connsiteY32" fmla="*/ 435331 h 1526375"/>
                <a:gd name="connsiteX33" fmla="*/ 1083112 w 2362565"/>
                <a:gd name="connsiteY33" fmla="*/ 374956 h 1526375"/>
                <a:gd name="connsiteX34" fmla="*/ 1190992 w 2362565"/>
                <a:gd name="connsiteY34" fmla="*/ 323207 h 1526375"/>
                <a:gd name="connsiteX35" fmla="*/ 1298871 w 2362565"/>
                <a:gd name="connsiteY35" fmla="*/ 275771 h 1526375"/>
                <a:gd name="connsiteX36" fmla="*/ 1402436 w 2362565"/>
                <a:gd name="connsiteY36" fmla="*/ 232646 h 1526375"/>
                <a:gd name="connsiteX37" fmla="*/ 1508158 w 2362565"/>
                <a:gd name="connsiteY37" fmla="*/ 193834 h 1526375"/>
                <a:gd name="connsiteX38" fmla="*/ 1611722 w 2362565"/>
                <a:gd name="connsiteY38" fmla="*/ 157179 h 1526375"/>
                <a:gd name="connsiteX39" fmla="*/ 1719602 w 2362565"/>
                <a:gd name="connsiteY39" fmla="*/ 120523 h 1526375"/>
                <a:gd name="connsiteX40" fmla="*/ 1823166 w 2362565"/>
                <a:gd name="connsiteY40" fmla="*/ 94649 h 1526375"/>
                <a:gd name="connsiteX41" fmla="*/ 1922416 w 2362565"/>
                <a:gd name="connsiteY41" fmla="*/ 66618 h 1526375"/>
                <a:gd name="connsiteX42" fmla="*/ 2025980 w 2362565"/>
                <a:gd name="connsiteY42" fmla="*/ 45056 h 1526375"/>
                <a:gd name="connsiteX43" fmla="*/ 2125229 w 2362565"/>
                <a:gd name="connsiteY43" fmla="*/ 25650 h 1526375"/>
                <a:gd name="connsiteX44" fmla="*/ 2224479 w 2362565"/>
                <a:gd name="connsiteY44" fmla="*/ 10556 h 1526375"/>
                <a:gd name="connsiteX45" fmla="*/ 2288457 w 2362565"/>
                <a:gd name="connsiteY45" fmla="*/ 0 h 1526375"/>
                <a:gd name="connsiteX0" fmla="*/ 2288457 w 2289509"/>
                <a:gd name="connsiteY0" fmla="*/ 0 h 1526375"/>
                <a:gd name="connsiteX1" fmla="*/ 2289509 w 2289509"/>
                <a:gd name="connsiteY1" fmla="*/ 261933 h 1526375"/>
                <a:gd name="connsiteX2" fmla="*/ 2164066 w 2289509"/>
                <a:gd name="connsiteY2" fmla="*/ 308114 h 1526375"/>
                <a:gd name="connsiteX3" fmla="*/ 2064817 w 2289509"/>
                <a:gd name="connsiteY3" fmla="*/ 346926 h 1526375"/>
                <a:gd name="connsiteX4" fmla="*/ 1965568 w 2289509"/>
                <a:gd name="connsiteY4" fmla="*/ 392206 h 1526375"/>
                <a:gd name="connsiteX5" fmla="*/ 1866318 w 2289509"/>
                <a:gd name="connsiteY5" fmla="*/ 435331 h 1526375"/>
                <a:gd name="connsiteX6" fmla="*/ 1767069 w 2289509"/>
                <a:gd name="connsiteY6" fmla="*/ 482767 h 1526375"/>
                <a:gd name="connsiteX7" fmla="*/ 1667820 w 2289509"/>
                <a:gd name="connsiteY7" fmla="*/ 534516 h 1526375"/>
                <a:gd name="connsiteX8" fmla="*/ 1564255 w 2289509"/>
                <a:gd name="connsiteY8" fmla="*/ 590578 h 1526375"/>
                <a:gd name="connsiteX9" fmla="*/ 1465006 w 2289509"/>
                <a:gd name="connsiteY9" fmla="*/ 646640 h 1526375"/>
                <a:gd name="connsiteX10" fmla="*/ 1361442 w 2289509"/>
                <a:gd name="connsiteY10" fmla="*/ 704857 h 1526375"/>
                <a:gd name="connsiteX11" fmla="*/ 1262192 w 2289509"/>
                <a:gd name="connsiteY11" fmla="*/ 769544 h 1526375"/>
                <a:gd name="connsiteX12" fmla="*/ 1162943 w 2289509"/>
                <a:gd name="connsiteY12" fmla="*/ 832074 h 1526375"/>
                <a:gd name="connsiteX13" fmla="*/ 1063694 w 2289509"/>
                <a:gd name="connsiteY13" fmla="*/ 898917 h 1526375"/>
                <a:gd name="connsiteX14" fmla="*/ 964444 w 2289509"/>
                <a:gd name="connsiteY14" fmla="*/ 972228 h 1526375"/>
                <a:gd name="connsiteX15" fmla="*/ 865195 w 2289509"/>
                <a:gd name="connsiteY15" fmla="*/ 1043383 h 1526375"/>
                <a:gd name="connsiteX16" fmla="*/ 770261 w 2289509"/>
                <a:gd name="connsiteY16" fmla="*/ 1118851 h 1526375"/>
                <a:gd name="connsiteX17" fmla="*/ 675327 w 2289509"/>
                <a:gd name="connsiteY17" fmla="*/ 1194318 h 1526375"/>
                <a:gd name="connsiteX18" fmla="*/ 580393 w 2289509"/>
                <a:gd name="connsiteY18" fmla="*/ 1274098 h 1526375"/>
                <a:gd name="connsiteX19" fmla="*/ 483301 w 2289509"/>
                <a:gd name="connsiteY19" fmla="*/ 1356034 h 1526375"/>
                <a:gd name="connsiteX20" fmla="*/ 392682 w 2289509"/>
                <a:gd name="connsiteY20" fmla="*/ 1440127 h 1526375"/>
                <a:gd name="connsiteX21" fmla="*/ 302063 w 2289509"/>
                <a:gd name="connsiteY21" fmla="*/ 1526375 h 1526375"/>
                <a:gd name="connsiteX22" fmla="*/ 0 w 2289509"/>
                <a:gd name="connsiteY22" fmla="*/ 1129632 h 1526375"/>
                <a:gd name="connsiteX23" fmla="*/ 107880 w 2289509"/>
                <a:gd name="connsiteY23" fmla="*/ 1034758 h 1526375"/>
                <a:gd name="connsiteX24" fmla="*/ 213602 w 2289509"/>
                <a:gd name="connsiteY24" fmla="*/ 944197 h 1526375"/>
                <a:gd name="connsiteX25" fmla="*/ 325797 w 2289509"/>
                <a:gd name="connsiteY25" fmla="*/ 855792 h 1526375"/>
                <a:gd name="connsiteX26" fmla="*/ 431519 w 2289509"/>
                <a:gd name="connsiteY26" fmla="*/ 776012 h 1526375"/>
                <a:gd name="connsiteX27" fmla="*/ 539399 w 2289509"/>
                <a:gd name="connsiteY27" fmla="*/ 696233 h 1526375"/>
                <a:gd name="connsiteX28" fmla="*/ 651593 w 2289509"/>
                <a:gd name="connsiteY28" fmla="*/ 625077 h 1526375"/>
                <a:gd name="connsiteX29" fmla="*/ 757315 w 2289509"/>
                <a:gd name="connsiteY29" fmla="*/ 558235 h 1526375"/>
                <a:gd name="connsiteX30" fmla="*/ 865195 w 2289509"/>
                <a:gd name="connsiteY30" fmla="*/ 495704 h 1526375"/>
                <a:gd name="connsiteX31" fmla="*/ 973075 w 2289509"/>
                <a:gd name="connsiteY31" fmla="*/ 435331 h 1526375"/>
                <a:gd name="connsiteX32" fmla="*/ 1083112 w 2289509"/>
                <a:gd name="connsiteY32" fmla="*/ 374956 h 1526375"/>
                <a:gd name="connsiteX33" fmla="*/ 1190992 w 2289509"/>
                <a:gd name="connsiteY33" fmla="*/ 323207 h 1526375"/>
                <a:gd name="connsiteX34" fmla="*/ 1298871 w 2289509"/>
                <a:gd name="connsiteY34" fmla="*/ 275771 h 1526375"/>
                <a:gd name="connsiteX35" fmla="*/ 1402436 w 2289509"/>
                <a:gd name="connsiteY35" fmla="*/ 232646 h 1526375"/>
                <a:gd name="connsiteX36" fmla="*/ 1508158 w 2289509"/>
                <a:gd name="connsiteY36" fmla="*/ 193834 h 1526375"/>
                <a:gd name="connsiteX37" fmla="*/ 1611722 w 2289509"/>
                <a:gd name="connsiteY37" fmla="*/ 157179 h 1526375"/>
                <a:gd name="connsiteX38" fmla="*/ 1719602 w 2289509"/>
                <a:gd name="connsiteY38" fmla="*/ 120523 h 1526375"/>
                <a:gd name="connsiteX39" fmla="*/ 1823166 w 2289509"/>
                <a:gd name="connsiteY39" fmla="*/ 94649 h 1526375"/>
                <a:gd name="connsiteX40" fmla="*/ 1922416 w 2289509"/>
                <a:gd name="connsiteY40" fmla="*/ 66618 h 1526375"/>
                <a:gd name="connsiteX41" fmla="*/ 2025980 w 2289509"/>
                <a:gd name="connsiteY41" fmla="*/ 45056 h 1526375"/>
                <a:gd name="connsiteX42" fmla="*/ 2125229 w 2289509"/>
                <a:gd name="connsiteY42" fmla="*/ 25650 h 1526375"/>
                <a:gd name="connsiteX43" fmla="*/ 2224479 w 2289509"/>
                <a:gd name="connsiteY43" fmla="*/ 10556 h 1526375"/>
                <a:gd name="connsiteX44" fmla="*/ 2288457 w 2289509"/>
                <a:gd name="connsiteY44" fmla="*/ 0 h 152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289509" h="1526375">
                  <a:moveTo>
                    <a:pt x="2288457" y="0"/>
                  </a:moveTo>
                  <a:cubicBezTo>
                    <a:pt x="2288808" y="87311"/>
                    <a:pt x="2289158" y="174622"/>
                    <a:pt x="2289509" y="261933"/>
                  </a:cubicBezTo>
                  <a:lnTo>
                    <a:pt x="2164066" y="308114"/>
                  </a:lnTo>
                  <a:lnTo>
                    <a:pt x="2064817" y="346926"/>
                  </a:lnTo>
                  <a:lnTo>
                    <a:pt x="1965568" y="392206"/>
                  </a:lnTo>
                  <a:lnTo>
                    <a:pt x="1866318" y="435331"/>
                  </a:lnTo>
                  <a:lnTo>
                    <a:pt x="1767069" y="482767"/>
                  </a:lnTo>
                  <a:lnTo>
                    <a:pt x="1667820" y="534516"/>
                  </a:lnTo>
                  <a:lnTo>
                    <a:pt x="1564255" y="590578"/>
                  </a:lnTo>
                  <a:lnTo>
                    <a:pt x="1465006" y="646640"/>
                  </a:lnTo>
                  <a:lnTo>
                    <a:pt x="1361442" y="704857"/>
                  </a:lnTo>
                  <a:lnTo>
                    <a:pt x="1262192" y="769544"/>
                  </a:lnTo>
                  <a:lnTo>
                    <a:pt x="1162943" y="832074"/>
                  </a:lnTo>
                  <a:lnTo>
                    <a:pt x="1063694" y="898917"/>
                  </a:lnTo>
                  <a:lnTo>
                    <a:pt x="964444" y="972228"/>
                  </a:lnTo>
                  <a:lnTo>
                    <a:pt x="865195" y="1043383"/>
                  </a:lnTo>
                  <a:lnTo>
                    <a:pt x="770261" y="1118851"/>
                  </a:lnTo>
                  <a:lnTo>
                    <a:pt x="675327" y="1194318"/>
                  </a:lnTo>
                  <a:lnTo>
                    <a:pt x="580393" y="1274098"/>
                  </a:lnTo>
                  <a:lnTo>
                    <a:pt x="483301" y="1356034"/>
                  </a:lnTo>
                  <a:lnTo>
                    <a:pt x="392682" y="1440127"/>
                  </a:lnTo>
                  <a:lnTo>
                    <a:pt x="302063" y="1526375"/>
                  </a:lnTo>
                  <a:lnTo>
                    <a:pt x="0" y="1129632"/>
                  </a:lnTo>
                  <a:lnTo>
                    <a:pt x="107880" y="1034758"/>
                  </a:lnTo>
                  <a:lnTo>
                    <a:pt x="213602" y="944197"/>
                  </a:lnTo>
                  <a:lnTo>
                    <a:pt x="325797" y="855792"/>
                  </a:lnTo>
                  <a:lnTo>
                    <a:pt x="431519" y="776012"/>
                  </a:lnTo>
                  <a:lnTo>
                    <a:pt x="539399" y="696233"/>
                  </a:lnTo>
                  <a:lnTo>
                    <a:pt x="651593" y="625077"/>
                  </a:lnTo>
                  <a:lnTo>
                    <a:pt x="757315" y="558235"/>
                  </a:lnTo>
                  <a:lnTo>
                    <a:pt x="865195" y="495704"/>
                  </a:lnTo>
                  <a:lnTo>
                    <a:pt x="973075" y="435331"/>
                  </a:lnTo>
                  <a:lnTo>
                    <a:pt x="1083112" y="374956"/>
                  </a:lnTo>
                  <a:lnTo>
                    <a:pt x="1190992" y="323207"/>
                  </a:lnTo>
                  <a:lnTo>
                    <a:pt x="1298871" y="275771"/>
                  </a:lnTo>
                  <a:lnTo>
                    <a:pt x="1402436" y="232646"/>
                  </a:lnTo>
                  <a:lnTo>
                    <a:pt x="1508158" y="193834"/>
                  </a:lnTo>
                  <a:lnTo>
                    <a:pt x="1611722" y="157179"/>
                  </a:lnTo>
                  <a:lnTo>
                    <a:pt x="1719602" y="120523"/>
                  </a:lnTo>
                  <a:lnTo>
                    <a:pt x="1823166" y="94649"/>
                  </a:lnTo>
                  <a:lnTo>
                    <a:pt x="1922416" y="66618"/>
                  </a:lnTo>
                  <a:lnTo>
                    <a:pt x="2025980" y="45056"/>
                  </a:lnTo>
                  <a:lnTo>
                    <a:pt x="2125229" y="25650"/>
                  </a:lnTo>
                  <a:lnTo>
                    <a:pt x="2224479" y="10556"/>
                  </a:lnTo>
                  <a:lnTo>
                    <a:pt x="2288457" y="0"/>
                  </a:lnTo>
                  <a:close/>
                </a:path>
              </a:pathLst>
            </a:custGeom>
            <a:solidFill>
              <a:srgbClr val="E8E8E8"/>
            </a:solidFill>
            <a:ln>
              <a:noFill/>
            </a:ln>
            <a:extLst/>
          </p:spPr>
          <p:txBody>
            <a:bodyPr/>
            <a:lstStyle/>
            <a:p>
              <a:pPr fontAlgn="auto">
                <a:spcBef>
                  <a:spcPts val="0"/>
                </a:spcBef>
                <a:spcAft>
                  <a:spcPts val="0"/>
                </a:spcAft>
                <a:defRPr/>
              </a:pPr>
              <a:endParaRPr lang="en-GB">
                <a:latin typeface="+mn-lt"/>
                <a:cs typeface="+mn-cs"/>
              </a:endParaRPr>
            </a:p>
          </p:txBody>
        </p:sp>
      </p:grpSp>
      <p:sp>
        <p:nvSpPr>
          <p:cNvPr id="14" name="Rectangle 11"/>
          <p:cNvSpPr>
            <a:spLocks noChangeArrowheads="1"/>
          </p:cNvSpPr>
          <p:nvPr userDrawn="1"/>
        </p:nvSpPr>
        <p:spPr bwMode="auto">
          <a:xfrm>
            <a:off x="0" y="2996952"/>
            <a:ext cx="9144000" cy="1175545"/>
          </a:xfrm>
          <a:prstGeom prst="rect">
            <a:avLst/>
          </a:prstGeom>
          <a:solidFill>
            <a:schemeClr val="bg2"/>
          </a:solidFill>
          <a:ln w="12700" algn="ctr">
            <a:noFill/>
            <a:miter lim="800000"/>
            <a:headEnd/>
            <a:tailEnd/>
          </a:ln>
        </p:spPr>
        <p:txBody>
          <a:bodyPr wrap="none" lIns="0" tIns="0" rIns="0" bIns="0" anchor="ctr"/>
          <a:lstStyle/>
          <a:p>
            <a:endParaRPr lang="pt-BR"/>
          </a:p>
        </p:txBody>
      </p:sp>
      <p:sp>
        <p:nvSpPr>
          <p:cNvPr id="15" name="Title 1"/>
          <p:cNvSpPr>
            <a:spLocks noGrp="1"/>
          </p:cNvSpPr>
          <p:nvPr>
            <p:ph type="title"/>
          </p:nvPr>
        </p:nvSpPr>
        <p:spPr>
          <a:xfrm>
            <a:off x="539750" y="3272318"/>
            <a:ext cx="8097838" cy="762000"/>
          </a:xfrm>
        </p:spPr>
        <p:txBody>
          <a:bodyPr/>
          <a:lstStyle>
            <a:lvl1pPr>
              <a:defRPr sz="3200" b="0">
                <a:solidFill>
                  <a:schemeClr val="bg1"/>
                </a:solidFill>
              </a:defRPr>
            </a:lvl1pPr>
          </a:lstStyle>
          <a:p>
            <a:r>
              <a:rPr lang="en-US" dirty="0"/>
              <a:t>Click to edit Master title style</a:t>
            </a:r>
            <a:endParaRPr lang="en-GB" dirty="0"/>
          </a:p>
        </p:txBody>
      </p:sp>
      <p:sp>
        <p:nvSpPr>
          <p:cNvPr id="22" name="Text Placeholder 17"/>
          <p:cNvSpPr>
            <a:spLocks noGrp="1"/>
          </p:cNvSpPr>
          <p:nvPr>
            <p:ph type="body" sz="quarter" idx="12" hasCustomPrompt="1"/>
          </p:nvPr>
        </p:nvSpPr>
        <p:spPr>
          <a:xfrm>
            <a:off x="539748" y="4289354"/>
            <a:ext cx="8116889" cy="382399"/>
          </a:xfrm>
        </p:spPr>
        <p:txBody>
          <a:bodyPr/>
          <a:lstStyle>
            <a:lvl1pPr>
              <a:buNone/>
              <a:defRPr sz="2400">
                <a:solidFill>
                  <a:srgbClr val="007EC0"/>
                </a:solidFill>
              </a:defRPr>
            </a:lvl1pPr>
          </a:lstStyle>
          <a:p>
            <a:pPr lvl="0"/>
            <a:r>
              <a:rPr lang="en-US" dirty="0"/>
              <a:t>Click to edit Master Subtitle styles</a:t>
            </a:r>
            <a:endParaRPr lang="pt-BR" dirty="0"/>
          </a:p>
        </p:txBody>
      </p:sp>
      <p:sp>
        <p:nvSpPr>
          <p:cNvPr id="23" name="Text Placeholder 17"/>
          <p:cNvSpPr>
            <a:spLocks noGrp="1"/>
          </p:cNvSpPr>
          <p:nvPr>
            <p:ph type="body" sz="quarter" idx="13" hasCustomPrompt="1"/>
          </p:nvPr>
        </p:nvSpPr>
        <p:spPr>
          <a:xfrm>
            <a:off x="539750" y="4671753"/>
            <a:ext cx="8116889" cy="382399"/>
          </a:xfrm>
        </p:spPr>
        <p:txBody>
          <a:bodyPr/>
          <a:lstStyle>
            <a:lvl1pPr>
              <a:buNone/>
              <a:defRPr sz="2000">
                <a:solidFill>
                  <a:srgbClr val="007EC0"/>
                </a:solidFill>
              </a:defRPr>
            </a:lvl1pPr>
          </a:lstStyle>
          <a:p>
            <a:pPr lvl="0"/>
            <a:r>
              <a:rPr lang="en-US" dirty="0"/>
              <a:t>Date</a:t>
            </a:r>
            <a:endParaRPr lang="pt-BR" dirty="0"/>
          </a:p>
        </p:txBody>
      </p:sp>
      <p:pic>
        <p:nvPicPr>
          <p:cNvPr id="26" name="Picture 25"/>
          <p:cNvPicPr>
            <a:picLocks noChangeAspect="1"/>
          </p:cNvPicPr>
          <p:nvPr userDrawn="1"/>
        </p:nvPicPr>
        <p:blipFill>
          <a:blip r:embed="rId2" cstate="print"/>
          <a:stretch>
            <a:fillRect/>
          </a:stretch>
        </p:blipFill>
        <p:spPr>
          <a:xfrm>
            <a:off x="536200" y="548316"/>
            <a:ext cx="2544761" cy="85199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udo1">
    <p:spTree>
      <p:nvGrpSpPr>
        <p:cNvPr id="1" name=""/>
        <p:cNvGrpSpPr/>
        <p:nvPr/>
      </p:nvGrpSpPr>
      <p:grpSpPr>
        <a:xfrm>
          <a:off x="0" y="0"/>
          <a:ext cx="0" cy="0"/>
          <a:chOff x="0" y="0"/>
          <a:chExt cx="0" cy="0"/>
        </a:xfrm>
      </p:grpSpPr>
      <p:sp>
        <p:nvSpPr>
          <p:cNvPr id="4" name="Text Placeholder 17"/>
          <p:cNvSpPr>
            <a:spLocks noGrp="1"/>
          </p:cNvSpPr>
          <p:nvPr>
            <p:ph type="body" sz="quarter" idx="12" hasCustomPrompt="1"/>
          </p:nvPr>
        </p:nvSpPr>
        <p:spPr>
          <a:xfrm>
            <a:off x="539750" y="987700"/>
            <a:ext cx="8116889" cy="259209"/>
          </a:xfrm>
        </p:spPr>
        <p:txBody>
          <a:bodyPr/>
          <a:lstStyle>
            <a:lvl1pPr>
              <a:buNone/>
              <a:defRPr sz="1600">
                <a:solidFill>
                  <a:srgbClr val="007EC0"/>
                </a:solidFill>
              </a:defRPr>
            </a:lvl1pPr>
          </a:lstStyle>
          <a:p>
            <a:pPr lvl="0"/>
            <a:r>
              <a:rPr lang="en-US" dirty="0"/>
              <a:t>Click to edit Master Subtitle styles</a:t>
            </a:r>
            <a:endParaRPr lang="pt-BR" dirty="0"/>
          </a:p>
        </p:txBody>
      </p:sp>
      <p:sp>
        <p:nvSpPr>
          <p:cNvPr id="6" name="Text Placeholder 5"/>
          <p:cNvSpPr>
            <a:spLocks noGrp="1"/>
          </p:cNvSpPr>
          <p:nvPr>
            <p:ph type="body" sz="quarter" idx="13"/>
          </p:nvPr>
        </p:nvSpPr>
        <p:spPr>
          <a:xfrm>
            <a:off x="539750" y="1416050"/>
            <a:ext cx="8097838" cy="4530725"/>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15" name="Title 14"/>
          <p:cNvSpPr>
            <a:spLocks noGrp="1"/>
          </p:cNvSpPr>
          <p:nvPr>
            <p:ph type="title"/>
          </p:nvPr>
        </p:nvSpPr>
        <p:spPr/>
        <p:txBody>
          <a:bodyPr/>
          <a:lstStyle/>
          <a:p>
            <a:r>
              <a:rPr lang="en-US"/>
              <a:t>Click to edit Master title style</a:t>
            </a: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udo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endParaRPr lang="en-GB" dirty="0"/>
          </a:p>
        </p:txBody>
      </p:sp>
      <p:sp>
        <p:nvSpPr>
          <p:cNvPr id="4" name="Text Placeholder 17"/>
          <p:cNvSpPr>
            <a:spLocks noGrp="1"/>
          </p:cNvSpPr>
          <p:nvPr>
            <p:ph type="body" sz="quarter" idx="12" hasCustomPrompt="1"/>
          </p:nvPr>
        </p:nvSpPr>
        <p:spPr>
          <a:xfrm>
            <a:off x="539750" y="987700"/>
            <a:ext cx="8116889" cy="259209"/>
          </a:xfrm>
        </p:spPr>
        <p:txBody>
          <a:bodyPr/>
          <a:lstStyle>
            <a:lvl1pPr>
              <a:buNone/>
              <a:defRPr sz="1600">
                <a:solidFill>
                  <a:srgbClr val="007EC0"/>
                </a:solidFill>
              </a:defRPr>
            </a:lvl1pPr>
          </a:lstStyle>
          <a:p>
            <a:pPr lvl="0"/>
            <a:r>
              <a:rPr lang="en-US" dirty="0"/>
              <a:t>Click to edit Master Subtitle styles</a:t>
            </a:r>
            <a:endParaRPr lang="pt-BR" dirty="0"/>
          </a:p>
        </p:txBody>
      </p:sp>
      <p:sp>
        <p:nvSpPr>
          <p:cNvPr id="6" name="Text Placeholder 5"/>
          <p:cNvSpPr>
            <a:spLocks noGrp="1"/>
          </p:cNvSpPr>
          <p:nvPr>
            <p:ph type="body" sz="quarter" idx="13"/>
          </p:nvPr>
        </p:nvSpPr>
        <p:spPr>
          <a:xfrm>
            <a:off x="539750" y="1416050"/>
            <a:ext cx="4041775" cy="4530725"/>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5" name="Text Placeholder 5"/>
          <p:cNvSpPr>
            <a:spLocks noGrp="1"/>
          </p:cNvSpPr>
          <p:nvPr>
            <p:ph type="body" sz="quarter" idx="14"/>
          </p:nvPr>
        </p:nvSpPr>
        <p:spPr>
          <a:xfrm>
            <a:off x="4614863" y="1416050"/>
            <a:ext cx="4041775" cy="4530725"/>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udo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endParaRPr lang="en-GB" dirty="0"/>
          </a:p>
        </p:txBody>
      </p:sp>
      <p:sp>
        <p:nvSpPr>
          <p:cNvPr id="4" name="Text Placeholder 17"/>
          <p:cNvSpPr>
            <a:spLocks noGrp="1"/>
          </p:cNvSpPr>
          <p:nvPr>
            <p:ph type="body" sz="quarter" idx="12" hasCustomPrompt="1"/>
          </p:nvPr>
        </p:nvSpPr>
        <p:spPr>
          <a:xfrm>
            <a:off x="539750" y="987700"/>
            <a:ext cx="8116889" cy="259209"/>
          </a:xfrm>
        </p:spPr>
        <p:txBody>
          <a:bodyPr/>
          <a:lstStyle>
            <a:lvl1pPr>
              <a:buNone/>
              <a:defRPr sz="1600">
                <a:solidFill>
                  <a:srgbClr val="007EC0"/>
                </a:solidFill>
              </a:defRPr>
            </a:lvl1pPr>
          </a:lstStyle>
          <a:p>
            <a:pPr lvl="0"/>
            <a:r>
              <a:rPr lang="en-US" dirty="0"/>
              <a:t>Click to edit Master Subtitle styles</a:t>
            </a:r>
            <a:endParaRPr lang="pt-BR" dirty="0"/>
          </a:p>
        </p:txBody>
      </p:sp>
      <p:sp>
        <p:nvSpPr>
          <p:cNvPr id="6" name="Text Placeholder 5"/>
          <p:cNvSpPr>
            <a:spLocks noGrp="1"/>
          </p:cNvSpPr>
          <p:nvPr>
            <p:ph type="body" sz="quarter" idx="13"/>
          </p:nvPr>
        </p:nvSpPr>
        <p:spPr>
          <a:xfrm>
            <a:off x="539750" y="1416050"/>
            <a:ext cx="2535959" cy="4530725"/>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7" name="Text Placeholder 5"/>
          <p:cNvSpPr>
            <a:spLocks noGrp="1"/>
          </p:cNvSpPr>
          <p:nvPr>
            <p:ph type="body" sz="quarter" idx="14"/>
          </p:nvPr>
        </p:nvSpPr>
        <p:spPr>
          <a:xfrm>
            <a:off x="3313545" y="1416050"/>
            <a:ext cx="2535959" cy="4530725"/>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8" name="Text Placeholder 5"/>
          <p:cNvSpPr>
            <a:spLocks noGrp="1"/>
          </p:cNvSpPr>
          <p:nvPr>
            <p:ph type="body" sz="quarter" idx="15"/>
          </p:nvPr>
        </p:nvSpPr>
        <p:spPr>
          <a:xfrm>
            <a:off x="6120680" y="1416050"/>
            <a:ext cx="2535959" cy="4530725"/>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udo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endParaRPr lang="en-GB" dirty="0"/>
          </a:p>
        </p:txBody>
      </p:sp>
      <p:sp>
        <p:nvSpPr>
          <p:cNvPr id="4" name="Text Placeholder 17"/>
          <p:cNvSpPr>
            <a:spLocks noGrp="1"/>
          </p:cNvSpPr>
          <p:nvPr>
            <p:ph type="body" sz="quarter" idx="12" hasCustomPrompt="1"/>
          </p:nvPr>
        </p:nvSpPr>
        <p:spPr>
          <a:xfrm>
            <a:off x="539750" y="987700"/>
            <a:ext cx="8116889" cy="259209"/>
          </a:xfrm>
        </p:spPr>
        <p:txBody>
          <a:bodyPr/>
          <a:lstStyle>
            <a:lvl1pPr>
              <a:buNone/>
              <a:defRPr sz="1600">
                <a:solidFill>
                  <a:srgbClr val="007EC0"/>
                </a:solidFill>
              </a:defRPr>
            </a:lvl1pPr>
          </a:lstStyle>
          <a:p>
            <a:pPr lvl="0"/>
            <a:r>
              <a:rPr lang="en-US" dirty="0"/>
              <a:t>Click to edit Master Subtitle styles</a:t>
            </a:r>
            <a:endParaRPr lang="pt-BR" dirty="0"/>
          </a:p>
        </p:txBody>
      </p:sp>
      <p:sp>
        <p:nvSpPr>
          <p:cNvPr id="6" name="Text Placeholder 5"/>
          <p:cNvSpPr>
            <a:spLocks noGrp="1"/>
          </p:cNvSpPr>
          <p:nvPr>
            <p:ph type="body" sz="quarter" idx="13"/>
          </p:nvPr>
        </p:nvSpPr>
        <p:spPr>
          <a:xfrm>
            <a:off x="539750" y="1416050"/>
            <a:ext cx="4041775" cy="2033731"/>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5" name="Text Placeholder 5"/>
          <p:cNvSpPr>
            <a:spLocks noGrp="1"/>
          </p:cNvSpPr>
          <p:nvPr>
            <p:ph type="body" sz="quarter" idx="14"/>
          </p:nvPr>
        </p:nvSpPr>
        <p:spPr>
          <a:xfrm>
            <a:off x="4614863" y="1416050"/>
            <a:ext cx="4041775" cy="2033731"/>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9" name="Text Placeholder 5"/>
          <p:cNvSpPr>
            <a:spLocks noGrp="1"/>
          </p:cNvSpPr>
          <p:nvPr>
            <p:ph type="body" sz="quarter" idx="15"/>
          </p:nvPr>
        </p:nvSpPr>
        <p:spPr>
          <a:xfrm>
            <a:off x="539751" y="3913044"/>
            <a:ext cx="4041775" cy="2033731"/>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
        <p:nvSpPr>
          <p:cNvPr id="10" name="Text Placeholder 5"/>
          <p:cNvSpPr>
            <a:spLocks noGrp="1"/>
          </p:cNvSpPr>
          <p:nvPr>
            <p:ph type="body" sz="quarter" idx="16"/>
          </p:nvPr>
        </p:nvSpPr>
        <p:spPr>
          <a:xfrm>
            <a:off x="4614864" y="3913044"/>
            <a:ext cx="4041775" cy="2033731"/>
          </a:xfrm>
        </p:spPr>
        <p:txBody>
          <a:bodyPr/>
          <a:lstStyle>
            <a:lvl1pPr>
              <a:defRPr sz="1400">
                <a:solidFill>
                  <a:srgbClr val="333333"/>
                </a:solidFill>
              </a:defRPr>
            </a:lvl1pPr>
            <a:lvl2pPr>
              <a:defRPr sz="1400">
                <a:solidFill>
                  <a:srgbClr val="333333"/>
                </a:solidFill>
              </a:defRPr>
            </a:lvl2pPr>
            <a:lvl3pPr>
              <a:defRPr sz="1200">
                <a:solidFill>
                  <a:srgbClr val="333333"/>
                </a:solidFill>
              </a:defRPr>
            </a:lvl3pPr>
            <a:lvl4pPr>
              <a:defRPr sz="1200">
                <a:solidFill>
                  <a:srgbClr val="333333"/>
                </a:solidFill>
              </a:defRPr>
            </a:lvl4pPr>
            <a:lvl5pPr>
              <a:defRPr sz="11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sorias">
    <p:spTree>
      <p:nvGrpSpPr>
        <p:cNvPr id="1" name=""/>
        <p:cNvGrpSpPr/>
        <p:nvPr/>
      </p:nvGrpSpPr>
      <p:grpSpPr>
        <a:xfrm>
          <a:off x="0" y="0"/>
          <a:ext cx="0" cy="0"/>
          <a:chOff x="0" y="0"/>
          <a:chExt cx="0" cy="0"/>
        </a:xfrm>
      </p:grpSpPr>
      <p:sp>
        <p:nvSpPr>
          <p:cNvPr id="19" name="Rectangle 11"/>
          <p:cNvSpPr>
            <a:spLocks noChangeArrowheads="1"/>
          </p:cNvSpPr>
          <p:nvPr userDrawn="1"/>
        </p:nvSpPr>
        <p:spPr bwMode="auto">
          <a:xfrm>
            <a:off x="0" y="2996952"/>
            <a:ext cx="9144000" cy="1175545"/>
          </a:xfrm>
          <a:prstGeom prst="rect">
            <a:avLst/>
          </a:prstGeom>
          <a:solidFill>
            <a:srgbClr val="00447C"/>
          </a:solidFill>
          <a:ln w="12700" algn="ctr">
            <a:noFill/>
            <a:miter lim="800000"/>
            <a:headEnd/>
            <a:tailEnd/>
          </a:ln>
        </p:spPr>
        <p:txBody>
          <a:bodyPr wrap="none" lIns="0" tIns="0" rIns="0" bIns="0" anchor="ctr"/>
          <a:lstStyle/>
          <a:p>
            <a:endParaRPr lang="pt-BR"/>
          </a:p>
        </p:txBody>
      </p:sp>
      <p:sp>
        <p:nvSpPr>
          <p:cNvPr id="16" name="Title 1"/>
          <p:cNvSpPr>
            <a:spLocks noGrp="1"/>
          </p:cNvSpPr>
          <p:nvPr>
            <p:ph type="title"/>
          </p:nvPr>
        </p:nvSpPr>
        <p:spPr>
          <a:xfrm>
            <a:off x="539750" y="3272318"/>
            <a:ext cx="8097838" cy="762000"/>
          </a:xfrm>
        </p:spPr>
        <p:txBody>
          <a:bodyPr/>
          <a:lstStyle>
            <a:lvl1pPr>
              <a:defRPr sz="2800" b="0">
                <a:solidFill>
                  <a:schemeClr val="bg1"/>
                </a:solidFill>
              </a:defRPr>
            </a:lvl1pPr>
          </a:lstStyle>
          <a:p>
            <a:r>
              <a:rPr lang="en-US" dirty="0"/>
              <a:t>Click to edit Master title style</a:t>
            </a:r>
            <a:endParaRPr lang="en-GB" dirty="0"/>
          </a:p>
        </p:txBody>
      </p:sp>
      <p:sp>
        <p:nvSpPr>
          <p:cNvPr id="18" name="Text Placeholder 17"/>
          <p:cNvSpPr>
            <a:spLocks noGrp="1"/>
          </p:cNvSpPr>
          <p:nvPr>
            <p:ph type="body" sz="quarter" idx="12" hasCustomPrompt="1"/>
          </p:nvPr>
        </p:nvSpPr>
        <p:spPr>
          <a:xfrm>
            <a:off x="539748" y="4289354"/>
            <a:ext cx="8116889" cy="788987"/>
          </a:xfrm>
        </p:spPr>
        <p:txBody>
          <a:bodyPr/>
          <a:lstStyle>
            <a:lvl1pPr>
              <a:buNone/>
              <a:defRPr sz="2000">
                <a:solidFill>
                  <a:srgbClr val="007EC0"/>
                </a:solidFill>
              </a:defRPr>
            </a:lvl1pPr>
          </a:lstStyle>
          <a:p>
            <a:pPr lvl="0"/>
            <a:r>
              <a:rPr lang="en-US" dirty="0"/>
              <a:t>Click to edit Master Subtitle styles</a:t>
            </a:r>
            <a:endParaRPr lang="pt-BR" dirty="0"/>
          </a:p>
        </p:txBody>
      </p:sp>
      <p:pic>
        <p:nvPicPr>
          <p:cNvPr id="20" name="Picture 19"/>
          <p:cNvPicPr>
            <a:picLocks noChangeAspect="1"/>
          </p:cNvPicPr>
          <p:nvPr userDrawn="1"/>
        </p:nvPicPr>
        <p:blipFill>
          <a:blip r:embed="rId2" cstate="print"/>
          <a:stretch>
            <a:fillRect/>
          </a:stretch>
        </p:blipFill>
        <p:spPr>
          <a:xfrm>
            <a:off x="536200" y="548316"/>
            <a:ext cx="2544761" cy="85199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udo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endParaRPr lang="en-GB" dirty="0"/>
          </a:p>
        </p:txBody>
      </p:sp>
      <p:sp>
        <p:nvSpPr>
          <p:cNvPr id="7" name="Text Placeholder 5"/>
          <p:cNvSpPr>
            <a:spLocks noGrp="1"/>
          </p:cNvSpPr>
          <p:nvPr>
            <p:ph type="body" sz="quarter" idx="13"/>
          </p:nvPr>
        </p:nvSpPr>
        <p:spPr>
          <a:xfrm>
            <a:off x="539750" y="1416050"/>
            <a:ext cx="8097838" cy="4530725"/>
          </a:xfrm>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63500"/>
            <a:ext cx="8097838" cy="7620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539750" y="1403350"/>
            <a:ext cx="8097838" cy="45259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Line 8"/>
          <p:cNvSpPr>
            <a:spLocks noChangeShapeType="1"/>
          </p:cNvSpPr>
          <p:nvPr/>
        </p:nvSpPr>
        <p:spPr bwMode="auto">
          <a:xfrm>
            <a:off x="539750" y="935038"/>
            <a:ext cx="8097838" cy="0"/>
          </a:xfrm>
          <a:prstGeom prst="line">
            <a:avLst/>
          </a:prstGeom>
          <a:noFill/>
          <a:ln w="12700">
            <a:solidFill>
              <a:schemeClr val="bg2"/>
            </a:solidFill>
            <a:round/>
            <a:headEnd/>
            <a:tailEnd/>
          </a:ln>
          <a:effectLst/>
        </p:spPr>
        <p:txBody>
          <a:bodyPr/>
          <a:lstStyle/>
          <a:p>
            <a:endParaRPr lang="en-GB"/>
          </a:p>
        </p:txBody>
      </p:sp>
      <p:sp>
        <p:nvSpPr>
          <p:cNvPr id="9" name="Slide Number Placeholder 5"/>
          <p:cNvSpPr txBox="1">
            <a:spLocks noGrp="1"/>
          </p:cNvSpPr>
          <p:nvPr userDrawn="1">
            <p:custDataLst>
              <p:tags r:id="rId14"/>
            </p:custDataLst>
          </p:nvPr>
        </p:nvSpPr>
        <p:spPr bwMode="auto">
          <a:xfrm>
            <a:off x="8240713" y="6423025"/>
            <a:ext cx="396875" cy="168275"/>
          </a:xfrm>
          <a:prstGeom prst="rect">
            <a:avLst/>
          </a:prstGeom>
          <a:noFill/>
          <a:ln w="9525">
            <a:noFill/>
            <a:miter lim="800000"/>
            <a:headEnd/>
            <a:tailEnd/>
          </a:ln>
        </p:spPr>
        <p:txBody>
          <a:bodyPr lIns="0" tIns="0" rIns="0" bIns="0" anchor="b"/>
          <a:lstStyle/>
          <a:p>
            <a:pPr algn="r" defTabSz="1006375" eaLnBrk="1" hangingPunct="1">
              <a:buClrTx/>
              <a:buFontTx/>
              <a:buNone/>
              <a:defRPr/>
            </a:pPr>
            <a:fld id="{C19A8275-F4EF-46A8-8743-E28548654E46}" type="slidenum">
              <a:rPr lang="pt-BR" sz="900">
                <a:solidFill>
                  <a:srgbClr val="696A6C"/>
                </a:solidFill>
                <a:latin typeface="Calibri" pitchFamily="34" charset="0"/>
              </a:rPr>
              <a:pPr algn="r" defTabSz="1006375" eaLnBrk="1" hangingPunct="1">
                <a:buClrTx/>
                <a:buFontTx/>
                <a:buNone/>
                <a:defRPr/>
              </a:pPr>
              <a:t>‹#›</a:t>
            </a:fld>
            <a:endParaRPr lang="pt-BR" sz="900" dirty="0">
              <a:solidFill>
                <a:srgbClr val="696A6C"/>
              </a:solidFill>
              <a:latin typeface="Calibri" pitchFamily="34" charset="0"/>
            </a:endParaRPr>
          </a:p>
        </p:txBody>
      </p:sp>
      <p:pic>
        <p:nvPicPr>
          <p:cNvPr id="11" name="Picture 10"/>
          <p:cNvPicPr>
            <a:picLocks noChangeAspect="1"/>
          </p:cNvPicPr>
          <p:nvPr userDrawn="1"/>
        </p:nvPicPr>
        <p:blipFill>
          <a:blip r:embed="rId15" cstate="print"/>
          <a:stretch>
            <a:fillRect/>
          </a:stretch>
        </p:blipFill>
        <p:spPr>
          <a:xfrm>
            <a:off x="539750" y="6350956"/>
            <a:ext cx="1041400" cy="3486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0" r:id="rId4"/>
    <p:sldLayoutId id="2147483658" r:id="rId5"/>
    <p:sldLayoutId id="2147483659" r:id="rId6"/>
    <p:sldLayoutId id="2147483662" r:id="rId7"/>
    <p:sldLayoutId id="2147483656" r:id="rId8"/>
    <p:sldLayoutId id="2147483652" r:id="rId9"/>
    <p:sldLayoutId id="2147483660" r:id="rId10"/>
    <p:sldLayoutId id="2147483666" r:id="rId11"/>
    <p:sldLayoutId id="2147483668" r:id="rId12"/>
  </p:sldLayoutIdLst>
  <p:hf hdr="0" ftr="0" dt="0"/>
  <p:txStyles>
    <p:titleStyle>
      <a:lvl1pPr algn="l" rtl="0" eaLnBrk="1" fontAlgn="base" hangingPunct="1">
        <a:spcBef>
          <a:spcPct val="0"/>
        </a:spcBef>
        <a:spcAft>
          <a:spcPct val="0"/>
        </a:spcAft>
        <a:defRPr sz="2400">
          <a:solidFill>
            <a:schemeClr val="bg2"/>
          </a:solidFill>
          <a:latin typeface="Calibri" pitchFamily="34" charset="0"/>
          <a:ea typeface="+mj-ea"/>
          <a:cs typeface="+mj-cs"/>
        </a:defRPr>
      </a:lvl1pPr>
      <a:lvl2pPr algn="l" rtl="0" eaLnBrk="1" fontAlgn="base" hangingPunct="1">
        <a:spcBef>
          <a:spcPct val="0"/>
        </a:spcBef>
        <a:spcAft>
          <a:spcPct val="0"/>
        </a:spcAft>
        <a:defRPr sz="2800">
          <a:solidFill>
            <a:schemeClr val="bg2"/>
          </a:solidFill>
          <a:latin typeface="Arial Narrow" pitchFamily="34" charset="0"/>
        </a:defRPr>
      </a:lvl2pPr>
      <a:lvl3pPr algn="l" rtl="0" eaLnBrk="1" fontAlgn="base" hangingPunct="1">
        <a:spcBef>
          <a:spcPct val="0"/>
        </a:spcBef>
        <a:spcAft>
          <a:spcPct val="0"/>
        </a:spcAft>
        <a:defRPr sz="2800">
          <a:solidFill>
            <a:schemeClr val="bg2"/>
          </a:solidFill>
          <a:latin typeface="Arial Narrow" pitchFamily="34" charset="0"/>
        </a:defRPr>
      </a:lvl3pPr>
      <a:lvl4pPr algn="l" rtl="0" eaLnBrk="1" fontAlgn="base" hangingPunct="1">
        <a:spcBef>
          <a:spcPct val="0"/>
        </a:spcBef>
        <a:spcAft>
          <a:spcPct val="0"/>
        </a:spcAft>
        <a:defRPr sz="2800">
          <a:solidFill>
            <a:schemeClr val="bg2"/>
          </a:solidFill>
          <a:latin typeface="Arial Narrow" pitchFamily="34" charset="0"/>
        </a:defRPr>
      </a:lvl4pPr>
      <a:lvl5pPr algn="l" rtl="0" eaLnBrk="1" fontAlgn="base" hangingPunct="1">
        <a:spcBef>
          <a:spcPct val="0"/>
        </a:spcBef>
        <a:spcAft>
          <a:spcPct val="0"/>
        </a:spcAft>
        <a:defRPr sz="2800">
          <a:solidFill>
            <a:schemeClr val="bg2"/>
          </a:solidFill>
          <a:latin typeface="Arial Narrow" pitchFamily="34" charset="0"/>
        </a:defRPr>
      </a:lvl5pPr>
      <a:lvl6pPr marL="457200" algn="l" rtl="0" eaLnBrk="1" fontAlgn="base" hangingPunct="1">
        <a:spcBef>
          <a:spcPct val="0"/>
        </a:spcBef>
        <a:spcAft>
          <a:spcPct val="0"/>
        </a:spcAft>
        <a:defRPr sz="2800">
          <a:solidFill>
            <a:schemeClr val="bg2"/>
          </a:solidFill>
          <a:latin typeface="Arial Narrow" pitchFamily="34" charset="0"/>
        </a:defRPr>
      </a:lvl6pPr>
      <a:lvl7pPr marL="914400" algn="l" rtl="0" eaLnBrk="1" fontAlgn="base" hangingPunct="1">
        <a:spcBef>
          <a:spcPct val="0"/>
        </a:spcBef>
        <a:spcAft>
          <a:spcPct val="0"/>
        </a:spcAft>
        <a:defRPr sz="2800">
          <a:solidFill>
            <a:schemeClr val="bg2"/>
          </a:solidFill>
          <a:latin typeface="Arial Narrow" pitchFamily="34" charset="0"/>
        </a:defRPr>
      </a:lvl7pPr>
      <a:lvl8pPr marL="1371600" algn="l" rtl="0" eaLnBrk="1" fontAlgn="base" hangingPunct="1">
        <a:spcBef>
          <a:spcPct val="0"/>
        </a:spcBef>
        <a:spcAft>
          <a:spcPct val="0"/>
        </a:spcAft>
        <a:defRPr sz="2800">
          <a:solidFill>
            <a:schemeClr val="bg2"/>
          </a:solidFill>
          <a:latin typeface="Arial Narrow" pitchFamily="34" charset="0"/>
        </a:defRPr>
      </a:lvl8pPr>
      <a:lvl9pPr marL="1828800" algn="l" rtl="0" eaLnBrk="1" fontAlgn="base" hangingPunct="1">
        <a:spcBef>
          <a:spcPct val="0"/>
        </a:spcBef>
        <a:spcAft>
          <a:spcPct val="0"/>
        </a:spcAft>
        <a:defRPr sz="2800">
          <a:solidFill>
            <a:schemeClr val="bg2"/>
          </a:solidFill>
          <a:latin typeface="Arial Narrow" pitchFamily="34" charset="0"/>
        </a:defRPr>
      </a:lvl9pPr>
    </p:titleStyle>
    <p:bodyStyle>
      <a:lvl1pPr marL="177800" indent="-177800" algn="l" defTabSz="885825" rtl="0" eaLnBrk="1" fontAlgn="base" hangingPunct="1">
        <a:spcBef>
          <a:spcPct val="0"/>
        </a:spcBef>
        <a:spcAft>
          <a:spcPct val="0"/>
        </a:spcAft>
        <a:buClr>
          <a:srgbClr val="007EC0"/>
        </a:buClr>
        <a:buSzPct val="115000"/>
        <a:buFont typeface="Arial" pitchFamily="34" charset="0"/>
        <a:buChar char="•"/>
        <a:defRPr sz="1600">
          <a:solidFill>
            <a:srgbClr val="333333"/>
          </a:solidFill>
          <a:latin typeface="Calibri" pitchFamily="34" charset="0"/>
          <a:ea typeface="+mn-ea"/>
          <a:cs typeface="+mn-cs"/>
        </a:defRPr>
      </a:lvl1pPr>
      <a:lvl2pPr marL="542925" indent="-190500" algn="l" defTabSz="885825" rtl="0" eaLnBrk="1" fontAlgn="base" hangingPunct="1">
        <a:spcBef>
          <a:spcPct val="0"/>
        </a:spcBef>
        <a:spcAft>
          <a:spcPct val="0"/>
        </a:spcAft>
        <a:buClr>
          <a:srgbClr val="007EC0"/>
        </a:buClr>
        <a:buFont typeface="Calibri" pitchFamily="34" charset="0"/>
        <a:buChar char="−"/>
        <a:defRPr sz="1600">
          <a:solidFill>
            <a:srgbClr val="333333"/>
          </a:solidFill>
          <a:latin typeface="Calibri" pitchFamily="34" charset="0"/>
        </a:defRPr>
      </a:lvl2pPr>
      <a:lvl3pPr marL="904875" indent="-190500" algn="l" defTabSz="885825" rtl="0" eaLnBrk="1" fontAlgn="base" hangingPunct="1">
        <a:spcBef>
          <a:spcPct val="0"/>
        </a:spcBef>
        <a:spcAft>
          <a:spcPct val="0"/>
        </a:spcAft>
        <a:buClr>
          <a:srgbClr val="007EC0"/>
        </a:buClr>
        <a:buSzPct val="85000"/>
        <a:buFont typeface="Arial" pitchFamily="34" charset="0"/>
        <a:buChar char="•"/>
        <a:defRPr sz="1400">
          <a:solidFill>
            <a:srgbClr val="333333"/>
          </a:solidFill>
          <a:latin typeface="Calibri" pitchFamily="34" charset="0"/>
        </a:defRPr>
      </a:lvl3pPr>
      <a:lvl4pPr marL="1257300" indent="-180975" algn="l" defTabSz="885825" rtl="0" eaLnBrk="1" fontAlgn="base" hangingPunct="1">
        <a:spcBef>
          <a:spcPct val="0"/>
        </a:spcBef>
        <a:spcAft>
          <a:spcPct val="0"/>
        </a:spcAft>
        <a:buClr>
          <a:srgbClr val="007EC0"/>
        </a:buClr>
        <a:buFont typeface="Calibri" pitchFamily="34" charset="0"/>
        <a:buChar char="−"/>
        <a:defRPr sz="1400">
          <a:solidFill>
            <a:srgbClr val="333333"/>
          </a:solidFill>
          <a:latin typeface="Calibri" pitchFamily="34" charset="0"/>
        </a:defRPr>
      </a:lvl4pPr>
      <a:lvl5pPr marL="1619250" indent="-180975" algn="l" defTabSz="885825" rtl="0" eaLnBrk="1" fontAlgn="base" hangingPunct="1">
        <a:spcBef>
          <a:spcPct val="0"/>
        </a:spcBef>
        <a:spcAft>
          <a:spcPct val="0"/>
        </a:spcAft>
        <a:buClr>
          <a:srgbClr val="007EC0"/>
        </a:buClr>
        <a:buSzPct val="115000"/>
        <a:buFont typeface="Arial" pitchFamily="34" charset="0"/>
        <a:buChar char="•"/>
        <a:defRPr sz="1200">
          <a:solidFill>
            <a:srgbClr val="333333"/>
          </a:solidFill>
          <a:latin typeface="Calibri" pitchFamily="34" charset="0"/>
        </a:defRPr>
      </a:lvl5pPr>
      <a:lvl6pPr marL="20764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6pPr>
      <a:lvl7pPr marL="25336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7pPr>
      <a:lvl8pPr marL="29908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8pPr>
      <a:lvl9pPr marL="34480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tags" Target="../tags/tag6.xml"/><Relationship Id="rId4" Type="http://schemas.openxmlformats.org/officeDocument/2006/relationships/hyperlink" Target="mailto:victor.watkins@btgpactual.com"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BTG </a:t>
            </a:r>
            <a:r>
              <a:rPr lang="en-US" dirty="0" err="1"/>
              <a:t>Pactual</a:t>
            </a:r>
            <a:r>
              <a:rPr lang="en-US" dirty="0"/>
              <a:t> </a:t>
            </a:r>
            <a:r>
              <a:rPr lang="en-US" dirty="0" err="1"/>
              <a:t>Absoluto</a:t>
            </a:r>
            <a:r>
              <a:rPr lang="en-US" dirty="0"/>
              <a:t> </a:t>
            </a:r>
            <a:r>
              <a:rPr lang="en-US" dirty="0" err="1"/>
              <a:t>Institucional</a:t>
            </a:r>
            <a:r>
              <a:rPr lang="en-US" dirty="0"/>
              <a:t> FIA</a:t>
            </a:r>
          </a:p>
        </p:txBody>
      </p:sp>
      <p:sp>
        <p:nvSpPr>
          <p:cNvPr id="6" name="Text Placeholder 5"/>
          <p:cNvSpPr>
            <a:spLocks noGrp="1"/>
          </p:cNvSpPr>
          <p:nvPr>
            <p:ph type="body" sz="quarter" idx="12"/>
          </p:nvPr>
        </p:nvSpPr>
        <p:spPr/>
        <p:txBody>
          <a:bodyPr/>
          <a:lstStyle/>
          <a:p>
            <a:r>
              <a:rPr lang="en-US" dirty="0" err="1"/>
              <a:t>Maio</a:t>
            </a:r>
            <a:r>
              <a:rPr lang="en-US" dirty="0"/>
              <a:t>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9750" y="361952"/>
            <a:ext cx="8097838" cy="442913"/>
          </a:xfrm>
        </p:spPr>
        <p:txBody>
          <a:bodyPr/>
          <a:lstStyle/>
          <a:p>
            <a:pPr defTabSz="885672">
              <a:buClr>
                <a:srgbClr val="00447C"/>
              </a:buClr>
              <a:buSzPct val="115000"/>
              <a:defRPr/>
            </a:pPr>
            <a:r>
              <a:rPr lang="pt-BR" sz="2000" b="1" dirty="0">
                <a:solidFill>
                  <a:srgbClr val="00467D"/>
                </a:solidFill>
                <a:latin typeface="Calibri"/>
                <a:cs typeface="Calibri"/>
              </a:rPr>
              <a:t>Ancoragem das expectativas de inflação abriu espaço para postura mais agressiva do BC</a:t>
            </a:r>
            <a:endParaRPr lang="pt-BR" sz="2000" b="1" i="1" strike="sngStrike" dirty="0">
              <a:solidFill>
                <a:srgbClr val="00467D"/>
              </a:solidFill>
              <a:latin typeface="Calibri"/>
              <a:cs typeface="Calibri"/>
            </a:endParaRPr>
          </a:p>
        </p:txBody>
      </p:sp>
      <p:sp>
        <p:nvSpPr>
          <p:cNvPr id="20" name="TextBox 19"/>
          <p:cNvSpPr txBox="1"/>
          <p:nvPr/>
        </p:nvSpPr>
        <p:spPr>
          <a:xfrm>
            <a:off x="2624052" y="1715196"/>
            <a:ext cx="4224571" cy="369332"/>
          </a:xfrm>
          <a:prstGeom prst="rect">
            <a:avLst/>
          </a:prstGeom>
          <a:noFill/>
        </p:spPr>
        <p:txBody>
          <a:bodyPr wrap="none" rtlCol="0">
            <a:spAutoFit/>
          </a:bodyPr>
          <a:lstStyle/>
          <a:p>
            <a:r>
              <a:rPr lang="en-US" sz="1800" dirty="0" err="1">
                <a:solidFill>
                  <a:srgbClr val="00467D"/>
                </a:solidFill>
                <a:latin typeface="Calibri"/>
                <a:cs typeface="Calibri"/>
              </a:rPr>
              <a:t>Expectativas</a:t>
            </a:r>
            <a:r>
              <a:rPr lang="en-US" sz="1800" dirty="0">
                <a:solidFill>
                  <a:srgbClr val="00467D"/>
                </a:solidFill>
                <a:latin typeface="Calibri"/>
                <a:cs typeface="Calibri"/>
              </a:rPr>
              <a:t> de </a:t>
            </a:r>
            <a:r>
              <a:rPr lang="en-US" sz="1800" dirty="0" err="1">
                <a:solidFill>
                  <a:srgbClr val="00467D"/>
                </a:solidFill>
                <a:latin typeface="Calibri"/>
                <a:cs typeface="Calibri"/>
              </a:rPr>
              <a:t>Inflação</a:t>
            </a:r>
            <a:r>
              <a:rPr lang="en-US" sz="1800" dirty="0">
                <a:solidFill>
                  <a:srgbClr val="00467D"/>
                </a:solidFill>
                <a:latin typeface="Calibri"/>
                <a:cs typeface="Calibri"/>
              </a:rPr>
              <a:t> (</a:t>
            </a:r>
            <a:r>
              <a:rPr lang="en-US" sz="1800" dirty="0" err="1">
                <a:solidFill>
                  <a:srgbClr val="00467D"/>
                </a:solidFill>
                <a:latin typeface="Calibri"/>
                <a:cs typeface="Calibri"/>
              </a:rPr>
              <a:t>Pesquisa</a:t>
            </a:r>
            <a:r>
              <a:rPr lang="en-US" sz="1800" dirty="0">
                <a:solidFill>
                  <a:srgbClr val="00467D"/>
                </a:solidFill>
                <a:latin typeface="Calibri"/>
                <a:cs typeface="Calibri"/>
              </a:rPr>
              <a:t> FOCUS)</a:t>
            </a:r>
          </a:p>
        </p:txBody>
      </p:sp>
      <p:sp>
        <p:nvSpPr>
          <p:cNvPr id="22" name="Rectangle 26"/>
          <p:cNvSpPr txBox="1">
            <a:spLocks noChangeArrowheads="1"/>
          </p:cNvSpPr>
          <p:nvPr/>
        </p:nvSpPr>
        <p:spPr bwMode="auto">
          <a:xfrm>
            <a:off x="539750" y="1068287"/>
            <a:ext cx="8097838" cy="449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l" defTabSz="885825" rtl="0" fontAlgn="base">
              <a:spcBef>
                <a:spcPct val="0"/>
              </a:spcBef>
              <a:spcAft>
                <a:spcPct val="0"/>
              </a:spcAft>
              <a:buClr>
                <a:srgbClr val="007EC0"/>
              </a:buClr>
              <a:buSzPct val="115000"/>
              <a:buFont typeface="Arial" pitchFamily="34" charset="0"/>
              <a:buChar char="•"/>
              <a:defRPr sz="1600">
                <a:solidFill>
                  <a:srgbClr val="333333"/>
                </a:solidFill>
                <a:latin typeface="Calibri" pitchFamily="34" charset="0"/>
                <a:ea typeface="+mn-ea"/>
                <a:cs typeface="+mn-cs"/>
              </a:defRPr>
            </a:lvl1pPr>
            <a:lvl2pPr marL="542925" indent="-190500" algn="l" defTabSz="885825" rtl="0" fontAlgn="base">
              <a:spcBef>
                <a:spcPct val="0"/>
              </a:spcBef>
              <a:spcAft>
                <a:spcPct val="0"/>
              </a:spcAft>
              <a:buClr>
                <a:srgbClr val="007EC0"/>
              </a:buClr>
              <a:buFont typeface="Calibri" pitchFamily="34" charset="0"/>
              <a:buChar char="−"/>
              <a:defRPr sz="1600">
                <a:solidFill>
                  <a:srgbClr val="333333"/>
                </a:solidFill>
                <a:latin typeface="Calibri" pitchFamily="34" charset="0"/>
              </a:defRPr>
            </a:lvl2pPr>
            <a:lvl3pPr marL="904875" indent="-190500" algn="l" defTabSz="885825" rtl="0" fontAlgn="base">
              <a:spcBef>
                <a:spcPct val="0"/>
              </a:spcBef>
              <a:spcAft>
                <a:spcPct val="0"/>
              </a:spcAft>
              <a:buClr>
                <a:srgbClr val="007EC0"/>
              </a:buClr>
              <a:buSzPct val="85000"/>
              <a:buFont typeface="Arial" pitchFamily="34" charset="0"/>
              <a:buChar char="•"/>
              <a:defRPr sz="1400">
                <a:solidFill>
                  <a:srgbClr val="333333"/>
                </a:solidFill>
                <a:latin typeface="Calibri" pitchFamily="34" charset="0"/>
              </a:defRPr>
            </a:lvl3pPr>
            <a:lvl4pPr marL="1257300" indent="-180975" algn="l" defTabSz="885825" rtl="0" fontAlgn="base">
              <a:spcBef>
                <a:spcPct val="0"/>
              </a:spcBef>
              <a:spcAft>
                <a:spcPct val="0"/>
              </a:spcAft>
              <a:buClr>
                <a:srgbClr val="007EC0"/>
              </a:buClr>
              <a:buFont typeface="Calibri" pitchFamily="34" charset="0"/>
              <a:buChar char="−"/>
              <a:defRPr sz="1400">
                <a:solidFill>
                  <a:srgbClr val="333333"/>
                </a:solidFill>
                <a:latin typeface="Calibri" pitchFamily="34" charset="0"/>
              </a:defRPr>
            </a:lvl4pPr>
            <a:lvl5pPr marL="1619250" indent="-180975" algn="l" defTabSz="885825" rtl="0" fontAlgn="base">
              <a:spcBef>
                <a:spcPct val="0"/>
              </a:spcBef>
              <a:spcAft>
                <a:spcPct val="0"/>
              </a:spcAft>
              <a:buClr>
                <a:srgbClr val="007EC0"/>
              </a:buClr>
              <a:buSzPct val="115000"/>
              <a:buFont typeface="Arial" pitchFamily="34" charset="0"/>
              <a:buChar char="•"/>
              <a:defRPr sz="1200">
                <a:solidFill>
                  <a:srgbClr val="333333"/>
                </a:solidFill>
                <a:latin typeface="Calibri" pitchFamily="34" charset="0"/>
              </a:defRPr>
            </a:lvl5pPr>
            <a:lvl6pPr marL="20764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6pPr>
            <a:lvl7pPr marL="25336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7pPr>
            <a:lvl8pPr marL="29908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8pPr>
            <a:lvl9pPr marL="34480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9pPr>
          </a:lstStyle>
          <a:p>
            <a:pPr algn="just">
              <a:lnSpc>
                <a:spcPct val="90000"/>
              </a:lnSpc>
            </a:pPr>
            <a:r>
              <a:rPr lang="pt-BR" sz="1400" kern="0" dirty="0">
                <a:latin typeface="Calibri"/>
                <a:cs typeface="Calibri"/>
              </a:rPr>
              <a:t>Ritmo e magnitude da queda de juros maiores do que inicialmente previsto</a:t>
            </a:r>
          </a:p>
          <a:p>
            <a:pPr algn="just">
              <a:lnSpc>
                <a:spcPct val="90000"/>
              </a:lnSpc>
            </a:pPr>
            <a:r>
              <a:rPr lang="pt-BR" sz="1400" kern="0" dirty="0">
                <a:latin typeface="Calibri"/>
                <a:cs typeface="Calibri"/>
              </a:rPr>
              <a:t>Mudança de postura do BC possibilitada pela ancoragem das expectativas de inflação</a:t>
            </a:r>
          </a:p>
        </p:txBody>
      </p:sp>
      <p:graphicFrame>
        <p:nvGraphicFramePr>
          <p:cNvPr id="6" name="Chart 5"/>
          <p:cNvGraphicFramePr>
            <a:graphicFrameLocks/>
          </p:cNvGraphicFramePr>
          <p:nvPr>
            <p:extLst/>
          </p:nvPr>
        </p:nvGraphicFramePr>
        <p:xfrm>
          <a:off x="1664184" y="2076887"/>
          <a:ext cx="6144306" cy="40957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65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9750" y="361952"/>
            <a:ext cx="7255734" cy="442913"/>
          </a:xfrm>
        </p:spPr>
        <p:txBody>
          <a:bodyPr/>
          <a:lstStyle/>
          <a:p>
            <a:pPr defTabSz="885672">
              <a:buClr>
                <a:srgbClr val="00447C"/>
              </a:buClr>
              <a:buSzPct val="115000"/>
              <a:defRPr/>
            </a:pPr>
            <a:r>
              <a:rPr lang="pt-BR" sz="2000" b="1" dirty="0">
                <a:solidFill>
                  <a:srgbClr val="00467D"/>
                </a:solidFill>
                <a:latin typeface="Calibri"/>
                <a:cs typeface="Calibri"/>
              </a:rPr>
              <a:t>Melhora na rentabilidade das empresas, mas nível de endividamento continua alto</a:t>
            </a:r>
            <a:endParaRPr lang="pt-BR" sz="2000" b="1" i="1" strike="sngStrike" dirty="0">
              <a:solidFill>
                <a:srgbClr val="00467D"/>
              </a:solidFill>
              <a:latin typeface="Calibri"/>
              <a:cs typeface="Calibri"/>
            </a:endParaRPr>
          </a:p>
        </p:txBody>
      </p:sp>
      <p:sp>
        <p:nvSpPr>
          <p:cNvPr id="11" name="TextBox 10"/>
          <p:cNvSpPr txBox="1"/>
          <p:nvPr/>
        </p:nvSpPr>
        <p:spPr>
          <a:xfrm>
            <a:off x="526332" y="2122782"/>
            <a:ext cx="3788279" cy="307777"/>
          </a:xfrm>
          <a:prstGeom prst="rect">
            <a:avLst/>
          </a:prstGeom>
          <a:noFill/>
        </p:spPr>
        <p:txBody>
          <a:bodyPr wrap="none" rtlCol="0">
            <a:spAutoFit/>
          </a:bodyPr>
          <a:lstStyle/>
          <a:p>
            <a:pPr algn="ctr"/>
            <a:r>
              <a:rPr lang="pt-BR" sz="1400" dirty="0">
                <a:solidFill>
                  <a:srgbClr val="00467D"/>
                </a:solidFill>
                <a:latin typeface="Calibri"/>
                <a:cs typeface="Calibri"/>
              </a:rPr>
              <a:t>ROIC x Custo de Capital das Empresas Brasileiras</a:t>
            </a:r>
          </a:p>
        </p:txBody>
      </p:sp>
      <p:pic>
        <p:nvPicPr>
          <p:cNvPr id="4" name="Picture 3"/>
          <p:cNvPicPr>
            <a:picLocks noChangeAspect="1"/>
          </p:cNvPicPr>
          <p:nvPr/>
        </p:nvPicPr>
        <p:blipFill>
          <a:blip r:embed="rId3"/>
          <a:stretch>
            <a:fillRect/>
          </a:stretch>
        </p:blipFill>
        <p:spPr>
          <a:xfrm>
            <a:off x="410183" y="2515396"/>
            <a:ext cx="4020576" cy="2952651"/>
          </a:xfrm>
          <a:prstGeom prst="rect">
            <a:avLst/>
          </a:prstGeom>
        </p:spPr>
      </p:pic>
      <p:sp>
        <p:nvSpPr>
          <p:cNvPr id="14" name="Rectangle 26"/>
          <p:cNvSpPr txBox="1">
            <a:spLocks noChangeArrowheads="1"/>
          </p:cNvSpPr>
          <p:nvPr/>
        </p:nvSpPr>
        <p:spPr bwMode="auto">
          <a:xfrm>
            <a:off x="539749" y="1192360"/>
            <a:ext cx="8336007" cy="4206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l" defTabSz="885825" rtl="0" fontAlgn="base">
              <a:spcBef>
                <a:spcPct val="0"/>
              </a:spcBef>
              <a:spcAft>
                <a:spcPct val="0"/>
              </a:spcAft>
              <a:buClr>
                <a:srgbClr val="007EC0"/>
              </a:buClr>
              <a:buSzPct val="115000"/>
              <a:buFont typeface="Arial" pitchFamily="34" charset="0"/>
              <a:buChar char="•"/>
              <a:defRPr sz="1600">
                <a:solidFill>
                  <a:srgbClr val="333333"/>
                </a:solidFill>
                <a:latin typeface="Calibri" pitchFamily="34" charset="0"/>
                <a:ea typeface="+mn-ea"/>
                <a:cs typeface="+mn-cs"/>
              </a:defRPr>
            </a:lvl1pPr>
            <a:lvl2pPr marL="542925" indent="-190500" algn="l" defTabSz="885825" rtl="0" fontAlgn="base">
              <a:spcBef>
                <a:spcPct val="0"/>
              </a:spcBef>
              <a:spcAft>
                <a:spcPct val="0"/>
              </a:spcAft>
              <a:buClr>
                <a:srgbClr val="007EC0"/>
              </a:buClr>
              <a:buFont typeface="Calibri" pitchFamily="34" charset="0"/>
              <a:buChar char="−"/>
              <a:defRPr sz="1600">
                <a:solidFill>
                  <a:srgbClr val="333333"/>
                </a:solidFill>
                <a:latin typeface="Calibri" pitchFamily="34" charset="0"/>
              </a:defRPr>
            </a:lvl2pPr>
            <a:lvl3pPr marL="904875" indent="-190500" algn="l" defTabSz="885825" rtl="0" fontAlgn="base">
              <a:spcBef>
                <a:spcPct val="0"/>
              </a:spcBef>
              <a:spcAft>
                <a:spcPct val="0"/>
              </a:spcAft>
              <a:buClr>
                <a:srgbClr val="007EC0"/>
              </a:buClr>
              <a:buSzPct val="85000"/>
              <a:buFont typeface="Arial" pitchFamily="34" charset="0"/>
              <a:buChar char="•"/>
              <a:defRPr sz="1400">
                <a:solidFill>
                  <a:srgbClr val="333333"/>
                </a:solidFill>
                <a:latin typeface="Calibri" pitchFamily="34" charset="0"/>
              </a:defRPr>
            </a:lvl3pPr>
            <a:lvl4pPr marL="1257300" indent="-180975" algn="l" defTabSz="885825" rtl="0" fontAlgn="base">
              <a:spcBef>
                <a:spcPct val="0"/>
              </a:spcBef>
              <a:spcAft>
                <a:spcPct val="0"/>
              </a:spcAft>
              <a:buClr>
                <a:srgbClr val="007EC0"/>
              </a:buClr>
              <a:buFont typeface="Calibri" pitchFamily="34" charset="0"/>
              <a:buChar char="−"/>
              <a:defRPr sz="1400">
                <a:solidFill>
                  <a:srgbClr val="333333"/>
                </a:solidFill>
                <a:latin typeface="Calibri" pitchFamily="34" charset="0"/>
              </a:defRPr>
            </a:lvl4pPr>
            <a:lvl5pPr marL="1619250" indent="-180975" algn="l" defTabSz="885825" rtl="0" fontAlgn="base">
              <a:spcBef>
                <a:spcPct val="0"/>
              </a:spcBef>
              <a:spcAft>
                <a:spcPct val="0"/>
              </a:spcAft>
              <a:buClr>
                <a:srgbClr val="007EC0"/>
              </a:buClr>
              <a:buSzPct val="115000"/>
              <a:buFont typeface="Arial" pitchFamily="34" charset="0"/>
              <a:buChar char="•"/>
              <a:defRPr sz="1200">
                <a:solidFill>
                  <a:srgbClr val="333333"/>
                </a:solidFill>
                <a:latin typeface="Calibri" pitchFamily="34" charset="0"/>
              </a:defRPr>
            </a:lvl5pPr>
            <a:lvl6pPr marL="20764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6pPr>
            <a:lvl7pPr marL="25336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7pPr>
            <a:lvl8pPr marL="29908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8pPr>
            <a:lvl9pPr marL="34480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9pPr>
          </a:lstStyle>
          <a:p>
            <a:pPr algn="just">
              <a:lnSpc>
                <a:spcPct val="90000"/>
              </a:lnSpc>
            </a:pPr>
            <a:r>
              <a:rPr lang="pt-BR" sz="1400" kern="0" dirty="0">
                <a:latin typeface="Calibri"/>
                <a:cs typeface="Calibri"/>
              </a:rPr>
              <a:t>Queda nas taxas de juros: redução dos custos financeiros das empresas e maior propensão a investimentos</a:t>
            </a:r>
          </a:p>
          <a:p>
            <a:pPr algn="just">
              <a:lnSpc>
                <a:spcPct val="90000"/>
              </a:lnSpc>
            </a:pPr>
            <a:r>
              <a:rPr lang="pt-BR" sz="1400" kern="0" dirty="0">
                <a:latin typeface="Calibri"/>
                <a:cs typeface="Calibri"/>
              </a:rPr>
              <a:t>No entanto, alto nível de endividamento deve fazer com que retomada das empresas seja um processo gradual</a:t>
            </a:r>
          </a:p>
          <a:p>
            <a:pPr marL="0" indent="0" algn="just">
              <a:lnSpc>
                <a:spcPct val="90000"/>
              </a:lnSpc>
              <a:buNone/>
            </a:pPr>
            <a:endParaRPr lang="pt-BR" sz="1400" kern="0" dirty="0">
              <a:latin typeface="Calibri"/>
              <a:cs typeface="Calibri"/>
            </a:endParaRPr>
          </a:p>
        </p:txBody>
      </p:sp>
      <p:sp>
        <p:nvSpPr>
          <p:cNvPr id="7" name="TextBox 6"/>
          <p:cNvSpPr txBox="1"/>
          <p:nvPr/>
        </p:nvSpPr>
        <p:spPr>
          <a:xfrm>
            <a:off x="5511606" y="2141636"/>
            <a:ext cx="2377574" cy="307777"/>
          </a:xfrm>
          <a:prstGeom prst="rect">
            <a:avLst/>
          </a:prstGeom>
          <a:noFill/>
        </p:spPr>
        <p:txBody>
          <a:bodyPr wrap="none" rtlCol="0">
            <a:spAutoFit/>
          </a:bodyPr>
          <a:lstStyle/>
          <a:p>
            <a:pPr algn="ctr"/>
            <a:r>
              <a:rPr lang="pt-BR" sz="1400" dirty="0">
                <a:solidFill>
                  <a:srgbClr val="00467D"/>
                </a:solidFill>
                <a:latin typeface="Calibri"/>
                <a:cs typeface="Calibri"/>
              </a:rPr>
              <a:t>Endividamento das Empresas</a:t>
            </a:r>
          </a:p>
        </p:txBody>
      </p:sp>
      <p:pic>
        <p:nvPicPr>
          <p:cNvPr id="3" name="Picture 2"/>
          <p:cNvPicPr>
            <a:picLocks noChangeAspect="1"/>
          </p:cNvPicPr>
          <p:nvPr/>
        </p:nvPicPr>
        <p:blipFill>
          <a:blip r:embed="rId4"/>
          <a:stretch>
            <a:fillRect/>
          </a:stretch>
        </p:blipFill>
        <p:spPr>
          <a:xfrm>
            <a:off x="4682226" y="2449413"/>
            <a:ext cx="4036335" cy="2952651"/>
          </a:xfrm>
          <a:prstGeom prst="rect">
            <a:avLst/>
          </a:prstGeom>
        </p:spPr>
      </p:pic>
    </p:spTree>
    <p:extLst>
      <p:ext uri="{BB962C8B-B14F-4D97-AF65-F5344CB8AC3E}">
        <p14:creationId xmlns:p14="http://schemas.microsoft.com/office/powerpoint/2010/main" val="43924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9750" y="391148"/>
            <a:ext cx="6357939" cy="442913"/>
          </a:xfrm>
        </p:spPr>
        <p:txBody>
          <a:bodyPr/>
          <a:lstStyle/>
          <a:p>
            <a:pPr defTabSz="885672">
              <a:buClr>
                <a:srgbClr val="00447C"/>
              </a:buClr>
              <a:buSzPct val="115000"/>
              <a:defRPr/>
            </a:pPr>
            <a:r>
              <a:rPr lang="pt-BR" sz="2000" b="1" dirty="0">
                <a:solidFill>
                  <a:srgbClr val="00467D"/>
                </a:solidFill>
                <a:latin typeface="Calibri"/>
                <a:cs typeface="Calibri"/>
              </a:rPr>
              <a:t>Capacidade Ociosa da Economia deve possibilitar crescimento com inflação controlada</a:t>
            </a:r>
            <a:endParaRPr lang="pt-BR" sz="2000" b="1" i="1" strike="sngStrike" dirty="0">
              <a:solidFill>
                <a:srgbClr val="00467D"/>
              </a:solidFill>
              <a:latin typeface="Calibri"/>
              <a:cs typeface="Calibri"/>
            </a:endParaRPr>
          </a:p>
        </p:txBody>
      </p:sp>
      <p:sp>
        <p:nvSpPr>
          <p:cNvPr id="22" name="Rectangle 26"/>
          <p:cNvSpPr txBox="1">
            <a:spLocks noChangeArrowheads="1"/>
          </p:cNvSpPr>
          <p:nvPr/>
        </p:nvSpPr>
        <p:spPr bwMode="auto">
          <a:xfrm>
            <a:off x="539750" y="1097477"/>
            <a:ext cx="8097838" cy="4790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l" defTabSz="885825" rtl="0" fontAlgn="base">
              <a:spcBef>
                <a:spcPct val="0"/>
              </a:spcBef>
              <a:spcAft>
                <a:spcPct val="0"/>
              </a:spcAft>
              <a:buClr>
                <a:srgbClr val="007EC0"/>
              </a:buClr>
              <a:buSzPct val="115000"/>
              <a:buFont typeface="Arial" pitchFamily="34" charset="0"/>
              <a:buChar char="•"/>
              <a:defRPr sz="1600">
                <a:solidFill>
                  <a:srgbClr val="333333"/>
                </a:solidFill>
                <a:latin typeface="Calibri" pitchFamily="34" charset="0"/>
                <a:ea typeface="+mn-ea"/>
                <a:cs typeface="+mn-cs"/>
              </a:defRPr>
            </a:lvl1pPr>
            <a:lvl2pPr marL="542925" indent="-190500" algn="l" defTabSz="885825" rtl="0" fontAlgn="base">
              <a:spcBef>
                <a:spcPct val="0"/>
              </a:spcBef>
              <a:spcAft>
                <a:spcPct val="0"/>
              </a:spcAft>
              <a:buClr>
                <a:srgbClr val="007EC0"/>
              </a:buClr>
              <a:buFont typeface="Calibri" pitchFamily="34" charset="0"/>
              <a:buChar char="−"/>
              <a:defRPr sz="1600">
                <a:solidFill>
                  <a:srgbClr val="333333"/>
                </a:solidFill>
                <a:latin typeface="Calibri" pitchFamily="34" charset="0"/>
              </a:defRPr>
            </a:lvl2pPr>
            <a:lvl3pPr marL="904875" indent="-190500" algn="l" defTabSz="885825" rtl="0" fontAlgn="base">
              <a:spcBef>
                <a:spcPct val="0"/>
              </a:spcBef>
              <a:spcAft>
                <a:spcPct val="0"/>
              </a:spcAft>
              <a:buClr>
                <a:srgbClr val="007EC0"/>
              </a:buClr>
              <a:buSzPct val="85000"/>
              <a:buFont typeface="Arial" pitchFamily="34" charset="0"/>
              <a:buChar char="•"/>
              <a:defRPr sz="1400">
                <a:solidFill>
                  <a:srgbClr val="333333"/>
                </a:solidFill>
                <a:latin typeface="Calibri" pitchFamily="34" charset="0"/>
              </a:defRPr>
            </a:lvl3pPr>
            <a:lvl4pPr marL="1257300" indent="-180975" algn="l" defTabSz="885825" rtl="0" fontAlgn="base">
              <a:spcBef>
                <a:spcPct val="0"/>
              </a:spcBef>
              <a:spcAft>
                <a:spcPct val="0"/>
              </a:spcAft>
              <a:buClr>
                <a:srgbClr val="007EC0"/>
              </a:buClr>
              <a:buFont typeface="Calibri" pitchFamily="34" charset="0"/>
              <a:buChar char="−"/>
              <a:defRPr sz="1400">
                <a:solidFill>
                  <a:srgbClr val="333333"/>
                </a:solidFill>
                <a:latin typeface="Calibri" pitchFamily="34" charset="0"/>
              </a:defRPr>
            </a:lvl4pPr>
            <a:lvl5pPr marL="1619250" indent="-180975" algn="l" defTabSz="885825" rtl="0" fontAlgn="base">
              <a:spcBef>
                <a:spcPct val="0"/>
              </a:spcBef>
              <a:spcAft>
                <a:spcPct val="0"/>
              </a:spcAft>
              <a:buClr>
                <a:srgbClr val="007EC0"/>
              </a:buClr>
              <a:buSzPct val="115000"/>
              <a:buFont typeface="Arial" pitchFamily="34" charset="0"/>
              <a:buChar char="•"/>
              <a:defRPr sz="1200">
                <a:solidFill>
                  <a:srgbClr val="333333"/>
                </a:solidFill>
                <a:latin typeface="Calibri" pitchFamily="34" charset="0"/>
              </a:defRPr>
            </a:lvl5pPr>
            <a:lvl6pPr marL="20764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6pPr>
            <a:lvl7pPr marL="25336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7pPr>
            <a:lvl8pPr marL="29908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8pPr>
            <a:lvl9pPr marL="3448050" indent="-180975" algn="l" defTabSz="885825" rtl="0" eaLnBrk="1" fontAlgn="base" hangingPunct="1">
              <a:spcBef>
                <a:spcPct val="0"/>
              </a:spcBef>
              <a:spcAft>
                <a:spcPct val="0"/>
              </a:spcAft>
              <a:buClr>
                <a:schemeClr val="bg2"/>
              </a:buClr>
              <a:buSzPct val="115000"/>
              <a:buFont typeface="Arial Unicode MS" pitchFamily="34" charset="-128"/>
              <a:buChar char="•"/>
              <a:defRPr sz="1200">
                <a:solidFill>
                  <a:schemeClr val="tx1"/>
                </a:solidFill>
                <a:latin typeface="+mn-lt"/>
              </a:defRPr>
            </a:lvl9pPr>
          </a:lstStyle>
          <a:p>
            <a:pPr algn="just">
              <a:lnSpc>
                <a:spcPct val="90000"/>
              </a:lnSpc>
            </a:pPr>
            <a:r>
              <a:rPr lang="pt-BR" sz="1400" kern="0" dirty="0">
                <a:latin typeface="Calibri"/>
                <a:cs typeface="Calibri"/>
              </a:rPr>
              <a:t>Combinação de </a:t>
            </a:r>
            <a:r>
              <a:rPr lang="pt-BR" sz="1400" b="1" kern="0" dirty="0">
                <a:latin typeface="Calibri"/>
                <a:cs typeface="Calibri"/>
              </a:rPr>
              <a:t>juros mais baixos, inflação comportada e baixos níveis de utilização de capacidade</a:t>
            </a:r>
            <a:r>
              <a:rPr lang="pt-BR" sz="1400" kern="0" dirty="0">
                <a:latin typeface="Calibri"/>
                <a:cs typeface="Calibri"/>
              </a:rPr>
              <a:t> da economia deve possibilitar alguns anos de </a:t>
            </a:r>
            <a:r>
              <a:rPr lang="pt-BR" sz="1400" b="1" kern="0" dirty="0">
                <a:latin typeface="Calibri"/>
                <a:cs typeface="Calibri"/>
              </a:rPr>
              <a:t>crescimento econômico com baixa inflação.</a:t>
            </a:r>
          </a:p>
        </p:txBody>
      </p:sp>
      <p:sp>
        <p:nvSpPr>
          <p:cNvPr id="10" name="TextBox 9"/>
          <p:cNvSpPr txBox="1"/>
          <p:nvPr/>
        </p:nvSpPr>
        <p:spPr>
          <a:xfrm>
            <a:off x="1486055" y="1796637"/>
            <a:ext cx="1587093" cy="338554"/>
          </a:xfrm>
          <a:prstGeom prst="rect">
            <a:avLst/>
          </a:prstGeom>
          <a:noFill/>
        </p:spPr>
        <p:txBody>
          <a:bodyPr wrap="none" rtlCol="0">
            <a:spAutoFit/>
          </a:bodyPr>
          <a:lstStyle/>
          <a:p>
            <a:pPr algn="ctr"/>
            <a:r>
              <a:rPr lang="en-US" dirty="0" err="1">
                <a:solidFill>
                  <a:srgbClr val="00467D"/>
                </a:solidFill>
                <a:latin typeface="Calibri"/>
                <a:cs typeface="Calibri"/>
              </a:rPr>
              <a:t>Desemprego</a:t>
            </a:r>
            <a:r>
              <a:rPr lang="en-US" dirty="0">
                <a:solidFill>
                  <a:srgbClr val="00467D"/>
                </a:solidFill>
                <a:latin typeface="Calibri"/>
                <a:cs typeface="Calibri"/>
              </a:rPr>
              <a:t> (%)</a:t>
            </a:r>
          </a:p>
        </p:txBody>
      </p:sp>
      <p:sp>
        <p:nvSpPr>
          <p:cNvPr id="12" name="TextBox 11"/>
          <p:cNvSpPr txBox="1"/>
          <p:nvPr/>
        </p:nvSpPr>
        <p:spPr>
          <a:xfrm>
            <a:off x="4916748" y="1796637"/>
            <a:ext cx="3458699" cy="338554"/>
          </a:xfrm>
          <a:prstGeom prst="rect">
            <a:avLst/>
          </a:prstGeom>
          <a:noFill/>
        </p:spPr>
        <p:txBody>
          <a:bodyPr wrap="none" rtlCol="0">
            <a:spAutoFit/>
          </a:bodyPr>
          <a:lstStyle/>
          <a:p>
            <a:pPr algn="ctr"/>
            <a:r>
              <a:rPr lang="en-US" dirty="0" err="1">
                <a:solidFill>
                  <a:srgbClr val="00467D"/>
                </a:solidFill>
                <a:latin typeface="Calibri"/>
                <a:cs typeface="Calibri"/>
              </a:rPr>
              <a:t>Utilização</a:t>
            </a:r>
            <a:r>
              <a:rPr lang="en-US" dirty="0">
                <a:solidFill>
                  <a:srgbClr val="00467D"/>
                </a:solidFill>
                <a:latin typeface="Calibri"/>
                <a:cs typeface="Calibri"/>
              </a:rPr>
              <a:t> da </a:t>
            </a:r>
            <a:r>
              <a:rPr lang="en-US" dirty="0" err="1">
                <a:solidFill>
                  <a:srgbClr val="00467D"/>
                </a:solidFill>
                <a:latin typeface="Calibri"/>
                <a:cs typeface="Calibri"/>
              </a:rPr>
              <a:t>Capacidade</a:t>
            </a:r>
            <a:r>
              <a:rPr lang="en-US" dirty="0">
                <a:solidFill>
                  <a:srgbClr val="00467D"/>
                </a:solidFill>
                <a:latin typeface="Calibri"/>
                <a:cs typeface="Calibri"/>
              </a:rPr>
              <a:t> </a:t>
            </a:r>
            <a:r>
              <a:rPr lang="en-US" dirty="0" err="1">
                <a:solidFill>
                  <a:srgbClr val="00467D"/>
                </a:solidFill>
                <a:latin typeface="Calibri"/>
                <a:cs typeface="Calibri"/>
              </a:rPr>
              <a:t>Instalada</a:t>
            </a:r>
            <a:r>
              <a:rPr lang="en-US" dirty="0">
                <a:solidFill>
                  <a:srgbClr val="00467D"/>
                </a:solidFill>
                <a:latin typeface="Calibri"/>
                <a:cs typeface="Calibri"/>
              </a:rPr>
              <a:t> (%)</a:t>
            </a:r>
          </a:p>
        </p:txBody>
      </p:sp>
      <p:graphicFrame>
        <p:nvGraphicFramePr>
          <p:cNvPr id="9" name="Chart 8"/>
          <p:cNvGraphicFramePr>
            <a:graphicFrameLocks/>
          </p:cNvGraphicFramePr>
          <p:nvPr>
            <p:extLst/>
          </p:nvPr>
        </p:nvGraphicFramePr>
        <p:xfrm>
          <a:off x="137328" y="2403467"/>
          <a:ext cx="4284547" cy="3143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nvPr>
        </p:nvGraphicFramePr>
        <p:xfrm>
          <a:off x="4584503" y="2135192"/>
          <a:ext cx="3952876" cy="36142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96357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dirty="0" err="1"/>
              <a:t>Contato</a:t>
            </a:r>
            <a:endParaRPr lang="en-US" dirty="0"/>
          </a:p>
        </p:txBody>
      </p:sp>
      <p:sp>
        <p:nvSpPr>
          <p:cNvPr id="177157" name="Text Box 5"/>
          <p:cNvSpPr txBox="1">
            <a:spLocks noChangeArrowheads="1"/>
          </p:cNvSpPr>
          <p:nvPr/>
        </p:nvSpPr>
        <p:spPr bwMode="auto">
          <a:xfrm>
            <a:off x="539750" y="5621312"/>
            <a:ext cx="2663825" cy="215444"/>
          </a:xfrm>
          <a:prstGeom prst="rect">
            <a:avLst/>
          </a:prstGeom>
          <a:noFill/>
          <a:ln w="12700" algn="ctr">
            <a:noFill/>
            <a:miter lim="800000"/>
            <a:headEnd/>
            <a:tailEnd/>
          </a:ln>
          <a:effectLst/>
        </p:spPr>
        <p:txBody>
          <a:bodyPr lIns="0" tIns="0" rIns="0" bIns="0">
            <a:spAutoFit/>
          </a:bodyPr>
          <a:lstStyle/>
          <a:p>
            <a:pPr>
              <a:spcBef>
                <a:spcPct val="50000"/>
              </a:spcBef>
            </a:pPr>
            <a:r>
              <a:rPr lang="en-US" sz="1400" dirty="0">
                <a:solidFill>
                  <a:srgbClr val="007EC0"/>
                </a:solidFill>
                <a:latin typeface="Calibri" pitchFamily="34" charset="0"/>
              </a:rPr>
              <a:t>btgpactual.com </a:t>
            </a:r>
          </a:p>
        </p:txBody>
      </p:sp>
      <p:sp>
        <p:nvSpPr>
          <p:cNvPr id="7" name="TextBox 17"/>
          <p:cNvSpPr txBox="1">
            <a:spLocks noChangeArrowheads="1"/>
          </p:cNvSpPr>
          <p:nvPr/>
        </p:nvSpPr>
        <p:spPr bwMode="auto">
          <a:xfrm>
            <a:off x="3029764" y="1331970"/>
            <a:ext cx="3633778" cy="224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eaLnBrk="0" hangingPunct="0">
              <a:defRPr sz="2400">
                <a:solidFill>
                  <a:schemeClr val="tx1"/>
                </a:solidFill>
                <a:latin typeface="Arial Narrow" pitchFamily="34" charset="0"/>
                <a:ea typeface="MS PGothic" pitchFamily="34" charset="-128"/>
              </a:defRPr>
            </a:lvl1pPr>
            <a:lvl2pPr marL="742950" indent="-285750" eaLnBrk="0" hangingPunct="0">
              <a:defRPr sz="2400">
                <a:solidFill>
                  <a:schemeClr val="tx1"/>
                </a:solidFill>
                <a:latin typeface="Arial Narrow" pitchFamily="34" charset="0"/>
                <a:ea typeface="MS PGothic" pitchFamily="34" charset="-128"/>
              </a:defRPr>
            </a:lvl2pPr>
            <a:lvl3pPr marL="1143000" indent="-228600" eaLnBrk="0" hangingPunct="0">
              <a:defRPr sz="2400">
                <a:solidFill>
                  <a:schemeClr val="tx1"/>
                </a:solidFill>
                <a:latin typeface="Arial Narrow" pitchFamily="34" charset="0"/>
                <a:ea typeface="MS PGothic" pitchFamily="34" charset="-128"/>
              </a:defRPr>
            </a:lvl3pPr>
            <a:lvl4pPr marL="1600200" indent="-228600" eaLnBrk="0" hangingPunct="0">
              <a:defRPr sz="2400">
                <a:solidFill>
                  <a:schemeClr val="tx1"/>
                </a:solidFill>
                <a:latin typeface="Arial Narrow" pitchFamily="34" charset="0"/>
                <a:ea typeface="MS PGothic" pitchFamily="34" charset="-128"/>
              </a:defRPr>
            </a:lvl4pPr>
            <a:lvl5pPr marL="2057400" indent="-228600" eaLnBrk="0" hangingPunct="0">
              <a:defRPr sz="24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Narrow" pitchFamily="34" charset="0"/>
                <a:ea typeface="MS PGothic" pitchFamily="34" charset="-128"/>
              </a:defRPr>
            </a:lvl9pPr>
          </a:lstStyle>
          <a:p>
            <a:pPr eaLnBrk="1" hangingPunct="1"/>
            <a:r>
              <a:rPr lang="pt-BR" altLang="pt-BR" sz="1000" b="1" dirty="0">
                <a:solidFill>
                  <a:srgbClr val="000000"/>
                </a:solidFill>
                <a:latin typeface="Calibri" pitchFamily="34" charset="0"/>
              </a:rPr>
              <a:t>São Paulo</a:t>
            </a:r>
          </a:p>
          <a:p>
            <a:pPr eaLnBrk="1" hangingPunct="1"/>
            <a:r>
              <a:rPr lang="pt-BR" altLang="pt-BR" sz="1000" dirty="0">
                <a:solidFill>
                  <a:srgbClr val="000000"/>
                </a:solidFill>
                <a:latin typeface="Calibri" pitchFamily="34" charset="0"/>
              </a:rPr>
              <a:t>Av. Brigadeiro Faria Lima, 3.477 </a:t>
            </a:r>
          </a:p>
          <a:p>
            <a:pPr eaLnBrk="1" hangingPunct="1"/>
            <a:r>
              <a:rPr lang="pt-BR" altLang="pt-BR" sz="1000" dirty="0">
                <a:solidFill>
                  <a:srgbClr val="000000"/>
                </a:solidFill>
                <a:latin typeface="Calibri" pitchFamily="34" charset="0"/>
              </a:rPr>
              <a:t>14º Andar - Itaim Bibi</a:t>
            </a:r>
          </a:p>
          <a:p>
            <a:pPr eaLnBrk="1" hangingPunct="1"/>
            <a:r>
              <a:rPr lang="pt-BR" altLang="pt-BR" sz="1000" dirty="0">
                <a:solidFill>
                  <a:srgbClr val="000000"/>
                </a:solidFill>
                <a:latin typeface="Calibri" pitchFamily="34" charset="0"/>
              </a:rPr>
              <a:t>04538-133 São Paulo SP</a:t>
            </a:r>
          </a:p>
          <a:p>
            <a:pPr eaLnBrk="1" hangingPunct="1"/>
            <a:r>
              <a:rPr lang="pt-BR" altLang="pt-BR" sz="1000" dirty="0">
                <a:solidFill>
                  <a:srgbClr val="000000"/>
                </a:solidFill>
                <a:latin typeface="Calibri" pitchFamily="34" charset="0"/>
              </a:rPr>
              <a:t>Brasil</a:t>
            </a: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+55 11 3383 2000</a:t>
            </a:r>
          </a:p>
          <a:p>
            <a:pPr eaLnBrk="1" hangingPunct="1"/>
            <a:endParaRPr lang="en-US" altLang="pt-BR" sz="1000" dirty="0">
              <a:solidFill>
                <a:srgbClr val="000000"/>
              </a:solidFill>
              <a:latin typeface="Calibri" pitchFamily="34" charset="0"/>
            </a:endParaRPr>
          </a:p>
          <a:p>
            <a:pPr eaLnBrk="1" hangingPunct="1"/>
            <a:r>
              <a:rPr lang="pt-BR" altLang="pt-BR" sz="1000" b="1" dirty="0">
                <a:solidFill>
                  <a:srgbClr val="000000"/>
                </a:solidFill>
                <a:latin typeface="Calibri" pitchFamily="34" charset="0"/>
              </a:rPr>
              <a:t>Rio de Janeiro</a:t>
            </a:r>
          </a:p>
          <a:p>
            <a:pPr eaLnBrk="1" hangingPunct="1"/>
            <a:r>
              <a:rPr lang="pt-BR" altLang="pt-BR" sz="1000" dirty="0">
                <a:solidFill>
                  <a:srgbClr val="000000"/>
                </a:solidFill>
                <a:latin typeface="Calibri" pitchFamily="34" charset="0"/>
              </a:rPr>
              <a:t>Praia de Botafogo, 501 - 6º Andar</a:t>
            </a:r>
          </a:p>
          <a:p>
            <a:pPr eaLnBrk="1" hangingPunct="1"/>
            <a:r>
              <a:rPr lang="pt-BR" altLang="pt-BR" sz="1000" dirty="0">
                <a:solidFill>
                  <a:srgbClr val="000000"/>
                </a:solidFill>
                <a:latin typeface="Calibri" pitchFamily="34" charset="0"/>
              </a:rPr>
              <a:t>Torre Corcovado - Botafogo</a:t>
            </a:r>
          </a:p>
          <a:p>
            <a:pPr eaLnBrk="1" hangingPunct="1"/>
            <a:r>
              <a:rPr lang="pt-BR" altLang="pt-BR" sz="1000" dirty="0">
                <a:solidFill>
                  <a:srgbClr val="000000"/>
                </a:solidFill>
                <a:latin typeface="Calibri" pitchFamily="34" charset="0"/>
              </a:rPr>
              <a:t>22250-040 Rio de Janeiro RJ</a:t>
            </a:r>
          </a:p>
          <a:p>
            <a:pPr eaLnBrk="1" hangingPunct="1"/>
            <a:r>
              <a:rPr lang="pt-BR" altLang="pt-BR" sz="1000" dirty="0">
                <a:solidFill>
                  <a:srgbClr val="000000"/>
                </a:solidFill>
                <a:latin typeface="Calibri" pitchFamily="34" charset="0"/>
              </a:rPr>
              <a:t>Brasil</a:t>
            </a: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+55 21 3262 9600</a:t>
            </a:r>
          </a:p>
          <a:p>
            <a:pPr eaLnBrk="1" hangingPunct="1"/>
            <a:endParaRPr lang="en-US" altLang="pt-BR" sz="1000" dirty="0">
              <a:solidFill>
                <a:srgbClr val="000000"/>
              </a:solidFill>
              <a:latin typeface="Calibri" pitchFamily="34" charset="0"/>
            </a:endParaRPr>
          </a:p>
        </p:txBody>
      </p:sp>
      <p:sp>
        <p:nvSpPr>
          <p:cNvPr id="8" name="TextBox 18"/>
          <p:cNvSpPr txBox="1">
            <a:spLocks noChangeArrowheads="1"/>
          </p:cNvSpPr>
          <p:nvPr/>
        </p:nvSpPr>
        <p:spPr bwMode="auto">
          <a:xfrm>
            <a:off x="5041306" y="1331970"/>
            <a:ext cx="1939925" cy="240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defTabSz="830263" eaLnBrk="0" hangingPunct="0">
              <a:tabLst>
                <a:tab pos="541338" algn="l"/>
                <a:tab pos="4035425" algn="l"/>
              </a:tabLst>
              <a:defRPr sz="2400">
                <a:solidFill>
                  <a:schemeClr val="tx1"/>
                </a:solidFill>
                <a:latin typeface="Arial Narrow" pitchFamily="34" charset="0"/>
                <a:ea typeface="MS PGothic" pitchFamily="34" charset="-128"/>
              </a:defRPr>
            </a:lvl1pPr>
            <a:lvl2pPr marL="742950" indent="-285750" defTabSz="830263" eaLnBrk="0" hangingPunct="0">
              <a:tabLst>
                <a:tab pos="541338" algn="l"/>
                <a:tab pos="4035425" algn="l"/>
              </a:tabLst>
              <a:defRPr sz="2400">
                <a:solidFill>
                  <a:schemeClr val="tx1"/>
                </a:solidFill>
                <a:latin typeface="Arial Narrow" pitchFamily="34" charset="0"/>
                <a:ea typeface="MS PGothic" pitchFamily="34" charset="-128"/>
              </a:defRPr>
            </a:lvl2pPr>
            <a:lvl3pPr marL="1143000" indent="-228600" defTabSz="830263" eaLnBrk="0" hangingPunct="0">
              <a:tabLst>
                <a:tab pos="541338" algn="l"/>
                <a:tab pos="4035425" algn="l"/>
              </a:tabLst>
              <a:defRPr sz="2400">
                <a:solidFill>
                  <a:schemeClr val="tx1"/>
                </a:solidFill>
                <a:latin typeface="Arial Narrow" pitchFamily="34" charset="0"/>
                <a:ea typeface="MS PGothic" pitchFamily="34" charset="-128"/>
              </a:defRPr>
            </a:lvl3pPr>
            <a:lvl4pPr marL="1600200" indent="-228600" defTabSz="830263" eaLnBrk="0" hangingPunct="0">
              <a:tabLst>
                <a:tab pos="541338" algn="l"/>
                <a:tab pos="4035425" algn="l"/>
              </a:tabLst>
              <a:defRPr sz="2400">
                <a:solidFill>
                  <a:schemeClr val="tx1"/>
                </a:solidFill>
                <a:latin typeface="Arial Narrow" pitchFamily="34" charset="0"/>
                <a:ea typeface="MS PGothic" pitchFamily="34" charset="-128"/>
              </a:defRPr>
            </a:lvl4pPr>
            <a:lvl5pPr marL="2057400" indent="-228600" defTabSz="830263" eaLnBrk="0" hangingPunct="0">
              <a:tabLst>
                <a:tab pos="541338" algn="l"/>
                <a:tab pos="4035425" algn="l"/>
              </a:tabLst>
              <a:defRPr sz="2400">
                <a:solidFill>
                  <a:schemeClr val="tx1"/>
                </a:solidFill>
                <a:latin typeface="Arial Narrow" pitchFamily="34" charset="0"/>
                <a:ea typeface="MS PGothic" pitchFamily="34" charset="-128"/>
              </a:defRPr>
            </a:lvl5pPr>
            <a:lvl6pPr marL="25146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6pPr>
            <a:lvl7pPr marL="29718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7pPr>
            <a:lvl8pPr marL="34290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8pPr>
            <a:lvl9pPr marL="38862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9pPr>
          </a:lstStyle>
          <a:p>
            <a:pPr eaLnBrk="1" hangingPunct="1"/>
            <a:r>
              <a:rPr lang="pt-BR" altLang="pt-BR" sz="1000" b="1" dirty="0">
                <a:solidFill>
                  <a:srgbClr val="000000"/>
                </a:solidFill>
                <a:latin typeface="Calibri" pitchFamily="34" charset="0"/>
              </a:rPr>
              <a:t>Belo Horizonte</a:t>
            </a:r>
          </a:p>
          <a:p>
            <a:pPr eaLnBrk="1" hangingPunct="1"/>
            <a:r>
              <a:rPr lang="pt-BR" altLang="pt-BR" sz="1000" dirty="0">
                <a:solidFill>
                  <a:srgbClr val="000000"/>
                </a:solidFill>
                <a:latin typeface="Calibri" pitchFamily="34" charset="0"/>
              </a:rPr>
              <a:t>Av. Afonso Pena, 4.100</a:t>
            </a:r>
          </a:p>
          <a:p>
            <a:pPr eaLnBrk="1" hangingPunct="1"/>
            <a:r>
              <a:rPr lang="pt-BR" altLang="pt-BR" sz="1000" dirty="0">
                <a:solidFill>
                  <a:srgbClr val="000000"/>
                </a:solidFill>
                <a:latin typeface="Calibri" pitchFamily="34" charset="0"/>
              </a:rPr>
              <a:t>14º Andar - Cruzeiro</a:t>
            </a:r>
          </a:p>
          <a:p>
            <a:pPr eaLnBrk="1" hangingPunct="1"/>
            <a:r>
              <a:rPr lang="pt-BR" altLang="pt-BR" sz="1000" dirty="0">
                <a:solidFill>
                  <a:srgbClr val="000000"/>
                </a:solidFill>
                <a:latin typeface="Calibri" pitchFamily="34" charset="0"/>
              </a:rPr>
              <a:t>30130-009 Belo Horizonte MG</a:t>
            </a:r>
          </a:p>
          <a:p>
            <a:pPr eaLnBrk="1" hangingPunct="1"/>
            <a:r>
              <a:rPr lang="pt-BR" altLang="pt-BR" sz="1000" dirty="0">
                <a:solidFill>
                  <a:srgbClr val="000000"/>
                </a:solidFill>
                <a:latin typeface="Calibri" pitchFamily="34" charset="0"/>
              </a:rPr>
              <a:t>Brasil</a:t>
            </a: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+55 31 3057 4700</a:t>
            </a:r>
          </a:p>
          <a:p>
            <a:pPr eaLnBrk="1" hangingPunct="1"/>
            <a:endParaRPr lang="pt-BR" altLang="pt-BR" sz="1000" b="1" dirty="0">
              <a:solidFill>
                <a:srgbClr val="000000"/>
              </a:solidFill>
              <a:latin typeface="Calibri" pitchFamily="34" charset="0"/>
            </a:endParaRPr>
          </a:p>
          <a:p>
            <a:pPr eaLnBrk="1" hangingPunct="1"/>
            <a:r>
              <a:rPr lang="pt-BR" altLang="pt-BR" sz="1000" b="1" dirty="0">
                <a:solidFill>
                  <a:srgbClr val="000000"/>
                </a:solidFill>
                <a:latin typeface="Calibri" pitchFamily="34" charset="0"/>
              </a:rPr>
              <a:t>Recife</a:t>
            </a:r>
          </a:p>
          <a:p>
            <a:pPr eaLnBrk="1" hangingPunct="1"/>
            <a:r>
              <a:rPr lang="pt-BR" altLang="pt-BR" sz="1000" dirty="0">
                <a:solidFill>
                  <a:srgbClr val="000000"/>
                </a:solidFill>
                <a:latin typeface="Calibri" pitchFamily="34" charset="0"/>
              </a:rPr>
              <a:t>Av. Engenheiro Antônio Góes, 60 </a:t>
            </a:r>
          </a:p>
          <a:p>
            <a:pPr eaLnBrk="1" hangingPunct="1"/>
            <a:r>
              <a:rPr lang="pt-BR" altLang="pt-BR" sz="1000" dirty="0">
                <a:solidFill>
                  <a:srgbClr val="000000"/>
                </a:solidFill>
                <a:latin typeface="Calibri" pitchFamily="34" charset="0"/>
              </a:rPr>
              <a:t>18º Andar - Sala 1.801 </a:t>
            </a:r>
          </a:p>
          <a:p>
            <a:pPr eaLnBrk="1" hangingPunct="1"/>
            <a:r>
              <a:rPr lang="pt-BR" altLang="pt-BR" sz="1000" dirty="0">
                <a:solidFill>
                  <a:srgbClr val="000000"/>
                </a:solidFill>
                <a:latin typeface="Calibri" pitchFamily="34" charset="0"/>
              </a:rPr>
              <a:t>Bairro do Pina</a:t>
            </a:r>
          </a:p>
          <a:p>
            <a:pPr eaLnBrk="1" hangingPunct="1"/>
            <a:r>
              <a:rPr lang="pt-BR" altLang="pt-BR" sz="1000" dirty="0">
                <a:solidFill>
                  <a:srgbClr val="000000"/>
                </a:solidFill>
                <a:latin typeface="Calibri" pitchFamily="34" charset="0"/>
              </a:rPr>
              <a:t>51010-000 Recife PE</a:t>
            </a:r>
          </a:p>
          <a:p>
            <a:pPr eaLnBrk="1" hangingPunct="1"/>
            <a:r>
              <a:rPr lang="pt-BR" altLang="pt-BR" sz="1000" dirty="0">
                <a:solidFill>
                  <a:srgbClr val="000000"/>
                </a:solidFill>
                <a:latin typeface="Calibri" pitchFamily="34" charset="0"/>
              </a:rPr>
              <a:t>Brasil</a:t>
            </a: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+55 81 3797 2100</a:t>
            </a:r>
          </a:p>
          <a:p>
            <a:pPr eaLnBrk="1" hangingPunct="1"/>
            <a:endParaRPr lang="pt-BR" altLang="pt-BR" sz="1000" dirty="0">
              <a:solidFill>
                <a:srgbClr val="000000"/>
              </a:solidFill>
              <a:latin typeface="Calibri" pitchFamily="34" charset="0"/>
            </a:endParaRPr>
          </a:p>
        </p:txBody>
      </p:sp>
      <p:sp>
        <p:nvSpPr>
          <p:cNvPr id="9" name="TextBox 20"/>
          <p:cNvSpPr txBox="1">
            <a:spLocks noChangeArrowheads="1"/>
          </p:cNvSpPr>
          <p:nvPr/>
        </p:nvSpPr>
        <p:spPr bwMode="auto">
          <a:xfrm>
            <a:off x="3029764" y="4016479"/>
            <a:ext cx="1939925" cy="209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eaLnBrk="0" hangingPunct="0">
              <a:defRPr sz="2400">
                <a:solidFill>
                  <a:schemeClr val="tx1"/>
                </a:solidFill>
                <a:latin typeface="Arial Narrow" pitchFamily="34" charset="0"/>
                <a:ea typeface="MS PGothic" pitchFamily="34" charset="-128"/>
              </a:defRPr>
            </a:lvl1pPr>
            <a:lvl2pPr marL="742950" indent="-285750" eaLnBrk="0" hangingPunct="0">
              <a:defRPr sz="2400">
                <a:solidFill>
                  <a:schemeClr val="tx1"/>
                </a:solidFill>
                <a:latin typeface="Arial Narrow" pitchFamily="34" charset="0"/>
                <a:ea typeface="MS PGothic" pitchFamily="34" charset="-128"/>
              </a:defRPr>
            </a:lvl2pPr>
            <a:lvl3pPr marL="1143000" indent="-228600" eaLnBrk="0" hangingPunct="0">
              <a:defRPr sz="2400">
                <a:solidFill>
                  <a:schemeClr val="tx1"/>
                </a:solidFill>
                <a:latin typeface="Arial Narrow" pitchFamily="34" charset="0"/>
                <a:ea typeface="MS PGothic" pitchFamily="34" charset="-128"/>
              </a:defRPr>
            </a:lvl3pPr>
            <a:lvl4pPr marL="1600200" indent="-228600" eaLnBrk="0" hangingPunct="0">
              <a:defRPr sz="2400">
                <a:solidFill>
                  <a:schemeClr val="tx1"/>
                </a:solidFill>
                <a:latin typeface="Arial Narrow" pitchFamily="34" charset="0"/>
                <a:ea typeface="MS PGothic" pitchFamily="34" charset="-128"/>
              </a:defRPr>
            </a:lvl4pPr>
            <a:lvl5pPr marL="2057400" indent="-228600" eaLnBrk="0" hangingPunct="0">
              <a:defRPr sz="24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Narrow" pitchFamily="34" charset="0"/>
                <a:ea typeface="MS PGothic" pitchFamily="34" charset="-128"/>
              </a:defRPr>
            </a:lvl9pPr>
          </a:lstStyle>
          <a:p>
            <a:pPr eaLnBrk="1" hangingPunct="1"/>
            <a:r>
              <a:rPr lang="en-US" altLang="pt-BR" sz="1000" b="1" dirty="0">
                <a:solidFill>
                  <a:srgbClr val="000000"/>
                </a:solidFill>
                <a:latin typeface="Calibri" pitchFamily="34" charset="0"/>
              </a:rPr>
              <a:t>New York</a:t>
            </a:r>
          </a:p>
          <a:p>
            <a:pPr eaLnBrk="1" hangingPunct="1"/>
            <a:r>
              <a:rPr lang="en-US" altLang="pt-BR" sz="1000" dirty="0">
                <a:solidFill>
                  <a:srgbClr val="000000"/>
                </a:solidFill>
                <a:latin typeface="Calibri" pitchFamily="34" charset="0"/>
              </a:rPr>
              <a:t>601 Lexington Avenue</a:t>
            </a:r>
          </a:p>
          <a:p>
            <a:pPr eaLnBrk="1" hangingPunct="1"/>
            <a:r>
              <a:rPr lang="en-US" altLang="pt-BR" sz="1000" dirty="0">
                <a:solidFill>
                  <a:srgbClr val="000000"/>
                </a:solidFill>
                <a:latin typeface="Calibri" pitchFamily="34" charset="0"/>
              </a:rPr>
              <a:t>57th Floor</a:t>
            </a:r>
          </a:p>
          <a:p>
            <a:pPr eaLnBrk="1" hangingPunct="1"/>
            <a:r>
              <a:rPr lang="en-US" altLang="pt-BR" sz="1000" dirty="0">
                <a:solidFill>
                  <a:srgbClr val="000000"/>
                </a:solidFill>
                <a:latin typeface="Calibri" pitchFamily="34" charset="0"/>
              </a:rPr>
              <a:t>New York - NY 10022</a:t>
            </a:r>
          </a:p>
          <a:p>
            <a:pPr eaLnBrk="1" hangingPunct="1"/>
            <a:r>
              <a:rPr lang="en-US" altLang="pt-BR" sz="1000" dirty="0">
                <a:solidFill>
                  <a:srgbClr val="000000"/>
                </a:solidFill>
                <a:latin typeface="Calibri" pitchFamily="34" charset="0"/>
              </a:rPr>
              <a:t>United States</a:t>
            </a:r>
          </a:p>
          <a:p>
            <a:pPr eaLnBrk="1" hangingPunct="1"/>
            <a:r>
              <a:rPr lang="en-US" altLang="pt-BR" sz="1000" dirty="0">
                <a:solidFill>
                  <a:srgbClr val="000000"/>
                </a:solidFill>
                <a:latin typeface="Calibri" pitchFamily="34" charset="0"/>
              </a:rPr>
              <a:t>Tel +1 212 293 4600</a:t>
            </a:r>
          </a:p>
          <a:p>
            <a:pPr eaLnBrk="1" hangingPunct="1"/>
            <a:endParaRPr lang="en-US" altLang="pt-BR" sz="1000" dirty="0">
              <a:solidFill>
                <a:srgbClr val="000000"/>
              </a:solidFill>
              <a:latin typeface="Calibri" pitchFamily="34" charset="0"/>
            </a:endParaRPr>
          </a:p>
          <a:p>
            <a:pPr eaLnBrk="1" hangingPunct="1"/>
            <a:r>
              <a:rPr lang="en-US" altLang="pt-BR" sz="1000" b="1" dirty="0">
                <a:solidFill>
                  <a:srgbClr val="000000"/>
                </a:solidFill>
                <a:latin typeface="Calibri" pitchFamily="34" charset="0"/>
              </a:rPr>
              <a:t>London</a:t>
            </a:r>
          </a:p>
          <a:p>
            <a:pPr eaLnBrk="1" hangingPunct="1"/>
            <a:r>
              <a:rPr lang="en-US" altLang="pt-BR" sz="1000" dirty="0">
                <a:solidFill>
                  <a:srgbClr val="000000"/>
                </a:solidFill>
                <a:latin typeface="Calibri" pitchFamily="34" charset="0"/>
              </a:rPr>
              <a:t>6th Floor, Berkeley Square House</a:t>
            </a:r>
          </a:p>
          <a:p>
            <a:pPr eaLnBrk="1" hangingPunct="1"/>
            <a:r>
              <a:rPr lang="en-US" altLang="pt-BR" sz="1000" dirty="0">
                <a:solidFill>
                  <a:srgbClr val="000000"/>
                </a:solidFill>
                <a:latin typeface="Calibri" pitchFamily="34" charset="0"/>
              </a:rPr>
              <a:t>4-19 Berkeley Square </a:t>
            </a:r>
          </a:p>
          <a:p>
            <a:pPr eaLnBrk="1" hangingPunct="1"/>
            <a:r>
              <a:rPr lang="en-US" altLang="pt-BR" sz="1000" dirty="0">
                <a:solidFill>
                  <a:srgbClr val="000000"/>
                </a:solidFill>
                <a:latin typeface="Calibri" pitchFamily="34" charset="0"/>
              </a:rPr>
              <a:t>London, W1J 6BR</a:t>
            </a:r>
          </a:p>
          <a:p>
            <a:pPr eaLnBrk="1" hangingPunct="1"/>
            <a:r>
              <a:rPr lang="en-US" altLang="pt-BR" sz="1000" dirty="0">
                <a:solidFill>
                  <a:srgbClr val="000000"/>
                </a:solidFill>
                <a:latin typeface="Calibri" pitchFamily="34" charset="0"/>
              </a:rPr>
              <a:t>United Kingdom</a:t>
            </a:r>
          </a:p>
          <a:p>
            <a:pPr eaLnBrk="1" hangingPunct="1"/>
            <a:r>
              <a:rPr lang="en-US" altLang="pt-BR" sz="1000" dirty="0">
                <a:solidFill>
                  <a:srgbClr val="000000"/>
                </a:solidFill>
                <a:latin typeface="Calibri" pitchFamily="34" charset="0"/>
              </a:rPr>
              <a:t>Tel.: +44 20 7647 4900</a:t>
            </a:r>
            <a:endParaRPr lang="pt-BR" altLang="pt-BR" sz="1000" dirty="0">
              <a:solidFill>
                <a:srgbClr val="000000"/>
              </a:solidFill>
              <a:latin typeface="Calibri" pitchFamily="34" charset="0"/>
            </a:endParaRPr>
          </a:p>
        </p:txBody>
      </p:sp>
      <p:sp>
        <p:nvSpPr>
          <p:cNvPr id="10" name="TextBox 21"/>
          <p:cNvSpPr txBox="1">
            <a:spLocks noChangeArrowheads="1"/>
          </p:cNvSpPr>
          <p:nvPr/>
        </p:nvSpPr>
        <p:spPr bwMode="auto">
          <a:xfrm>
            <a:off x="6981230" y="4026087"/>
            <a:ext cx="1939925" cy="861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defTabSz="830263" eaLnBrk="0" hangingPunct="0">
              <a:tabLst>
                <a:tab pos="541338" algn="l"/>
                <a:tab pos="4035425" algn="l"/>
              </a:tabLst>
              <a:defRPr sz="2400">
                <a:solidFill>
                  <a:schemeClr val="tx1"/>
                </a:solidFill>
                <a:latin typeface="Arial Narrow" pitchFamily="34" charset="0"/>
                <a:ea typeface="MS PGothic" pitchFamily="34" charset="-128"/>
              </a:defRPr>
            </a:lvl1pPr>
            <a:lvl2pPr marL="742950" indent="-285750" defTabSz="830263" eaLnBrk="0" hangingPunct="0">
              <a:tabLst>
                <a:tab pos="541338" algn="l"/>
                <a:tab pos="4035425" algn="l"/>
              </a:tabLst>
              <a:defRPr sz="2400">
                <a:solidFill>
                  <a:schemeClr val="tx1"/>
                </a:solidFill>
                <a:latin typeface="Arial Narrow" pitchFamily="34" charset="0"/>
                <a:ea typeface="MS PGothic" pitchFamily="34" charset="-128"/>
              </a:defRPr>
            </a:lvl2pPr>
            <a:lvl3pPr marL="1143000" indent="-228600" defTabSz="830263" eaLnBrk="0" hangingPunct="0">
              <a:tabLst>
                <a:tab pos="541338" algn="l"/>
                <a:tab pos="4035425" algn="l"/>
              </a:tabLst>
              <a:defRPr sz="2400">
                <a:solidFill>
                  <a:schemeClr val="tx1"/>
                </a:solidFill>
                <a:latin typeface="Arial Narrow" pitchFamily="34" charset="0"/>
                <a:ea typeface="MS PGothic" pitchFamily="34" charset="-128"/>
              </a:defRPr>
            </a:lvl3pPr>
            <a:lvl4pPr marL="1600200" indent="-228600" defTabSz="830263" eaLnBrk="0" hangingPunct="0">
              <a:tabLst>
                <a:tab pos="541338" algn="l"/>
                <a:tab pos="4035425" algn="l"/>
              </a:tabLst>
              <a:defRPr sz="2400">
                <a:solidFill>
                  <a:schemeClr val="tx1"/>
                </a:solidFill>
                <a:latin typeface="Arial Narrow" pitchFamily="34" charset="0"/>
                <a:ea typeface="MS PGothic" pitchFamily="34" charset="-128"/>
              </a:defRPr>
            </a:lvl4pPr>
            <a:lvl5pPr marL="2057400" indent="-228600" defTabSz="830263" eaLnBrk="0" hangingPunct="0">
              <a:tabLst>
                <a:tab pos="541338" algn="l"/>
                <a:tab pos="4035425" algn="l"/>
              </a:tabLst>
              <a:defRPr sz="2400">
                <a:solidFill>
                  <a:schemeClr val="tx1"/>
                </a:solidFill>
                <a:latin typeface="Arial Narrow" pitchFamily="34" charset="0"/>
                <a:ea typeface="MS PGothic" pitchFamily="34" charset="-128"/>
              </a:defRPr>
            </a:lvl5pPr>
            <a:lvl6pPr marL="25146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6pPr>
            <a:lvl7pPr marL="29718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7pPr>
            <a:lvl8pPr marL="34290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8pPr>
            <a:lvl9pPr marL="38862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9pPr>
          </a:lstStyle>
          <a:p>
            <a:pPr eaLnBrk="1" hangingPunct="1"/>
            <a:r>
              <a:rPr lang="en-US" altLang="pt-BR" sz="1000" b="1" dirty="0">
                <a:solidFill>
                  <a:srgbClr val="000000"/>
                </a:solidFill>
                <a:latin typeface="Calibri" pitchFamily="34" charset="0"/>
              </a:rPr>
              <a:t>Santiago</a:t>
            </a:r>
          </a:p>
          <a:p>
            <a:pPr eaLnBrk="1" hangingPunct="1"/>
            <a:r>
              <a:rPr lang="en-US" altLang="pt-BR" sz="1000" dirty="0">
                <a:solidFill>
                  <a:srgbClr val="000000"/>
                </a:solidFill>
                <a:latin typeface="Calibri" pitchFamily="34" charset="0"/>
              </a:rPr>
              <a:t>Av. </a:t>
            </a:r>
            <a:r>
              <a:rPr lang="en-US" altLang="pt-BR" sz="1000" dirty="0" err="1">
                <a:solidFill>
                  <a:srgbClr val="000000"/>
                </a:solidFill>
                <a:latin typeface="Calibri" pitchFamily="34" charset="0"/>
              </a:rPr>
              <a:t>Apoquindo</a:t>
            </a:r>
            <a:r>
              <a:rPr lang="en-US" altLang="pt-BR" sz="1000" dirty="0">
                <a:solidFill>
                  <a:srgbClr val="000000"/>
                </a:solidFill>
                <a:latin typeface="Calibri" pitchFamily="34" charset="0"/>
              </a:rPr>
              <a:t> 3.721, </a:t>
            </a:r>
            <a:r>
              <a:rPr lang="en-US" altLang="pt-BR" sz="1000" dirty="0" err="1">
                <a:solidFill>
                  <a:srgbClr val="000000"/>
                </a:solidFill>
                <a:latin typeface="Calibri" pitchFamily="34" charset="0"/>
              </a:rPr>
              <a:t>Piso</a:t>
            </a:r>
            <a:r>
              <a:rPr lang="en-US" altLang="pt-BR" sz="1000" dirty="0">
                <a:solidFill>
                  <a:srgbClr val="000000"/>
                </a:solidFill>
                <a:latin typeface="Calibri" pitchFamily="34" charset="0"/>
              </a:rPr>
              <a:t> 19</a:t>
            </a:r>
          </a:p>
          <a:p>
            <a:pPr eaLnBrk="1" hangingPunct="1"/>
            <a:r>
              <a:rPr lang="en-US" altLang="pt-BR" sz="1000" dirty="0">
                <a:solidFill>
                  <a:srgbClr val="000000"/>
                </a:solidFill>
                <a:latin typeface="Calibri" pitchFamily="34" charset="0"/>
              </a:rPr>
              <a:t>Las Condes</a:t>
            </a:r>
          </a:p>
          <a:p>
            <a:pPr eaLnBrk="1" hangingPunct="1"/>
            <a:r>
              <a:rPr lang="en-US" altLang="pt-BR" sz="1000" dirty="0">
                <a:solidFill>
                  <a:srgbClr val="000000"/>
                </a:solidFill>
                <a:latin typeface="Calibri" pitchFamily="34" charset="0"/>
              </a:rPr>
              <a:t>Chile</a:t>
            </a:r>
          </a:p>
          <a:p>
            <a:pPr eaLnBrk="1" hangingPunct="1"/>
            <a:r>
              <a:rPr lang="en-US" altLang="pt-BR" sz="1000" dirty="0">
                <a:solidFill>
                  <a:srgbClr val="000000"/>
                </a:solidFill>
                <a:latin typeface="Calibri" pitchFamily="34" charset="0"/>
              </a:rPr>
              <a:t>Tel +562 490 5450</a:t>
            </a:r>
            <a:endParaRPr lang="pt-BR" altLang="pt-BR" sz="1000" dirty="0">
              <a:solidFill>
                <a:srgbClr val="000000"/>
              </a:solidFill>
              <a:latin typeface="Calibri" pitchFamily="34" charset="0"/>
            </a:endParaRPr>
          </a:p>
        </p:txBody>
      </p:sp>
      <p:sp>
        <p:nvSpPr>
          <p:cNvPr id="11" name="TextBox 22"/>
          <p:cNvSpPr txBox="1">
            <a:spLocks noChangeArrowheads="1"/>
          </p:cNvSpPr>
          <p:nvPr/>
        </p:nvSpPr>
        <p:spPr bwMode="auto">
          <a:xfrm>
            <a:off x="5041305" y="4016478"/>
            <a:ext cx="1541463" cy="209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eaLnBrk="0" hangingPunct="0">
              <a:defRPr sz="2400">
                <a:solidFill>
                  <a:schemeClr val="tx1"/>
                </a:solidFill>
                <a:latin typeface="Arial Narrow" pitchFamily="34" charset="0"/>
                <a:ea typeface="MS PGothic" pitchFamily="34" charset="-128"/>
              </a:defRPr>
            </a:lvl1pPr>
            <a:lvl2pPr marL="742950" indent="-285750" eaLnBrk="0" hangingPunct="0">
              <a:defRPr sz="2400">
                <a:solidFill>
                  <a:schemeClr val="tx1"/>
                </a:solidFill>
                <a:latin typeface="Arial Narrow" pitchFamily="34" charset="0"/>
                <a:ea typeface="MS PGothic" pitchFamily="34" charset="-128"/>
              </a:defRPr>
            </a:lvl2pPr>
            <a:lvl3pPr marL="1143000" indent="-228600" eaLnBrk="0" hangingPunct="0">
              <a:defRPr sz="2400">
                <a:solidFill>
                  <a:schemeClr val="tx1"/>
                </a:solidFill>
                <a:latin typeface="Arial Narrow" pitchFamily="34" charset="0"/>
                <a:ea typeface="MS PGothic" pitchFamily="34" charset="-128"/>
              </a:defRPr>
            </a:lvl3pPr>
            <a:lvl4pPr marL="1600200" indent="-228600" eaLnBrk="0" hangingPunct="0">
              <a:defRPr sz="2400">
                <a:solidFill>
                  <a:schemeClr val="tx1"/>
                </a:solidFill>
                <a:latin typeface="Arial Narrow" pitchFamily="34" charset="0"/>
                <a:ea typeface="MS PGothic" pitchFamily="34" charset="-128"/>
              </a:defRPr>
            </a:lvl4pPr>
            <a:lvl5pPr marL="2057400" indent="-228600" eaLnBrk="0" hangingPunct="0">
              <a:defRPr sz="24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Narrow" pitchFamily="34" charset="0"/>
                <a:ea typeface="MS PGothic" pitchFamily="34" charset="-128"/>
              </a:defRPr>
            </a:lvl9pPr>
          </a:lstStyle>
          <a:p>
            <a:pPr eaLnBrk="1" hangingPunct="1"/>
            <a:r>
              <a:rPr lang="pt-BR" altLang="pt-BR" sz="1000" b="1" dirty="0">
                <a:solidFill>
                  <a:srgbClr val="000000"/>
                </a:solidFill>
                <a:latin typeface="Calibri" pitchFamily="34" charset="0"/>
              </a:rPr>
              <a:t>Medellín</a:t>
            </a:r>
          </a:p>
          <a:p>
            <a:pPr eaLnBrk="1" hangingPunct="1"/>
            <a:r>
              <a:rPr lang="pt-BR" altLang="pt-BR" sz="1000" dirty="0">
                <a:solidFill>
                  <a:srgbClr val="000000"/>
                </a:solidFill>
                <a:latin typeface="Calibri" pitchFamily="34" charset="0"/>
              </a:rPr>
              <a:t>Carrera 43A # 1-50</a:t>
            </a:r>
          </a:p>
          <a:p>
            <a:pPr eaLnBrk="1" hangingPunct="1"/>
            <a:r>
              <a:rPr lang="pt-BR" altLang="pt-BR" sz="1000" dirty="0">
                <a:solidFill>
                  <a:srgbClr val="000000"/>
                </a:solidFill>
                <a:latin typeface="Calibri" pitchFamily="34" charset="0"/>
              </a:rPr>
              <a:t>San Fernando Plaza</a:t>
            </a:r>
          </a:p>
          <a:p>
            <a:pPr eaLnBrk="1" hangingPunct="1"/>
            <a:r>
              <a:rPr lang="pt-BR" altLang="pt-BR" sz="1000" dirty="0">
                <a:solidFill>
                  <a:srgbClr val="000000"/>
                </a:solidFill>
                <a:latin typeface="Calibri" pitchFamily="34" charset="0"/>
              </a:rPr>
              <a:t>Torre 2 (ANDI) Piso 10</a:t>
            </a:r>
          </a:p>
          <a:p>
            <a:pPr eaLnBrk="1" hangingPunct="1"/>
            <a:r>
              <a:rPr lang="pt-BR" altLang="pt-BR" sz="1000" dirty="0" err="1">
                <a:solidFill>
                  <a:srgbClr val="000000"/>
                </a:solidFill>
                <a:latin typeface="Calibri" pitchFamily="34" charset="0"/>
              </a:rPr>
              <a:t>Colombia</a:t>
            </a:r>
            <a:endParaRPr lang="pt-BR" altLang="pt-BR" sz="1000" dirty="0">
              <a:solidFill>
                <a:srgbClr val="000000"/>
              </a:solidFill>
              <a:latin typeface="Calibri" pitchFamily="34" charset="0"/>
            </a:endParaRP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+574 448 4300</a:t>
            </a:r>
          </a:p>
          <a:p>
            <a:pPr eaLnBrk="1" hangingPunct="1"/>
            <a:endParaRPr lang="pt-BR" altLang="pt-BR" sz="1000" dirty="0">
              <a:solidFill>
                <a:srgbClr val="000000"/>
              </a:solidFill>
              <a:latin typeface="Calibri" pitchFamily="34" charset="0"/>
            </a:endParaRPr>
          </a:p>
          <a:p>
            <a:pPr eaLnBrk="1" hangingPunct="1"/>
            <a:r>
              <a:rPr lang="pt-BR" altLang="pt-BR" sz="1000" b="1" dirty="0">
                <a:solidFill>
                  <a:srgbClr val="000000"/>
                </a:solidFill>
                <a:latin typeface="Calibri" pitchFamily="34" charset="0"/>
              </a:rPr>
              <a:t>Bogotá</a:t>
            </a:r>
          </a:p>
          <a:p>
            <a:pPr eaLnBrk="1" hangingPunct="1"/>
            <a:r>
              <a:rPr lang="pt-BR" altLang="pt-BR" sz="1000" dirty="0" err="1">
                <a:solidFill>
                  <a:srgbClr val="000000"/>
                </a:solidFill>
                <a:latin typeface="Calibri" pitchFamily="34" charset="0"/>
              </a:rPr>
              <a:t>Calle</a:t>
            </a:r>
            <a:r>
              <a:rPr lang="pt-BR" altLang="pt-BR" sz="1000" dirty="0">
                <a:solidFill>
                  <a:srgbClr val="000000"/>
                </a:solidFill>
                <a:latin typeface="Calibri" pitchFamily="34" charset="0"/>
              </a:rPr>
              <a:t> 67 # 7-35 </a:t>
            </a:r>
          </a:p>
          <a:p>
            <a:pPr eaLnBrk="1" hangingPunct="1"/>
            <a:r>
              <a:rPr lang="pt-BR" altLang="pt-BR" sz="1000" dirty="0" err="1">
                <a:solidFill>
                  <a:srgbClr val="000000"/>
                </a:solidFill>
                <a:latin typeface="Calibri" pitchFamily="34" charset="0"/>
              </a:rPr>
              <a:t>Edificio</a:t>
            </a:r>
            <a:r>
              <a:rPr lang="pt-BR" altLang="pt-BR" sz="1000" dirty="0">
                <a:solidFill>
                  <a:srgbClr val="000000"/>
                </a:solidFill>
                <a:latin typeface="Calibri" pitchFamily="34" charset="0"/>
              </a:rPr>
              <a:t> Plaza 67</a:t>
            </a:r>
          </a:p>
          <a:p>
            <a:pPr eaLnBrk="1" hangingPunct="1"/>
            <a:r>
              <a:rPr lang="pt-BR" altLang="pt-BR" sz="1000" dirty="0">
                <a:solidFill>
                  <a:srgbClr val="000000"/>
                </a:solidFill>
                <a:latin typeface="Calibri" pitchFamily="34" charset="0"/>
              </a:rPr>
              <a:t>Torre Caracol Piso 10</a:t>
            </a:r>
          </a:p>
          <a:p>
            <a:pPr eaLnBrk="1" hangingPunct="1"/>
            <a:r>
              <a:rPr lang="pt-BR" altLang="pt-BR" sz="1000" dirty="0" err="1">
                <a:solidFill>
                  <a:srgbClr val="000000"/>
                </a:solidFill>
                <a:latin typeface="Calibri" pitchFamily="34" charset="0"/>
              </a:rPr>
              <a:t>Colombia</a:t>
            </a:r>
            <a:endParaRPr lang="pt-BR" altLang="pt-BR" sz="1000" dirty="0">
              <a:solidFill>
                <a:srgbClr val="000000"/>
              </a:solidFill>
              <a:latin typeface="Calibri" pitchFamily="34" charset="0"/>
            </a:endParaRP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+571 307 8090</a:t>
            </a:r>
          </a:p>
        </p:txBody>
      </p:sp>
      <p:sp>
        <p:nvSpPr>
          <p:cNvPr id="12" name="CONTACT INFORMATION ADDRESS"/>
          <p:cNvSpPr txBox="1">
            <a:spLocks noChangeArrowheads="1"/>
          </p:cNvSpPr>
          <p:nvPr>
            <p:custDataLst>
              <p:tags r:id="rId1"/>
            </p:custDataLst>
          </p:nvPr>
        </p:nvSpPr>
        <p:spPr bwMode="auto">
          <a:xfrm>
            <a:off x="539750" y="1255281"/>
            <a:ext cx="3079750" cy="423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0" tIns="0" rIns="0" bIns="0" anchor="b">
            <a:spAutoFit/>
          </a:bodyPr>
          <a:lstStyle>
            <a:lvl1pPr defTabSz="830263">
              <a:tabLst>
                <a:tab pos="541338" algn="l"/>
                <a:tab pos="4035425" algn="l"/>
              </a:tabLst>
              <a:defRPr sz="1600">
                <a:solidFill>
                  <a:schemeClr val="tx1"/>
                </a:solidFill>
                <a:latin typeface="Arial Narrow" charset="0"/>
                <a:ea typeface="MS PGothic" charset="0"/>
                <a:cs typeface="MS PGothic" charset="0"/>
              </a:defRPr>
            </a:lvl1pPr>
            <a:lvl2pPr marL="742950" indent="-285750" defTabSz="830263">
              <a:tabLst>
                <a:tab pos="541338" algn="l"/>
                <a:tab pos="4035425" algn="l"/>
              </a:tabLst>
              <a:defRPr sz="1600">
                <a:solidFill>
                  <a:schemeClr val="tx1"/>
                </a:solidFill>
                <a:latin typeface="Arial Narrow" charset="0"/>
                <a:ea typeface="MS PGothic" charset="0"/>
                <a:cs typeface="MS PGothic" charset="0"/>
              </a:defRPr>
            </a:lvl2pPr>
            <a:lvl3pPr marL="1143000" indent="-228600" defTabSz="830263">
              <a:tabLst>
                <a:tab pos="541338" algn="l"/>
                <a:tab pos="4035425" algn="l"/>
              </a:tabLst>
              <a:defRPr sz="1400">
                <a:solidFill>
                  <a:schemeClr val="tx1"/>
                </a:solidFill>
                <a:latin typeface="Arial Narrow" charset="0"/>
                <a:ea typeface="MS PGothic" charset="0"/>
                <a:cs typeface="MS PGothic" charset="0"/>
              </a:defRPr>
            </a:lvl3pPr>
            <a:lvl4pPr marL="1600200" indent="-228600" defTabSz="830263">
              <a:tabLst>
                <a:tab pos="541338" algn="l"/>
                <a:tab pos="4035425" algn="l"/>
              </a:tabLst>
              <a:defRPr sz="1400">
                <a:solidFill>
                  <a:schemeClr val="tx1"/>
                </a:solidFill>
                <a:latin typeface="Arial Narrow" charset="0"/>
                <a:ea typeface="MS PGothic" charset="0"/>
                <a:cs typeface="MS PGothic" charset="0"/>
              </a:defRPr>
            </a:lvl4pPr>
            <a:lvl5pPr marL="2057400" indent="-228600" defTabSz="830263">
              <a:tabLst>
                <a:tab pos="541338" algn="l"/>
                <a:tab pos="4035425" algn="l"/>
              </a:tabLst>
              <a:defRPr sz="1200">
                <a:solidFill>
                  <a:schemeClr val="tx1"/>
                </a:solidFill>
                <a:latin typeface="Arial Narrow" charset="0"/>
                <a:ea typeface="MS PGothic" charset="0"/>
                <a:cs typeface="MS PGothic" charset="0"/>
              </a:defRPr>
            </a:lvl5pPr>
            <a:lvl6pPr marL="2514600" indent="-228600" defTabSz="830263" eaLnBrk="0" hangingPunct="0">
              <a:buClr>
                <a:srgbClr val="0088C1"/>
              </a:buClr>
              <a:buFont typeface="Arial Unicode MS" charset="0"/>
              <a:tabLst>
                <a:tab pos="541338" algn="l"/>
                <a:tab pos="4035425" algn="l"/>
              </a:tabLst>
              <a:defRPr sz="1200">
                <a:solidFill>
                  <a:schemeClr val="tx1"/>
                </a:solidFill>
                <a:latin typeface="Arial Narrow" charset="0"/>
                <a:ea typeface="MS PGothic" charset="0"/>
                <a:cs typeface="MS PGothic" charset="0"/>
              </a:defRPr>
            </a:lvl6pPr>
            <a:lvl7pPr marL="2971800" indent="-228600" defTabSz="830263" eaLnBrk="0" hangingPunct="0">
              <a:buClr>
                <a:srgbClr val="0088C1"/>
              </a:buClr>
              <a:buFont typeface="Arial Unicode MS" charset="0"/>
              <a:tabLst>
                <a:tab pos="541338" algn="l"/>
                <a:tab pos="4035425" algn="l"/>
              </a:tabLst>
              <a:defRPr sz="1200">
                <a:solidFill>
                  <a:schemeClr val="tx1"/>
                </a:solidFill>
                <a:latin typeface="Arial Narrow" charset="0"/>
                <a:ea typeface="MS PGothic" charset="0"/>
                <a:cs typeface="MS PGothic" charset="0"/>
              </a:defRPr>
            </a:lvl7pPr>
            <a:lvl8pPr marL="3429000" indent="-228600" defTabSz="830263" eaLnBrk="0" hangingPunct="0">
              <a:buClr>
                <a:srgbClr val="0088C1"/>
              </a:buClr>
              <a:buFont typeface="Arial Unicode MS" charset="0"/>
              <a:tabLst>
                <a:tab pos="541338" algn="l"/>
                <a:tab pos="4035425" algn="l"/>
              </a:tabLst>
              <a:defRPr sz="1200">
                <a:solidFill>
                  <a:schemeClr val="tx1"/>
                </a:solidFill>
                <a:latin typeface="Arial Narrow" charset="0"/>
                <a:ea typeface="MS PGothic" charset="0"/>
                <a:cs typeface="MS PGothic" charset="0"/>
              </a:defRPr>
            </a:lvl8pPr>
            <a:lvl9pPr marL="3886200" indent="-228600" defTabSz="830263" eaLnBrk="0" hangingPunct="0">
              <a:buClr>
                <a:srgbClr val="0088C1"/>
              </a:buClr>
              <a:buFont typeface="Arial Unicode MS" charset="0"/>
              <a:tabLst>
                <a:tab pos="541338" algn="l"/>
                <a:tab pos="4035425" algn="l"/>
              </a:tabLst>
              <a:defRPr sz="1200">
                <a:solidFill>
                  <a:schemeClr val="tx1"/>
                </a:solidFill>
                <a:latin typeface="Arial Narrow" charset="0"/>
                <a:ea typeface="MS PGothic" charset="0"/>
                <a:cs typeface="MS PGothic" charset="0"/>
              </a:defRPr>
            </a:lvl9pPr>
          </a:lstStyle>
          <a:p>
            <a:pPr>
              <a:lnSpc>
                <a:spcPts val="1000"/>
              </a:lnSpc>
              <a:defRPr/>
            </a:pPr>
            <a:r>
              <a:rPr lang="pt-BR" sz="1000" b="1" dirty="0">
                <a:solidFill>
                  <a:srgbClr val="000000"/>
                </a:solidFill>
                <a:latin typeface="Calibri"/>
                <a:cs typeface="Calibri"/>
              </a:rPr>
              <a:t>Marcelo Flora</a:t>
            </a:r>
          </a:p>
          <a:p>
            <a:pPr>
              <a:lnSpc>
                <a:spcPts val="1000"/>
              </a:lnSpc>
              <a:defRPr/>
            </a:pPr>
            <a:r>
              <a:rPr lang="pt-BR" sz="1000" dirty="0" err="1">
                <a:solidFill>
                  <a:srgbClr val="000000"/>
                </a:solidFill>
                <a:latin typeface="Calibri"/>
                <a:cs typeface="Calibri"/>
              </a:rPr>
              <a:t>Tel</a:t>
            </a:r>
            <a:r>
              <a:rPr lang="pt-BR" sz="1000" dirty="0">
                <a:solidFill>
                  <a:srgbClr val="000000"/>
                </a:solidFill>
                <a:latin typeface="Calibri"/>
                <a:cs typeface="Calibri"/>
              </a:rPr>
              <a:t>: +55+11-3383-2729</a:t>
            </a:r>
          </a:p>
          <a:p>
            <a:pPr>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a:t>
            </a:r>
            <a:r>
              <a:rPr lang="pt-BR" sz="1000" dirty="0" err="1">
                <a:solidFill>
                  <a:srgbClr val="000000"/>
                </a:solidFill>
                <a:latin typeface="Calibri"/>
                <a:cs typeface="Calibri"/>
              </a:rPr>
              <a:t>marcelo.flora@btgpactual.com</a:t>
            </a:r>
            <a:endParaRPr lang="pt-BR" sz="1000" dirty="0">
              <a:solidFill>
                <a:srgbClr val="000000"/>
              </a:solidFill>
              <a:latin typeface="Calibri"/>
              <a:cs typeface="Calibri"/>
            </a:endParaRPr>
          </a:p>
          <a:p>
            <a:pPr eaLnBrk="0" hangingPunct="0">
              <a:lnSpc>
                <a:spcPts val="1000"/>
              </a:lnSpc>
              <a:defRPr/>
            </a:pPr>
            <a:endParaRPr lang="pt-BR" sz="1000" b="1" dirty="0">
              <a:solidFill>
                <a:srgbClr val="000000"/>
              </a:solidFill>
              <a:latin typeface="Calibri"/>
              <a:cs typeface="Calibri"/>
            </a:endParaRPr>
          </a:p>
          <a:p>
            <a:pPr eaLnBrk="0" hangingPunct="0">
              <a:lnSpc>
                <a:spcPts val="1000"/>
              </a:lnSpc>
              <a:defRPr/>
            </a:pPr>
            <a:r>
              <a:rPr lang="pt-BR" sz="1000" b="1" dirty="0">
                <a:solidFill>
                  <a:srgbClr val="000000"/>
                </a:solidFill>
                <a:latin typeface="Calibri"/>
                <a:cs typeface="Calibri"/>
              </a:rPr>
              <a:t>Alexandre Mariante </a:t>
            </a:r>
          </a:p>
          <a:p>
            <a:pPr eaLnBrk="0" hangingPunct="0">
              <a:lnSpc>
                <a:spcPts val="1000"/>
              </a:lnSpc>
              <a:defRPr/>
            </a:pPr>
            <a:r>
              <a:rPr lang="pt-BR" sz="1000" dirty="0" err="1">
                <a:solidFill>
                  <a:srgbClr val="000000"/>
                </a:solidFill>
                <a:latin typeface="Calibri"/>
                <a:cs typeface="Calibri"/>
              </a:rPr>
              <a:t>Tel</a:t>
            </a:r>
            <a:r>
              <a:rPr lang="pt-BR" sz="1000" dirty="0">
                <a:solidFill>
                  <a:srgbClr val="000000"/>
                </a:solidFill>
                <a:latin typeface="Calibri"/>
                <a:cs typeface="Calibri"/>
              </a:rPr>
              <a:t>:  +55-21-3262-4984 </a:t>
            </a:r>
          </a:p>
          <a:p>
            <a:pPr eaLnBrk="0" hangingPunct="0">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a:t>
            </a:r>
            <a:r>
              <a:rPr lang="pt-BR" sz="1000" dirty="0" err="1">
                <a:solidFill>
                  <a:srgbClr val="000000"/>
                </a:solidFill>
                <a:latin typeface="Calibri"/>
                <a:cs typeface="Calibri"/>
              </a:rPr>
              <a:t>alexandre.mariante@btgpactual.com</a:t>
            </a:r>
            <a:r>
              <a:rPr lang="pt-BR" sz="1000" dirty="0">
                <a:solidFill>
                  <a:srgbClr val="000000"/>
                </a:solidFill>
                <a:latin typeface="Calibri"/>
                <a:cs typeface="Calibri"/>
              </a:rPr>
              <a:t>                  </a:t>
            </a:r>
          </a:p>
          <a:p>
            <a:pPr eaLnBrk="0" hangingPunct="0">
              <a:lnSpc>
                <a:spcPts val="1000"/>
              </a:lnSpc>
              <a:defRPr/>
            </a:pPr>
            <a:endParaRPr lang="pt-BR" sz="1000" dirty="0">
              <a:solidFill>
                <a:srgbClr val="000000"/>
              </a:solidFill>
              <a:latin typeface="Calibri"/>
              <a:cs typeface="Calibri"/>
            </a:endParaRPr>
          </a:p>
          <a:p>
            <a:pPr>
              <a:lnSpc>
                <a:spcPts val="1000"/>
              </a:lnSpc>
              <a:defRPr/>
            </a:pPr>
            <a:r>
              <a:rPr lang="pt-BR" sz="1000" b="1" dirty="0">
                <a:solidFill>
                  <a:srgbClr val="000000"/>
                </a:solidFill>
                <a:latin typeface="Calibri"/>
                <a:cs typeface="Calibri"/>
              </a:rPr>
              <a:t>Bernardo Guimarães</a:t>
            </a:r>
          </a:p>
          <a:p>
            <a:pPr>
              <a:lnSpc>
                <a:spcPts val="1000"/>
              </a:lnSpc>
              <a:defRPr/>
            </a:pPr>
            <a:r>
              <a:rPr lang="pt-BR" sz="1000" dirty="0">
                <a:solidFill>
                  <a:srgbClr val="000000"/>
                </a:solidFill>
                <a:latin typeface="Calibri"/>
                <a:cs typeface="Calibri"/>
              </a:rPr>
              <a:t>Tel.: +55-11-3383-2128</a:t>
            </a:r>
          </a:p>
          <a:p>
            <a:pPr>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bernardo.guimaraes@btgpactual.com</a:t>
            </a:r>
          </a:p>
          <a:p>
            <a:pPr>
              <a:lnSpc>
                <a:spcPts val="1000"/>
              </a:lnSpc>
              <a:defRPr/>
            </a:pPr>
            <a:endParaRPr lang="pt-BR" sz="1000" dirty="0">
              <a:solidFill>
                <a:srgbClr val="000000"/>
              </a:solidFill>
              <a:latin typeface="Calibri"/>
              <a:cs typeface="Calibri"/>
            </a:endParaRPr>
          </a:p>
          <a:p>
            <a:pPr>
              <a:lnSpc>
                <a:spcPts val="1000"/>
              </a:lnSpc>
              <a:defRPr/>
            </a:pPr>
            <a:r>
              <a:rPr lang="pt-BR" sz="1000" b="1" dirty="0">
                <a:solidFill>
                  <a:srgbClr val="000000"/>
                </a:solidFill>
                <a:latin typeface="Calibri"/>
                <a:cs typeface="Calibri"/>
              </a:rPr>
              <a:t>Luiz Lopes</a:t>
            </a:r>
          </a:p>
          <a:p>
            <a:pPr>
              <a:lnSpc>
                <a:spcPts val="1000"/>
              </a:lnSpc>
              <a:defRPr/>
            </a:pPr>
            <a:r>
              <a:rPr lang="pt-BR" sz="1000" dirty="0">
                <a:solidFill>
                  <a:srgbClr val="000000"/>
                </a:solidFill>
                <a:latin typeface="Calibri"/>
                <a:cs typeface="Calibri"/>
              </a:rPr>
              <a:t>Tel.: +55-11-3383-2584</a:t>
            </a:r>
          </a:p>
          <a:p>
            <a:pPr>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luiz.lopes@btgpactual.com</a:t>
            </a:r>
          </a:p>
          <a:p>
            <a:pPr>
              <a:lnSpc>
                <a:spcPts val="1000"/>
              </a:lnSpc>
              <a:defRPr/>
            </a:pPr>
            <a:endParaRPr lang="pt-BR" sz="1000" dirty="0">
              <a:solidFill>
                <a:srgbClr val="000000"/>
              </a:solidFill>
              <a:latin typeface="Calibri"/>
              <a:cs typeface="Calibri"/>
            </a:endParaRPr>
          </a:p>
          <a:p>
            <a:pPr>
              <a:lnSpc>
                <a:spcPts val="1000"/>
              </a:lnSpc>
              <a:defRPr/>
            </a:pPr>
            <a:r>
              <a:rPr lang="pt-BR" sz="1000" b="1" dirty="0" err="1">
                <a:solidFill>
                  <a:srgbClr val="000000"/>
                </a:solidFill>
                <a:latin typeface="Calibri"/>
                <a:cs typeface="Calibri"/>
              </a:rPr>
              <a:t>Phylipe</a:t>
            </a:r>
            <a:r>
              <a:rPr lang="pt-BR" sz="1000" b="1" dirty="0">
                <a:solidFill>
                  <a:srgbClr val="000000"/>
                </a:solidFill>
                <a:latin typeface="Calibri"/>
                <a:cs typeface="Calibri"/>
              </a:rPr>
              <a:t> </a:t>
            </a:r>
            <a:r>
              <a:rPr lang="pt-BR" sz="1000" b="1" dirty="0" err="1">
                <a:solidFill>
                  <a:srgbClr val="000000"/>
                </a:solidFill>
                <a:latin typeface="Calibri"/>
                <a:cs typeface="Calibri"/>
              </a:rPr>
              <a:t>Corsini</a:t>
            </a:r>
            <a:endParaRPr lang="pt-BR" sz="1000" b="1" dirty="0">
              <a:solidFill>
                <a:srgbClr val="000000"/>
              </a:solidFill>
              <a:latin typeface="Calibri"/>
              <a:cs typeface="Calibri"/>
            </a:endParaRPr>
          </a:p>
          <a:p>
            <a:pPr>
              <a:lnSpc>
                <a:spcPts val="1000"/>
              </a:lnSpc>
              <a:defRPr/>
            </a:pPr>
            <a:r>
              <a:rPr lang="pt-BR" sz="1000" dirty="0" err="1">
                <a:solidFill>
                  <a:srgbClr val="000000"/>
                </a:solidFill>
                <a:latin typeface="Calibri"/>
                <a:cs typeface="Calibri"/>
              </a:rPr>
              <a:t>Tel</a:t>
            </a:r>
            <a:r>
              <a:rPr lang="pt-BR" sz="1000" dirty="0">
                <a:solidFill>
                  <a:srgbClr val="000000"/>
                </a:solidFill>
                <a:latin typeface="Calibri"/>
                <a:cs typeface="Calibri"/>
              </a:rPr>
              <a:t>:  +55+11-3383-2416</a:t>
            </a:r>
          </a:p>
          <a:p>
            <a:pPr>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phylipe.corsini@btgpactual.com</a:t>
            </a:r>
          </a:p>
          <a:p>
            <a:pPr>
              <a:lnSpc>
                <a:spcPts val="1000"/>
              </a:lnSpc>
              <a:defRPr/>
            </a:pPr>
            <a:endParaRPr lang="en-US" sz="1000" dirty="0">
              <a:solidFill>
                <a:srgbClr val="000000"/>
              </a:solidFill>
              <a:latin typeface="Calibri"/>
              <a:cs typeface="Calibri"/>
            </a:endParaRPr>
          </a:p>
          <a:p>
            <a:pPr>
              <a:lnSpc>
                <a:spcPts val="1000"/>
              </a:lnSpc>
              <a:defRPr/>
            </a:pPr>
            <a:r>
              <a:rPr lang="en-US" sz="1000" b="1" dirty="0">
                <a:solidFill>
                  <a:srgbClr val="000000"/>
                </a:solidFill>
                <a:latin typeface="Calibri"/>
                <a:cs typeface="Calibri"/>
              </a:rPr>
              <a:t>Rodrigo Rocha</a:t>
            </a:r>
          </a:p>
          <a:p>
            <a:pPr>
              <a:lnSpc>
                <a:spcPts val="1000"/>
              </a:lnSpc>
              <a:defRPr/>
            </a:pPr>
            <a:r>
              <a:rPr lang="en-US" sz="1000" dirty="0">
                <a:solidFill>
                  <a:srgbClr val="000000"/>
                </a:solidFill>
                <a:latin typeface="Calibri"/>
                <a:cs typeface="Calibri"/>
              </a:rPr>
              <a:t>Tel: +55+11-3383-2073</a:t>
            </a:r>
          </a:p>
          <a:p>
            <a:pPr>
              <a:lnSpc>
                <a:spcPts val="1000"/>
              </a:lnSpc>
              <a:defRPr/>
            </a:pPr>
            <a:r>
              <a:rPr lang="en-US" sz="1000" dirty="0">
                <a:solidFill>
                  <a:srgbClr val="000000"/>
                </a:solidFill>
                <a:latin typeface="Calibri"/>
                <a:cs typeface="Calibri"/>
              </a:rPr>
              <a:t>Email: rodrigo.rocha@btgpactual.com</a:t>
            </a:r>
            <a:endParaRPr lang="pt-BR" sz="1000" dirty="0">
              <a:solidFill>
                <a:srgbClr val="000000"/>
              </a:solidFill>
              <a:latin typeface="Calibri"/>
              <a:cs typeface="Calibri"/>
            </a:endParaRPr>
          </a:p>
          <a:p>
            <a:pPr>
              <a:lnSpc>
                <a:spcPts val="1000"/>
              </a:lnSpc>
              <a:defRPr/>
            </a:pPr>
            <a:endParaRPr sz="1000" noProof="1">
              <a:solidFill>
                <a:srgbClr val="000000"/>
              </a:solidFill>
              <a:latin typeface="Calibri"/>
              <a:cs typeface="Calibri"/>
            </a:endParaRPr>
          </a:p>
          <a:p>
            <a:pPr>
              <a:lnSpc>
                <a:spcPts val="1000"/>
              </a:lnSpc>
              <a:defRPr/>
            </a:pPr>
            <a:r>
              <a:rPr lang="pt-BR" sz="1000" b="1" dirty="0">
                <a:solidFill>
                  <a:srgbClr val="000000"/>
                </a:solidFill>
                <a:latin typeface="Calibri"/>
                <a:cs typeface="Calibri"/>
              </a:rPr>
              <a:t>Tiago Lima</a:t>
            </a:r>
          </a:p>
          <a:p>
            <a:pPr>
              <a:lnSpc>
                <a:spcPts val="1000"/>
              </a:lnSpc>
              <a:defRPr/>
            </a:pPr>
            <a:r>
              <a:rPr lang="pt-BR" sz="1000" dirty="0" err="1">
                <a:solidFill>
                  <a:srgbClr val="000000"/>
                </a:solidFill>
                <a:latin typeface="Calibri"/>
                <a:cs typeface="Calibri"/>
              </a:rPr>
              <a:t>Tel</a:t>
            </a:r>
            <a:r>
              <a:rPr lang="pt-BR" sz="1000" dirty="0">
                <a:solidFill>
                  <a:srgbClr val="000000"/>
                </a:solidFill>
                <a:latin typeface="Calibri"/>
                <a:cs typeface="Calibri"/>
              </a:rPr>
              <a:t>: +55+11-3383-3959</a:t>
            </a:r>
          </a:p>
          <a:p>
            <a:pPr>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a:t>
            </a:r>
            <a:r>
              <a:rPr lang="pt-BR" sz="1000" dirty="0" err="1">
                <a:solidFill>
                  <a:srgbClr val="000000"/>
                </a:solidFill>
                <a:latin typeface="Calibri"/>
                <a:cs typeface="Calibri"/>
              </a:rPr>
              <a:t>tiago.lima@btgpactual.com</a:t>
            </a:r>
            <a:endParaRPr lang="pt-BR" sz="1000" dirty="0">
              <a:solidFill>
                <a:srgbClr val="000000"/>
              </a:solidFill>
              <a:latin typeface="Calibri"/>
              <a:cs typeface="Calibri"/>
            </a:endParaRPr>
          </a:p>
          <a:p>
            <a:pPr>
              <a:lnSpc>
                <a:spcPts val="1000"/>
              </a:lnSpc>
              <a:defRPr/>
            </a:pPr>
            <a:endParaRPr lang="en-US" sz="1000" dirty="0">
              <a:solidFill>
                <a:srgbClr val="000000"/>
              </a:solidFill>
              <a:latin typeface="Calibri"/>
              <a:cs typeface="Calibri"/>
            </a:endParaRPr>
          </a:p>
          <a:p>
            <a:pPr>
              <a:lnSpc>
                <a:spcPts val="1000"/>
              </a:lnSpc>
              <a:defRPr/>
            </a:pPr>
            <a:r>
              <a:rPr lang="pt-BR" sz="1000" b="1" dirty="0">
                <a:solidFill>
                  <a:srgbClr val="000000"/>
                </a:solidFill>
                <a:latin typeface="Calibri"/>
                <a:cs typeface="Calibri"/>
              </a:rPr>
              <a:t>Victor Watkins</a:t>
            </a:r>
          </a:p>
          <a:p>
            <a:pPr>
              <a:lnSpc>
                <a:spcPts val="1000"/>
              </a:lnSpc>
              <a:defRPr/>
            </a:pPr>
            <a:r>
              <a:rPr lang="pt-BR" sz="1000" dirty="0" err="1">
                <a:solidFill>
                  <a:srgbClr val="000000"/>
                </a:solidFill>
                <a:latin typeface="Calibri"/>
                <a:cs typeface="Calibri"/>
              </a:rPr>
              <a:t>Tel</a:t>
            </a:r>
            <a:r>
              <a:rPr lang="pt-BR" sz="1000" dirty="0">
                <a:solidFill>
                  <a:srgbClr val="000000"/>
                </a:solidFill>
                <a:latin typeface="Calibri"/>
                <a:cs typeface="Calibri"/>
              </a:rPr>
              <a:t>: +55+21-3262-4913</a:t>
            </a:r>
          </a:p>
          <a:p>
            <a:pPr>
              <a:lnSpc>
                <a:spcPts val="1000"/>
              </a:lnSpc>
              <a:defRPr/>
            </a:pPr>
            <a:r>
              <a:rPr lang="pt-BR" sz="1000" dirty="0" err="1">
                <a:solidFill>
                  <a:srgbClr val="000000"/>
                </a:solidFill>
                <a:latin typeface="Calibri"/>
                <a:cs typeface="Calibri"/>
              </a:rPr>
              <a:t>Email</a:t>
            </a:r>
            <a:r>
              <a:rPr lang="pt-BR" sz="1000" dirty="0">
                <a:solidFill>
                  <a:srgbClr val="000000"/>
                </a:solidFill>
                <a:latin typeface="Calibri"/>
                <a:cs typeface="Calibri"/>
              </a:rPr>
              <a:t>: victor.watkins@btgpactual.com</a:t>
            </a:r>
            <a:endParaRPr lang="pt-BR" sz="1000" dirty="0">
              <a:solidFill>
                <a:srgbClr val="000000"/>
              </a:solidFill>
              <a:latin typeface="Calibri"/>
              <a:cs typeface="Calibri"/>
              <a:hlinkClick r:id="rId4"/>
            </a:endParaRPr>
          </a:p>
          <a:p>
            <a:pPr>
              <a:lnSpc>
                <a:spcPts val="1000"/>
              </a:lnSpc>
              <a:defRPr/>
            </a:pPr>
            <a:endParaRPr lang="en-US" sz="1000" dirty="0">
              <a:solidFill>
                <a:srgbClr val="000000"/>
              </a:solidFill>
              <a:latin typeface="Calibri"/>
              <a:cs typeface="Calibri"/>
            </a:endParaRPr>
          </a:p>
        </p:txBody>
      </p:sp>
      <p:sp>
        <p:nvSpPr>
          <p:cNvPr id="13" name="TextBox 18"/>
          <p:cNvSpPr txBox="1">
            <a:spLocks noChangeArrowheads="1"/>
          </p:cNvSpPr>
          <p:nvPr/>
        </p:nvSpPr>
        <p:spPr bwMode="auto">
          <a:xfrm>
            <a:off x="6981231" y="1332785"/>
            <a:ext cx="1939925" cy="224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defTabSz="830263" eaLnBrk="0" hangingPunct="0">
              <a:tabLst>
                <a:tab pos="541338" algn="l"/>
                <a:tab pos="4035425" algn="l"/>
              </a:tabLst>
              <a:defRPr sz="2400">
                <a:solidFill>
                  <a:schemeClr val="tx1"/>
                </a:solidFill>
                <a:latin typeface="Arial Narrow" pitchFamily="34" charset="0"/>
                <a:ea typeface="MS PGothic" pitchFamily="34" charset="-128"/>
              </a:defRPr>
            </a:lvl1pPr>
            <a:lvl2pPr marL="742950" indent="-285750" defTabSz="830263" eaLnBrk="0" hangingPunct="0">
              <a:tabLst>
                <a:tab pos="541338" algn="l"/>
                <a:tab pos="4035425" algn="l"/>
              </a:tabLst>
              <a:defRPr sz="2400">
                <a:solidFill>
                  <a:schemeClr val="tx1"/>
                </a:solidFill>
                <a:latin typeface="Arial Narrow" pitchFamily="34" charset="0"/>
                <a:ea typeface="MS PGothic" pitchFamily="34" charset="-128"/>
              </a:defRPr>
            </a:lvl2pPr>
            <a:lvl3pPr marL="1143000" indent="-228600" defTabSz="830263" eaLnBrk="0" hangingPunct="0">
              <a:tabLst>
                <a:tab pos="541338" algn="l"/>
                <a:tab pos="4035425" algn="l"/>
              </a:tabLst>
              <a:defRPr sz="2400">
                <a:solidFill>
                  <a:schemeClr val="tx1"/>
                </a:solidFill>
                <a:latin typeface="Arial Narrow" pitchFamily="34" charset="0"/>
                <a:ea typeface="MS PGothic" pitchFamily="34" charset="-128"/>
              </a:defRPr>
            </a:lvl3pPr>
            <a:lvl4pPr marL="1600200" indent="-228600" defTabSz="830263" eaLnBrk="0" hangingPunct="0">
              <a:tabLst>
                <a:tab pos="541338" algn="l"/>
                <a:tab pos="4035425" algn="l"/>
              </a:tabLst>
              <a:defRPr sz="2400">
                <a:solidFill>
                  <a:schemeClr val="tx1"/>
                </a:solidFill>
                <a:latin typeface="Arial Narrow" pitchFamily="34" charset="0"/>
                <a:ea typeface="MS PGothic" pitchFamily="34" charset="-128"/>
              </a:defRPr>
            </a:lvl4pPr>
            <a:lvl5pPr marL="2057400" indent="-228600" defTabSz="830263" eaLnBrk="0" hangingPunct="0">
              <a:tabLst>
                <a:tab pos="541338" algn="l"/>
                <a:tab pos="4035425" algn="l"/>
              </a:tabLst>
              <a:defRPr sz="2400">
                <a:solidFill>
                  <a:schemeClr val="tx1"/>
                </a:solidFill>
                <a:latin typeface="Arial Narrow" pitchFamily="34" charset="0"/>
                <a:ea typeface="MS PGothic" pitchFamily="34" charset="-128"/>
              </a:defRPr>
            </a:lvl5pPr>
            <a:lvl6pPr marL="25146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6pPr>
            <a:lvl7pPr marL="29718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7pPr>
            <a:lvl8pPr marL="34290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8pPr>
            <a:lvl9pPr marL="3886200" indent="-228600" defTabSz="830263" eaLnBrk="0" fontAlgn="base" hangingPunct="0">
              <a:spcBef>
                <a:spcPct val="0"/>
              </a:spcBef>
              <a:spcAft>
                <a:spcPct val="0"/>
              </a:spcAft>
              <a:tabLst>
                <a:tab pos="541338" algn="l"/>
                <a:tab pos="4035425" algn="l"/>
              </a:tabLst>
              <a:defRPr sz="2400">
                <a:solidFill>
                  <a:schemeClr val="tx1"/>
                </a:solidFill>
                <a:latin typeface="Arial Narrow" pitchFamily="34" charset="0"/>
                <a:ea typeface="MS PGothic" pitchFamily="34" charset="-128"/>
              </a:defRPr>
            </a:lvl9pPr>
          </a:lstStyle>
          <a:p>
            <a:pPr eaLnBrk="1" hangingPunct="1"/>
            <a:r>
              <a:rPr lang="pt-BR" altLang="pt-BR" sz="1000" b="1" dirty="0">
                <a:solidFill>
                  <a:srgbClr val="000000"/>
                </a:solidFill>
                <a:latin typeface="Calibri" pitchFamily="34" charset="0"/>
              </a:rPr>
              <a:t>Porto Alegre</a:t>
            </a:r>
          </a:p>
          <a:p>
            <a:r>
              <a:rPr lang="pt-BR" altLang="pt-BR" sz="1000" dirty="0">
                <a:solidFill>
                  <a:srgbClr val="000000"/>
                </a:solidFill>
                <a:latin typeface="Calibri" pitchFamily="34" charset="0"/>
              </a:rPr>
              <a:t>Av. Carlos Gomes, 700, 16º andar</a:t>
            </a:r>
          </a:p>
          <a:p>
            <a:r>
              <a:rPr lang="pt-BR" altLang="pt-BR" sz="1000" dirty="0">
                <a:solidFill>
                  <a:srgbClr val="000000"/>
                </a:solidFill>
                <a:latin typeface="Calibri" pitchFamily="34" charset="0"/>
              </a:rPr>
              <a:t>Sala 1601, Bairro Bela Vista</a:t>
            </a:r>
          </a:p>
          <a:p>
            <a:r>
              <a:rPr lang="pt-BR" altLang="pt-BR" sz="1000" dirty="0">
                <a:solidFill>
                  <a:srgbClr val="000000"/>
                </a:solidFill>
                <a:latin typeface="Calibri" pitchFamily="34" charset="0"/>
              </a:rPr>
              <a:t>90480-000 Porto Alegre RS Brasil </a:t>
            </a: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+55 51 3201 9500</a:t>
            </a:r>
          </a:p>
          <a:p>
            <a:pPr eaLnBrk="1" hangingPunct="1"/>
            <a:endParaRPr lang="pt-BR" altLang="pt-BR" sz="1000" dirty="0">
              <a:solidFill>
                <a:srgbClr val="000000"/>
              </a:solidFill>
              <a:latin typeface="Calibri" pitchFamily="34" charset="0"/>
            </a:endParaRPr>
          </a:p>
          <a:p>
            <a:pPr eaLnBrk="1" hangingPunct="1"/>
            <a:endParaRPr lang="pt-BR" altLang="pt-BR" sz="1000" dirty="0">
              <a:solidFill>
                <a:srgbClr val="000000"/>
              </a:solidFill>
              <a:latin typeface="Calibri" pitchFamily="34" charset="0"/>
            </a:endParaRPr>
          </a:p>
          <a:p>
            <a:pPr eaLnBrk="1" hangingPunct="1"/>
            <a:r>
              <a:rPr lang="pt-BR" altLang="pt-BR" sz="1000" b="1" dirty="0">
                <a:solidFill>
                  <a:srgbClr val="000000"/>
                </a:solidFill>
                <a:latin typeface="Calibri" pitchFamily="34" charset="0"/>
              </a:rPr>
              <a:t>Brasília</a:t>
            </a:r>
          </a:p>
          <a:p>
            <a:pPr eaLnBrk="1" hangingPunct="1"/>
            <a:r>
              <a:rPr lang="pt-BR" altLang="pt-BR" sz="1000" dirty="0">
                <a:solidFill>
                  <a:srgbClr val="000000"/>
                </a:solidFill>
                <a:latin typeface="Calibri" pitchFamily="34" charset="0"/>
              </a:rPr>
              <a:t>SCS - B, Quadra 9, Lote C</a:t>
            </a:r>
          </a:p>
          <a:p>
            <a:pPr eaLnBrk="1" hangingPunct="1"/>
            <a:r>
              <a:rPr lang="pt-BR" altLang="pt-BR" sz="1000" dirty="0">
                <a:solidFill>
                  <a:srgbClr val="000000"/>
                </a:solidFill>
                <a:latin typeface="Calibri" pitchFamily="34" charset="0"/>
              </a:rPr>
              <a:t>Torre C, Sala 1.104</a:t>
            </a:r>
          </a:p>
          <a:p>
            <a:pPr eaLnBrk="1" hangingPunct="1"/>
            <a:r>
              <a:rPr lang="pt-BR" altLang="pt-BR" sz="1000" dirty="0">
                <a:solidFill>
                  <a:srgbClr val="000000"/>
                </a:solidFill>
                <a:latin typeface="Calibri" pitchFamily="34" charset="0"/>
              </a:rPr>
              <a:t>Ed. Parque da Cidade Corporate</a:t>
            </a:r>
          </a:p>
          <a:p>
            <a:pPr eaLnBrk="1" hangingPunct="1"/>
            <a:r>
              <a:rPr lang="pt-BR" altLang="pt-BR" sz="1000" dirty="0">
                <a:solidFill>
                  <a:srgbClr val="000000"/>
                </a:solidFill>
                <a:latin typeface="Calibri" pitchFamily="34" charset="0"/>
              </a:rPr>
              <a:t>70308-200 Brasília DF</a:t>
            </a:r>
          </a:p>
          <a:p>
            <a:pPr eaLnBrk="1" hangingPunct="1"/>
            <a:r>
              <a:rPr lang="pt-BR" altLang="pt-BR" sz="1000" dirty="0">
                <a:solidFill>
                  <a:srgbClr val="000000"/>
                </a:solidFill>
                <a:latin typeface="Calibri" pitchFamily="34" charset="0"/>
              </a:rPr>
              <a:t>Brasil</a:t>
            </a:r>
          </a:p>
          <a:p>
            <a:pPr eaLnBrk="1" hangingPunct="1"/>
            <a:r>
              <a:rPr lang="pt-BR" altLang="pt-BR" sz="1000" dirty="0" err="1">
                <a:solidFill>
                  <a:srgbClr val="000000"/>
                </a:solidFill>
                <a:latin typeface="Calibri" pitchFamily="34" charset="0"/>
              </a:rPr>
              <a:t>Tel</a:t>
            </a:r>
            <a:r>
              <a:rPr lang="pt-BR" altLang="pt-BR" sz="1000" dirty="0">
                <a:solidFill>
                  <a:srgbClr val="000000"/>
                </a:solidFill>
                <a:latin typeface="Calibri" pitchFamily="34" charset="0"/>
              </a:rPr>
              <a:t> +55 61 2191 6300</a:t>
            </a:r>
          </a:p>
        </p:txBody>
      </p:sp>
    </p:spTree>
    <p:extLst>
      <p:ext uri="{BB962C8B-B14F-4D97-AF65-F5344CB8AC3E}">
        <p14:creationId xmlns:p14="http://schemas.microsoft.com/office/powerpoint/2010/main" val="159441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idx="4294967295"/>
            <p:custDataLst>
              <p:tags r:id="rId2"/>
            </p:custDataLst>
          </p:nvPr>
        </p:nvSpPr>
        <p:spPr/>
        <p:txBody>
          <a:bodyPr/>
          <a:lstStyle/>
          <a:p>
            <a:pPr eaLnBrk="1" hangingPunct="1"/>
            <a:r>
              <a:rPr lang="pt-BR" altLang="zh-TW" sz="2400" dirty="0" err="1">
                <a:latin typeface="Calibri" panose="020F0502020204030204" pitchFamily="34" charset="0"/>
                <a:ea typeface="PMingLiU"/>
                <a:cs typeface="PMingLiU"/>
              </a:rPr>
              <a:t>Disclaimers</a:t>
            </a:r>
            <a:endParaRPr lang="pt-BR" sz="2400" dirty="0">
              <a:latin typeface="Calibri" panose="020F0502020204030204" pitchFamily="34" charset="0"/>
            </a:endParaRPr>
          </a:p>
        </p:txBody>
      </p:sp>
      <p:sp>
        <p:nvSpPr>
          <p:cNvPr id="451587" name="Rectangle 3"/>
          <p:cNvSpPr>
            <a:spLocks noGrp="1" noChangeArrowheads="1"/>
          </p:cNvSpPr>
          <p:nvPr>
            <p:ph type="body" idx="4294967295"/>
          </p:nvPr>
        </p:nvSpPr>
        <p:spPr/>
        <p:txBody>
          <a:bodyPr/>
          <a:lstStyle/>
          <a:p>
            <a:pPr marL="0" indent="0" eaLnBrk="1" hangingPunct="1">
              <a:lnSpc>
                <a:spcPct val="90000"/>
              </a:lnSpc>
              <a:buFont typeface="Arial Unicode MS" pitchFamily="34" charset="-128"/>
              <a:buNone/>
            </a:pPr>
            <a:r>
              <a:rPr lang="pt-BR" sz="1000"/>
              <a:t>Performance passada não é garantia de resultados futuros. Não há garantia que os objetivos de investimento, metas de risco e retorno discutidas nesta apresentação serão atingidos.</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pt-BR" sz="1000"/>
              <a:t>As opiniões expressadas nesta apresentação são as do BTG Pactual e estão sujeitas as alterações.  Nenhuma parte desta apresentação pode ser reproduzida ou redistribuída de formal alguma ou referida em qualquer publicação, sem a expressa permissão por escrito do BTG Pactual. As informações contidas neste material referem-se a presente data, não podendo ser analisadas isoladamente ou consideradas como um conceito final sobre os assuntos nela apresentados.</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pt-BR" sz="1000"/>
              <a:t>As informações contidas nesta apresentação foram obtidas através de fontes consideradas verídicas, mas não garantidas. Ademais, não pode ser assegurado que quaisquer metas descritas nesta apresentação permanecerão as mesmas ou que previsões se manterão, tendo em vista as freqüentes alterações das condições econômicas e de Mercado.</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pt-BR" sz="1000"/>
              <a:t>As informações contidas nesta apresentação não podem ser consideradas como uma recomendação de compra e venda de nenhum ativo financeiro em particular. Não pode ainda ser presumido que qualquer transação envolvendo ativos financeiros seja rentável, ou que as recomendações ou decisões de investimento a serem tomadas no futuro, sejam rentáveis ou equivalentes a performance dos ativos financeiros referidos nesta apresentação.</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en-US" sz="1000"/>
              <a:t>Estas ofertas serão feitas para os investidores através de documentos próprios que conterão as informações específicas do produto. Nenhuma oferta de quaisquer produtos será feita em jurisdição na qual tal oferta, solicitação ou venda sejam consideradas ilegais, ou para investidores a que não sejam permitidas.</a:t>
            </a:r>
          </a:p>
          <a:p>
            <a:pPr marL="0" indent="0" eaLnBrk="1" hangingPunct="1">
              <a:lnSpc>
                <a:spcPct val="90000"/>
              </a:lnSpc>
              <a:buFont typeface="Arial Unicode MS" pitchFamily="34" charset="-128"/>
              <a:buNone/>
            </a:pPr>
            <a:endParaRPr lang="en-US" sz="1000"/>
          </a:p>
          <a:p>
            <a:pPr marL="0" indent="0" eaLnBrk="1" hangingPunct="1">
              <a:lnSpc>
                <a:spcPct val="90000"/>
              </a:lnSpc>
              <a:buFont typeface="Arial Unicode MS" pitchFamily="34" charset="-128"/>
              <a:buNone/>
            </a:pPr>
            <a:r>
              <a:rPr lang="pt-BR" sz="1000"/>
              <a:t>O retorno do investimento é líquido de taxa de administração e performance porém não é líquido de impostos devidos. Esta apresentação não constitui uma oferta de venda ou solicitação de oferta de compra de quaisquer ativos financeiros e nada nesta apresentação deve limitar ou restringir as particularidades de qualquer oferta específica.</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pt-BR" sz="1000"/>
              <a:t>Quaisquer declarações feitas a respeito da expectativa de desempenho, ou a respeito de metas de risco e retorno não constitui uma representação ou garantia de que as mesmas serão atingidas.</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pt-BR" sz="1000"/>
              <a:t>Fundos de investimento não contam com garantia do administrador do fundo, do gestor da carteira, de qualquer mecanismo de seguro ou, ainda, do fundo garantidor de créditos – FGC. </a:t>
            </a:r>
          </a:p>
          <a:p>
            <a:pPr marL="0" indent="0" eaLnBrk="1" hangingPunct="1">
              <a:lnSpc>
                <a:spcPct val="90000"/>
              </a:lnSpc>
              <a:buFont typeface="Arial Unicode MS" pitchFamily="34" charset="-128"/>
              <a:buNone/>
            </a:pPr>
            <a:endParaRPr lang="pt-BR" sz="1000"/>
          </a:p>
          <a:p>
            <a:pPr marL="0" indent="0" algn="just" eaLnBrk="1" hangingPunct="1">
              <a:lnSpc>
                <a:spcPct val="90000"/>
              </a:lnSpc>
              <a:buFont typeface="Arial Unicode MS" pitchFamily="34" charset="-128"/>
              <a:buNone/>
            </a:pPr>
            <a:r>
              <a:rPr lang="pt-BR" sz="1000"/>
              <a:t>A BTG Pactual não comercializa nem distribui quotas do fundo BTG Pactual Global Emerging Markets and Macro Fund (GEMM) no mercado local, sendo este material apenas informativo para cotistas e possíveis investidores de fundos de investimentos devidamente registrados no Brasil (junto à CVM), que investem parte de seu patrimônio neste fundo dentro dos limites estabelecidos pela Instrução CVM 409/04 e alterações posteriores.</a:t>
            </a:r>
          </a:p>
          <a:p>
            <a:pPr marL="0" indent="0" eaLnBrk="1" hangingPunct="1">
              <a:lnSpc>
                <a:spcPct val="90000"/>
              </a:lnSpc>
              <a:buFont typeface="Arial Unicode MS" pitchFamily="34" charset="-128"/>
              <a:buNone/>
            </a:pPr>
            <a:endParaRPr lang="pt-BR" sz="1000"/>
          </a:p>
          <a:p>
            <a:pPr marL="0" indent="0" eaLnBrk="1" hangingPunct="1">
              <a:lnSpc>
                <a:spcPct val="90000"/>
              </a:lnSpc>
              <a:buFont typeface="Arial Unicode MS" pitchFamily="34" charset="-128"/>
              <a:buNone/>
            </a:pPr>
            <a:r>
              <a:rPr lang="pt-BR" sz="1000"/>
              <a:t>É recomendada a leitura cuidadosa do prospecto e regulamento do fundo de investimento pelo investidor ao aplicar seus recursos.</a:t>
            </a:r>
          </a:p>
        </p:txBody>
      </p:sp>
      <p:pic>
        <p:nvPicPr>
          <p:cNvPr id="451588" name="Picture 5"/>
          <p:cNvPicPr>
            <a:picLocks noChangeAspect="1" noChangeArrowheads="1"/>
          </p:cNvPicPr>
          <p:nvPr/>
        </p:nvPicPr>
        <p:blipFill>
          <a:blip r:embed="rId4"/>
          <a:srcRect/>
          <a:stretch>
            <a:fillRect/>
          </a:stretch>
        </p:blipFill>
        <p:spPr bwMode="auto">
          <a:xfrm>
            <a:off x="6951663" y="163513"/>
            <a:ext cx="1779587" cy="642937"/>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09875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Estratégia &amp; Processo</a:t>
            </a:r>
          </a:p>
        </p:txBody>
      </p:sp>
      <p:sp>
        <p:nvSpPr>
          <p:cNvPr id="3" name="Text Placeholder 2"/>
          <p:cNvSpPr>
            <a:spLocks noGrp="1"/>
          </p:cNvSpPr>
          <p:nvPr>
            <p:ph type="body" sz="quarter" idx="12"/>
          </p:nvPr>
        </p:nvSpPr>
        <p:spPr/>
        <p:txBody>
          <a:bodyPr/>
          <a:lstStyle/>
          <a:p>
            <a:r>
              <a:rPr lang="pt-BR" dirty="0"/>
              <a:t>Seção 2</a:t>
            </a:r>
          </a:p>
          <a:p>
            <a:endParaRPr lang="pt-BR" dirty="0"/>
          </a:p>
        </p:txBody>
      </p:sp>
    </p:spTree>
    <p:extLst>
      <p:ext uri="{BB962C8B-B14F-4D97-AF65-F5344CB8AC3E}">
        <p14:creationId xmlns:p14="http://schemas.microsoft.com/office/powerpoint/2010/main" val="427545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8"/>
          <p:cNvSpPr>
            <a:spLocks noGrp="1"/>
          </p:cNvSpPr>
          <p:nvPr>
            <p:ph type="title"/>
          </p:nvPr>
        </p:nvSpPr>
        <p:spPr>
          <a:xfrm>
            <a:off x="539750" y="434790"/>
            <a:ext cx="8097838" cy="388938"/>
          </a:xfrm>
        </p:spPr>
        <p:txBody>
          <a:bodyPr/>
          <a:lstStyle/>
          <a:p>
            <a:pPr defTabSz="914065">
              <a:defRPr/>
            </a:pPr>
            <a:r>
              <a:rPr lang="en-US" kern="1200" dirty="0" err="1">
                <a:solidFill>
                  <a:schemeClr val="accent2"/>
                </a:solidFill>
              </a:rPr>
              <a:t>Filosofia</a:t>
            </a:r>
            <a:r>
              <a:rPr lang="en-US" kern="1200" dirty="0">
                <a:solidFill>
                  <a:schemeClr val="accent2"/>
                </a:solidFill>
              </a:rPr>
              <a:t> de </a:t>
            </a:r>
            <a:r>
              <a:rPr lang="en-US" kern="1200" dirty="0" err="1">
                <a:solidFill>
                  <a:schemeClr val="accent2"/>
                </a:solidFill>
              </a:rPr>
              <a:t>Investimento</a:t>
            </a:r>
            <a:endParaRPr lang="en-US" sz="2400" kern="1200" dirty="0">
              <a:solidFill>
                <a:schemeClr val="accent2"/>
              </a:solidFill>
            </a:endParaRPr>
          </a:p>
        </p:txBody>
      </p:sp>
      <p:sp>
        <p:nvSpPr>
          <p:cNvPr id="35" name="Rectangle 34"/>
          <p:cNvSpPr>
            <a:spLocks noChangeArrowheads="1"/>
          </p:cNvSpPr>
          <p:nvPr/>
        </p:nvSpPr>
        <p:spPr bwMode="auto">
          <a:xfrm>
            <a:off x="457200" y="956824"/>
            <a:ext cx="8305800" cy="299284"/>
          </a:xfrm>
          <a:prstGeom prst="rect">
            <a:avLst/>
          </a:prstGeom>
          <a:noFill/>
          <a:ln w="9525">
            <a:noFill/>
            <a:miter lim="800000"/>
            <a:headEnd/>
            <a:tailEnd/>
          </a:ln>
        </p:spPr>
        <p:txBody>
          <a:bodyPr wrap="square" lIns="83027" tIns="41515" rIns="83027" bIns="41515">
            <a:spAutoFit/>
          </a:bodyPr>
          <a:lstStyle/>
          <a:p>
            <a:pPr>
              <a:spcBef>
                <a:spcPct val="50000"/>
              </a:spcBef>
            </a:pPr>
            <a:r>
              <a:rPr lang="pt-BR" sz="1400" dirty="0">
                <a:solidFill>
                  <a:srgbClr val="0088C1"/>
                </a:solidFill>
                <a:latin typeface="calibri" panose="020F0502020204030204" pitchFamily="34" charset="0"/>
              </a:rPr>
              <a:t>A performance do fundo é consequência de sua filosofia de investimento</a:t>
            </a:r>
          </a:p>
        </p:txBody>
      </p:sp>
      <p:sp>
        <p:nvSpPr>
          <p:cNvPr id="34" name="Rectangle 33"/>
          <p:cNvSpPr/>
          <p:nvPr/>
        </p:nvSpPr>
        <p:spPr bwMode="auto">
          <a:xfrm>
            <a:off x="787400" y="1344572"/>
            <a:ext cx="7469188" cy="4953000"/>
          </a:xfrm>
          <a:prstGeom prst="rect">
            <a:avLst/>
          </a:prstGeom>
          <a:solidFill>
            <a:schemeClr val="bg1">
              <a:lumMod val="85000"/>
            </a:schemeClr>
          </a:solidFill>
          <a:ln w="12700" cap="flat" cmpd="sng" algn="ctr">
            <a:noFill/>
            <a:prstDash val="solid"/>
            <a:round/>
            <a:headEnd type="none" w="med" len="med"/>
            <a:tailEnd type="none" w="med" len="med"/>
          </a:ln>
          <a:effectLst/>
        </p:spPr>
        <p:txBody>
          <a:bodyPr lIns="0" tIns="0" rIns="0" bIns="0"/>
          <a:lstStyle/>
          <a:p>
            <a:pPr defTabSz="1004888">
              <a:defRPr/>
            </a:pPr>
            <a:endParaRPr lang="pt-BR">
              <a:latin typeface="Calibri"/>
              <a:ea typeface="+mn-ea"/>
              <a:cs typeface="Calibri"/>
            </a:endParaRPr>
          </a:p>
        </p:txBody>
      </p:sp>
      <p:sp>
        <p:nvSpPr>
          <p:cNvPr id="36" name="Freeform 6"/>
          <p:cNvSpPr>
            <a:spLocks/>
          </p:cNvSpPr>
          <p:nvPr/>
        </p:nvSpPr>
        <p:spPr bwMode="auto">
          <a:xfrm>
            <a:off x="638175" y="1501735"/>
            <a:ext cx="7791450" cy="1031875"/>
          </a:xfrm>
          <a:custGeom>
            <a:avLst/>
            <a:gdLst>
              <a:gd name="T0" fmla="*/ 2147483647 w 965"/>
              <a:gd name="T1" fmla="*/ 0 h 113"/>
              <a:gd name="T2" fmla="*/ 2147483647 w 965"/>
              <a:gd name="T3" fmla="*/ 0 h 113"/>
              <a:gd name="T4" fmla="*/ 2147483647 w 965"/>
              <a:gd name="T5" fmla="*/ 2147483647 h 113"/>
              <a:gd name="T6" fmla="*/ 2147483647 w 965"/>
              <a:gd name="T7" fmla="*/ 2147483647 h 113"/>
              <a:gd name="T8" fmla="*/ 2147483647 w 965"/>
              <a:gd name="T9" fmla="*/ 2147483647 h 113"/>
              <a:gd name="T10" fmla="*/ 2147483647 w 965"/>
              <a:gd name="T11" fmla="*/ 2147483647 h 113"/>
              <a:gd name="T12" fmla="*/ 2147483647 w 965"/>
              <a:gd name="T13" fmla="*/ 2147483647 h 113"/>
              <a:gd name="T14" fmla="*/ 2147483647 w 965"/>
              <a:gd name="T15" fmla="*/ 2147483647 h 113"/>
              <a:gd name="T16" fmla="*/ 2147483647 w 965"/>
              <a:gd name="T17" fmla="*/ 2147483647 h 113"/>
              <a:gd name="T18" fmla="*/ 2147483647 w 965"/>
              <a:gd name="T19" fmla="*/ 2147483647 h 113"/>
              <a:gd name="T20" fmla="*/ 2147483647 w 965"/>
              <a:gd name="T21" fmla="*/ 2147483647 h 113"/>
              <a:gd name="T22" fmla="*/ 0 w 965"/>
              <a:gd name="T23" fmla="*/ 2147483647 h 113"/>
              <a:gd name="T24" fmla="*/ 2147483647 w 965"/>
              <a:gd name="T25" fmla="*/ 2147483647 h 113"/>
              <a:gd name="T26" fmla="*/ 2147483647 w 965"/>
              <a:gd name="T27" fmla="*/ 2147483647 h 113"/>
              <a:gd name="T28" fmla="*/ 2147483647 w 965"/>
              <a:gd name="T29" fmla="*/ 0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65"/>
              <a:gd name="T46" fmla="*/ 0 h 113"/>
              <a:gd name="T47" fmla="*/ 965 w 965"/>
              <a:gd name="T48" fmla="*/ 113 h 1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65" h="113">
                <a:moveTo>
                  <a:pt x="37" y="0"/>
                </a:moveTo>
                <a:lnTo>
                  <a:pt x="927" y="0"/>
                </a:lnTo>
                <a:lnTo>
                  <a:pt x="927" y="19"/>
                </a:lnTo>
                <a:cubicBezTo>
                  <a:pt x="927" y="19"/>
                  <a:pt x="927" y="19"/>
                  <a:pt x="928" y="19"/>
                </a:cubicBezTo>
                <a:cubicBezTo>
                  <a:pt x="948" y="19"/>
                  <a:pt x="965" y="36"/>
                  <a:pt x="965" y="56"/>
                </a:cubicBezTo>
                <a:cubicBezTo>
                  <a:pt x="965" y="77"/>
                  <a:pt x="948" y="94"/>
                  <a:pt x="928" y="94"/>
                </a:cubicBezTo>
                <a:cubicBezTo>
                  <a:pt x="927" y="94"/>
                  <a:pt x="927" y="94"/>
                  <a:pt x="927" y="94"/>
                </a:cubicBezTo>
                <a:lnTo>
                  <a:pt x="927" y="113"/>
                </a:lnTo>
                <a:lnTo>
                  <a:pt x="37" y="113"/>
                </a:lnTo>
                <a:lnTo>
                  <a:pt x="37" y="94"/>
                </a:lnTo>
                <a:cubicBezTo>
                  <a:pt x="17" y="94"/>
                  <a:pt x="0" y="77"/>
                  <a:pt x="0" y="56"/>
                </a:cubicBezTo>
                <a:cubicBezTo>
                  <a:pt x="0" y="36"/>
                  <a:pt x="17" y="19"/>
                  <a:pt x="37" y="19"/>
                </a:cubicBezTo>
                <a:lnTo>
                  <a:pt x="37" y="0"/>
                </a:lnTo>
                <a:close/>
              </a:path>
            </a:pathLst>
          </a:custGeom>
          <a:solidFill>
            <a:schemeClr val="bg1"/>
          </a:solidFill>
          <a:ln w="12700" cap="flat" cmpd="sng">
            <a:solidFill>
              <a:srgbClr val="7F7F7F"/>
            </a:solidFill>
            <a:prstDash val="solid"/>
            <a:round/>
            <a:headEnd type="none" w="med" len="med"/>
            <a:tailEnd type="none" w="med" len="med"/>
          </a:ln>
          <a:effectLst>
            <a:outerShdw blurRad="63500" dist="38100" dir="2700000" algn="tl" rotWithShape="0">
              <a:srgbClr val="000000">
                <a:alpha val="39998"/>
              </a:srgbClr>
            </a:outerShdw>
          </a:effectLst>
        </p:spPr>
        <p:txBody>
          <a:bodyPr lIns="0" tIns="0" rIns="0" bIns="0"/>
          <a:lstStyle/>
          <a:p>
            <a:endParaRPr lang="pt-BR"/>
          </a:p>
        </p:txBody>
      </p:sp>
      <p:sp>
        <p:nvSpPr>
          <p:cNvPr id="39" name="Oval 39"/>
          <p:cNvSpPr>
            <a:spLocks noChangeArrowheads="1"/>
          </p:cNvSpPr>
          <p:nvPr/>
        </p:nvSpPr>
        <p:spPr bwMode="auto">
          <a:xfrm>
            <a:off x="714375" y="1763672"/>
            <a:ext cx="512763" cy="508000"/>
          </a:xfrm>
          <a:prstGeom prst="ellipse">
            <a:avLst/>
          </a:prstGeom>
          <a:solidFill>
            <a:srgbClr val="00223E"/>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algn="ctr" defTabSz="912813">
              <a:defRPr/>
            </a:pPr>
            <a:r>
              <a:rPr lang="pt-BR" sz="1500" b="1">
                <a:solidFill>
                  <a:srgbClr val="FFFFFF"/>
                </a:solidFill>
                <a:latin typeface="Calibri"/>
                <a:ea typeface="+mn-ea"/>
                <a:cs typeface="Calibri"/>
              </a:rPr>
              <a:t>1</a:t>
            </a:r>
          </a:p>
        </p:txBody>
      </p:sp>
      <p:sp>
        <p:nvSpPr>
          <p:cNvPr id="48" name="Oval 39"/>
          <p:cNvSpPr>
            <a:spLocks noChangeArrowheads="1"/>
          </p:cNvSpPr>
          <p:nvPr/>
        </p:nvSpPr>
        <p:spPr bwMode="auto">
          <a:xfrm>
            <a:off x="7861300" y="1747797"/>
            <a:ext cx="520700" cy="539750"/>
          </a:xfrm>
          <a:prstGeom prst="ellipse">
            <a:avLst/>
          </a:prstGeom>
          <a:solidFill>
            <a:srgbClr val="A6A6A6"/>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defTabSz="912813">
              <a:defRPr/>
            </a:pPr>
            <a:endParaRPr lang="pt-BR" sz="2000" b="1">
              <a:solidFill>
                <a:srgbClr val="FFFFFF"/>
              </a:solidFill>
              <a:latin typeface="Calibri"/>
              <a:ea typeface="+mn-ea"/>
              <a:cs typeface="Calibri"/>
            </a:endParaRPr>
          </a:p>
        </p:txBody>
      </p:sp>
      <p:sp>
        <p:nvSpPr>
          <p:cNvPr id="49" name="Freeform 132"/>
          <p:cNvSpPr>
            <a:spLocks noChangeAspect="1"/>
          </p:cNvSpPr>
          <p:nvPr/>
        </p:nvSpPr>
        <p:spPr bwMode="auto">
          <a:xfrm>
            <a:off x="8005763" y="1871622"/>
            <a:ext cx="257175" cy="279400"/>
          </a:xfrm>
          <a:custGeom>
            <a:avLst/>
            <a:gdLst>
              <a:gd name="T0" fmla="*/ 2147483647 w 119"/>
              <a:gd name="T1" fmla="*/ 0 h 115"/>
              <a:gd name="T2" fmla="*/ 2147483647 w 119"/>
              <a:gd name="T3" fmla="*/ 2147483647 h 115"/>
              <a:gd name="T4" fmla="*/ 2147483647 w 119"/>
              <a:gd name="T5" fmla="*/ 2147483647 h 115"/>
              <a:gd name="T6" fmla="*/ 2147483647 w 119"/>
              <a:gd name="T7" fmla="*/ 2147483647 h 115"/>
              <a:gd name="T8" fmla="*/ 2147483647 w 119"/>
              <a:gd name="T9" fmla="*/ 2147483647 h 115"/>
              <a:gd name="T10" fmla="*/ 2147483647 w 119"/>
              <a:gd name="T11" fmla="*/ 2147483647 h 115"/>
              <a:gd name="T12" fmla="*/ 2147483647 w 119"/>
              <a:gd name="T13" fmla="*/ 2147483647 h 115"/>
              <a:gd name="T14" fmla="*/ 2147483647 w 119"/>
              <a:gd name="T15" fmla="*/ 2147483647 h 115"/>
              <a:gd name="T16" fmla="*/ 2147483647 w 119"/>
              <a:gd name="T17" fmla="*/ 2147483647 h 115"/>
              <a:gd name="T18" fmla="*/ 0 w 119"/>
              <a:gd name="T19" fmla="*/ 2147483647 h 115"/>
              <a:gd name="T20" fmla="*/ 2147483647 w 119"/>
              <a:gd name="T21" fmla="*/ 2147483647 h 115"/>
              <a:gd name="T22" fmla="*/ 2147483647 w 119"/>
              <a:gd name="T23" fmla="*/ 2147483647 h 115"/>
              <a:gd name="T24" fmla="*/ 2147483647 w 119"/>
              <a:gd name="T25" fmla="*/ 2147483647 h 115"/>
              <a:gd name="T26" fmla="*/ 2147483647 w 119"/>
              <a:gd name="T27" fmla="*/ 2147483647 h 115"/>
              <a:gd name="T28" fmla="*/ 2147483647 w 119"/>
              <a:gd name="T29" fmla="*/ 0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9"/>
              <a:gd name="T46" fmla="*/ 0 h 115"/>
              <a:gd name="T47" fmla="*/ 119 w 11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9" h="115">
                <a:moveTo>
                  <a:pt x="116" y="0"/>
                </a:moveTo>
                <a:lnTo>
                  <a:pt x="119" y="5"/>
                </a:lnTo>
                <a:cubicBezTo>
                  <a:pt x="101" y="17"/>
                  <a:pt x="85" y="32"/>
                  <a:pt x="71" y="51"/>
                </a:cubicBezTo>
                <a:cubicBezTo>
                  <a:pt x="56" y="70"/>
                  <a:pt x="45" y="88"/>
                  <a:pt x="39" y="106"/>
                </a:cubicBezTo>
                <a:lnTo>
                  <a:pt x="35" y="109"/>
                </a:lnTo>
                <a:cubicBezTo>
                  <a:pt x="32" y="111"/>
                  <a:pt x="29" y="113"/>
                  <a:pt x="26" y="115"/>
                </a:cubicBezTo>
                <a:cubicBezTo>
                  <a:pt x="26" y="113"/>
                  <a:pt x="25" y="110"/>
                  <a:pt x="23" y="105"/>
                </a:cubicBezTo>
                <a:lnTo>
                  <a:pt x="21" y="100"/>
                </a:lnTo>
                <a:cubicBezTo>
                  <a:pt x="16" y="89"/>
                  <a:pt x="13" y="81"/>
                  <a:pt x="10" y="77"/>
                </a:cubicBezTo>
                <a:cubicBezTo>
                  <a:pt x="7" y="73"/>
                  <a:pt x="3" y="70"/>
                  <a:pt x="0" y="70"/>
                </a:cubicBezTo>
                <a:cubicBezTo>
                  <a:pt x="5" y="66"/>
                  <a:pt x="9" y="63"/>
                  <a:pt x="12" y="63"/>
                </a:cubicBezTo>
                <a:cubicBezTo>
                  <a:pt x="17" y="63"/>
                  <a:pt x="22" y="70"/>
                  <a:pt x="28" y="83"/>
                </a:cubicBezTo>
                <a:lnTo>
                  <a:pt x="31" y="90"/>
                </a:lnTo>
                <a:cubicBezTo>
                  <a:pt x="42" y="72"/>
                  <a:pt x="55" y="54"/>
                  <a:pt x="69" y="39"/>
                </a:cubicBezTo>
                <a:cubicBezTo>
                  <a:pt x="84" y="23"/>
                  <a:pt x="100" y="10"/>
                  <a:pt x="116" y="0"/>
                </a:cubicBezTo>
              </a:path>
            </a:pathLst>
          </a:custGeom>
          <a:solidFill>
            <a:schemeClr val="accent2"/>
          </a:solidFill>
          <a:ln>
            <a:noFill/>
          </a:ln>
          <a:effectLst>
            <a:outerShdw blurRad="63500" dist="38100" dir="2700000" algn="tl"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lstStyle/>
          <a:p>
            <a:endParaRPr lang="pt-BR"/>
          </a:p>
        </p:txBody>
      </p:sp>
      <p:cxnSp>
        <p:nvCxnSpPr>
          <p:cNvPr id="50" name="Straight Connector 49"/>
          <p:cNvCxnSpPr/>
          <p:nvPr/>
        </p:nvCxnSpPr>
        <p:spPr bwMode="auto">
          <a:xfrm>
            <a:off x="1265238" y="15731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a:off x="1265238" y="24875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sp>
        <p:nvSpPr>
          <p:cNvPr id="53" name="Freeform 6"/>
          <p:cNvSpPr>
            <a:spLocks/>
          </p:cNvSpPr>
          <p:nvPr/>
        </p:nvSpPr>
        <p:spPr bwMode="auto">
          <a:xfrm>
            <a:off x="638175" y="2654260"/>
            <a:ext cx="7791450" cy="1028700"/>
          </a:xfrm>
          <a:custGeom>
            <a:avLst/>
            <a:gdLst>
              <a:gd name="T0" fmla="*/ 2147483647 w 965"/>
              <a:gd name="T1" fmla="*/ 0 h 113"/>
              <a:gd name="T2" fmla="*/ 2147483647 w 965"/>
              <a:gd name="T3" fmla="*/ 0 h 113"/>
              <a:gd name="T4" fmla="*/ 2147483647 w 965"/>
              <a:gd name="T5" fmla="*/ 2147483647 h 113"/>
              <a:gd name="T6" fmla="*/ 2147483647 w 965"/>
              <a:gd name="T7" fmla="*/ 2147483647 h 113"/>
              <a:gd name="T8" fmla="*/ 2147483647 w 965"/>
              <a:gd name="T9" fmla="*/ 2147483647 h 113"/>
              <a:gd name="T10" fmla="*/ 2147483647 w 965"/>
              <a:gd name="T11" fmla="*/ 2147483647 h 113"/>
              <a:gd name="T12" fmla="*/ 2147483647 w 965"/>
              <a:gd name="T13" fmla="*/ 2147483647 h 113"/>
              <a:gd name="T14" fmla="*/ 2147483647 w 965"/>
              <a:gd name="T15" fmla="*/ 2147483647 h 113"/>
              <a:gd name="T16" fmla="*/ 2147483647 w 965"/>
              <a:gd name="T17" fmla="*/ 2147483647 h 113"/>
              <a:gd name="T18" fmla="*/ 2147483647 w 965"/>
              <a:gd name="T19" fmla="*/ 2147483647 h 113"/>
              <a:gd name="T20" fmla="*/ 2147483647 w 965"/>
              <a:gd name="T21" fmla="*/ 2147483647 h 113"/>
              <a:gd name="T22" fmla="*/ 0 w 965"/>
              <a:gd name="T23" fmla="*/ 2147483647 h 113"/>
              <a:gd name="T24" fmla="*/ 2147483647 w 965"/>
              <a:gd name="T25" fmla="*/ 2147483647 h 113"/>
              <a:gd name="T26" fmla="*/ 2147483647 w 965"/>
              <a:gd name="T27" fmla="*/ 2147483647 h 113"/>
              <a:gd name="T28" fmla="*/ 2147483647 w 965"/>
              <a:gd name="T29" fmla="*/ 0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65"/>
              <a:gd name="T46" fmla="*/ 0 h 113"/>
              <a:gd name="T47" fmla="*/ 965 w 965"/>
              <a:gd name="T48" fmla="*/ 113 h 1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65" h="113">
                <a:moveTo>
                  <a:pt x="37" y="0"/>
                </a:moveTo>
                <a:lnTo>
                  <a:pt x="927" y="0"/>
                </a:lnTo>
                <a:lnTo>
                  <a:pt x="927" y="19"/>
                </a:lnTo>
                <a:cubicBezTo>
                  <a:pt x="927" y="19"/>
                  <a:pt x="927" y="19"/>
                  <a:pt x="928" y="19"/>
                </a:cubicBezTo>
                <a:cubicBezTo>
                  <a:pt x="948" y="19"/>
                  <a:pt x="965" y="36"/>
                  <a:pt x="965" y="56"/>
                </a:cubicBezTo>
                <a:cubicBezTo>
                  <a:pt x="965" y="77"/>
                  <a:pt x="948" y="94"/>
                  <a:pt x="928" y="94"/>
                </a:cubicBezTo>
                <a:cubicBezTo>
                  <a:pt x="927" y="94"/>
                  <a:pt x="927" y="94"/>
                  <a:pt x="927" y="94"/>
                </a:cubicBezTo>
                <a:lnTo>
                  <a:pt x="927" y="113"/>
                </a:lnTo>
                <a:lnTo>
                  <a:pt x="37" y="113"/>
                </a:lnTo>
                <a:lnTo>
                  <a:pt x="37" y="94"/>
                </a:lnTo>
                <a:cubicBezTo>
                  <a:pt x="17" y="94"/>
                  <a:pt x="0" y="77"/>
                  <a:pt x="0" y="56"/>
                </a:cubicBezTo>
                <a:cubicBezTo>
                  <a:pt x="0" y="36"/>
                  <a:pt x="17" y="19"/>
                  <a:pt x="37" y="19"/>
                </a:cubicBezTo>
                <a:lnTo>
                  <a:pt x="37" y="0"/>
                </a:lnTo>
                <a:close/>
              </a:path>
            </a:pathLst>
          </a:custGeom>
          <a:solidFill>
            <a:schemeClr val="bg1"/>
          </a:solidFill>
          <a:ln w="12700" cap="flat" cmpd="sng">
            <a:solidFill>
              <a:srgbClr val="7F7F7F"/>
            </a:solidFill>
            <a:prstDash val="solid"/>
            <a:round/>
            <a:headEnd type="none" w="med" len="med"/>
            <a:tailEnd type="none" w="med" len="med"/>
          </a:ln>
          <a:effectLst>
            <a:outerShdw blurRad="63500" dist="38100" dir="2700000" algn="tl" rotWithShape="0">
              <a:srgbClr val="000000">
                <a:alpha val="39998"/>
              </a:srgbClr>
            </a:outerShdw>
          </a:effectLst>
        </p:spPr>
        <p:txBody>
          <a:bodyPr lIns="0" tIns="0" rIns="0" bIns="0"/>
          <a:lstStyle/>
          <a:p>
            <a:endParaRPr lang="pt-BR"/>
          </a:p>
        </p:txBody>
      </p:sp>
      <p:sp>
        <p:nvSpPr>
          <p:cNvPr id="54" name="Oval 39"/>
          <p:cNvSpPr>
            <a:spLocks noChangeArrowheads="1"/>
          </p:cNvSpPr>
          <p:nvPr/>
        </p:nvSpPr>
        <p:spPr bwMode="auto">
          <a:xfrm>
            <a:off x="695325" y="2925722"/>
            <a:ext cx="512763" cy="508000"/>
          </a:xfrm>
          <a:prstGeom prst="ellipse">
            <a:avLst/>
          </a:prstGeom>
          <a:solidFill>
            <a:srgbClr val="00223E"/>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algn="ctr" defTabSz="912813">
              <a:defRPr/>
            </a:pPr>
            <a:r>
              <a:rPr lang="pt-BR" sz="1500" b="1">
                <a:solidFill>
                  <a:srgbClr val="FFFFFF"/>
                </a:solidFill>
                <a:latin typeface="Calibri"/>
                <a:ea typeface="+mn-ea"/>
                <a:cs typeface="Calibri"/>
              </a:rPr>
              <a:t>2</a:t>
            </a:r>
          </a:p>
        </p:txBody>
      </p:sp>
      <p:sp>
        <p:nvSpPr>
          <p:cNvPr id="55" name="Oval 39"/>
          <p:cNvSpPr>
            <a:spLocks noChangeArrowheads="1"/>
          </p:cNvSpPr>
          <p:nvPr/>
        </p:nvSpPr>
        <p:spPr bwMode="auto">
          <a:xfrm>
            <a:off x="7861300" y="2893972"/>
            <a:ext cx="520700" cy="539750"/>
          </a:xfrm>
          <a:prstGeom prst="ellipse">
            <a:avLst/>
          </a:prstGeom>
          <a:solidFill>
            <a:srgbClr val="A6A6A6"/>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defTabSz="912813">
              <a:defRPr/>
            </a:pPr>
            <a:endParaRPr lang="pt-BR" sz="2000" b="1">
              <a:solidFill>
                <a:srgbClr val="FFFFFF"/>
              </a:solidFill>
              <a:latin typeface="Calibri"/>
              <a:ea typeface="+mn-ea"/>
              <a:cs typeface="Calibri"/>
            </a:endParaRPr>
          </a:p>
        </p:txBody>
      </p:sp>
      <p:cxnSp>
        <p:nvCxnSpPr>
          <p:cNvPr id="56" name="Straight Connector 55"/>
          <p:cNvCxnSpPr/>
          <p:nvPr/>
        </p:nvCxnSpPr>
        <p:spPr bwMode="auto">
          <a:xfrm>
            <a:off x="1265238" y="36305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a:off x="1265238" y="27161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sp>
        <p:nvSpPr>
          <p:cNvPr id="58" name="Freeform 6"/>
          <p:cNvSpPr>
            <a:spLocks/>
          </p:cNvSpPr>
          <p:nvPr/>
        </p:nvSpPr>
        <p:spPr bwMode="auto">
          <a:xfrm>
            <a:off x="628650" y="3800435"/>
            <a:ext cx="7791450" cy="1085850"/>
          </a:xfrm>
          <a:custGeom>
            <a:avLst/>
            <a:gdLst>
              <a:gd name="T0" fmla="*/ 2147483647 w 965"/>
              <a:gd name="T1" fmla="*/ 0 h 113"/>
              <a:gd name="T2" fmla="*/ 2147483647 w 965"/>
              <a:gd name="T3" fmla="*/ 0 h 113"/>
              <a:gd name="T4" fmla="*/ 2147483647 w 965"/>
              <a:gd name="T5" fmla="*/ 2147483647 h 113"/>
              <a:gd name="T6" fmla="*/ 2147483647 w 965"/>
              <a:gd name="T7" fmla="*/ 2147483647 h 113"/>
              <a:gd name="T8" fmla="*/ 2147483647 w 965"/>
              <a:gd name="T9" fmla="*/ 2147483647 h 113"/>
              <a:gd name="T10" fmla="*/ 2147483647 w 965"/>
              <a:gd name="T11" fmla="*/ 2147483647 h 113"/>
              <a:gd name="T12" fmla="*/ 2147483647 w 965"/>
              <a:gd name="T13" fmla="*/ 2147483647 h 113"/>
              <a:gd name="T14" fmla="*/ 2147483647 w 965"/>
              <a:gd name="T15" fmla="*/ 2147483647 h 113"/>
              <a:gd name="T16" fmla="*/ 2147483647 w 965"/>
              <a:gd name="T17" fmla="*/ 2147483647 h 113"/>
              <a:gd name="T18" fmla="*/ 2147483647 w 965"/>
              <a:gd name="T19" fmla="*/ 2147483647 h 113"/>
              <a:gd name="T20" fmla="*/ 2147483647 w 965"/>
              <a:gd name="T21" fmla="*/ 2147483647 h 113"/>
              <a:gd name="T22" fmla="*/ 0 w 965"/>
              <a:gd name="T23" fmla="*/ 2147483647 h 113"/>
              <a:gd name="T24" fmla="*/ 2147483647 w 965"/>
              <a:gd name="T25" fmla="*/ 2147483647 h 113"/>
              <a:gd name="T26" fmla="*/ 2147483647 w 965"/>
              <a:gd name="T27" fmla="*/ 2147483647 h 113"/>
              <a:gd name="T28" fmla="*/ 2147483647 w 965"/>
              <a:gd name="T29" fmla="*/ 0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65"/>
              <a:gd name="T46" fmla="*/ 0 h 113"/>
              <a:gd name="T47" fmla="*/ 965 w 965"/>
              <a:gd name="T48" fmla="*/ 113 h 1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65" h="113">
                <a:moveTo>
                  <a:pt x="37" y="0"/>
                </a:moveTo>
                <a:lnTo>
                  <a:pt x="927" y="0"/>
                </a:lnTo>
                <a:lnTo>
                  <a:pt x="927" y="19"/>
                </a:lnTo>
                <a:cubicBezTo>
                  <a:pt x="927" y="19"/>
                  <a:pt x="927" y="19"/>
                  <a:pt x="928" y="19"/>
                </a:cubicBezTo>
                <a:cubicBezTo>
                  <a:pt x="948" y="19"/>
                  <a:pt x="965" y="36"/>
                  <a:pt x="965" y="56"/>
                </a:cubicBezTo>
                <a:cubicBezTo>
                  <a:pt x="965" y="77"/>
                  <a:pt x="948" y="94"/>
                  <a:pt x="928" y="94"/>
                </a:cubicBezTo>
                <a:cubicBezTo>
                  <a:pt x="927" y="94"/>
                  <a:pt x="927" y="94"/>
                  <a:pt x="927" y="94"/>
                </a:cubicBezTo>
                <a:lnTo>
                  <a:pt x="927" y="113"/>
                </a:lnTo>
                <a:lnTo>
                  <a:pt x="37" y="113"/>
                </a:lnTo>
                <a:lnTo>
                  <a:pt x="37" y="94"/>
                </a:lnTo>
                <a:cubicBezTo>
                  <a:pt x="17" y="94"/>
                  <a:pt x="0" y="77"/>
                  <a:pt x="0" y="56"/>
                </a:cubicBezTo>
                <a:cubicBezTo>
                  <a:pt x="0" y="36"/>
                  <a:pt x="17" y="19"/>
                  <a:pt x="37" y="19"/>
                </a:cubicBezTo>
                <a:lnTo>
                  <a:pt x="37" y="0"/>
                </a:lnTo>
                <a:close/>
              </a:path>
            </a:pathLst>
          </a:custGeom>
          <a:solidFill>
            <a:schemeClr val="bg1"/>
          </a:solidFill>
          <a:ln w="12700" cap="flat" cmpd="sng">
            <a:solidFill>
              <a:srgbClr val="7F7F7F"/>
            </a:solidFill>
            <a:prstDash val="solid"/>
            <a:round/>
            <a:headEnd type="none" w="med" len="med"/>
            <a:tailEnd type="none" w="med" len="med"/>
          </a:ln>
          <a:effectLst>
            <a:outerShdw blurRad="63500" dist="38100" dir="2700000" algn="tl" rotWithShape="0">
              <a:srgbClr val="000000">
                <a:alpha val="39998"/>
              </a:srgbClr>
            </a:outerShdw>
          </a:effectLst>
        </p:spPr>
        <p:txBody>
          <a:bodyPr lIns="0" tIns="0" rIns="0" bIns="0"/>
          <a:lstStyle/>
          <a:p>
            <a:endParaRPr lang="pt-BR"/>
          </a:p>
        </p:txBody>
      </p:sp>
      <p:sp>
        <p:nvSpPr>
          <p:cNvPr id="59" name="Oval 39"/>
          <p:cNvSpPr>
            <a:spLocks noChangeArrowheads="1"/>
          </p:cNvSpPr>
          <p:nvPr/>
        </p:nvSpPr>
        <p:spPr bwMode="auto">
          <a:xfrm>
            <a:off x="685800" y="4079835"/>
            <a:ext cx="512763" cy="508000"/>
          </a:xfrm>
          <a:prstGeom prst="ellipse">
            <a:avLst/>
          </a:prstGeom>
          <a:solidFill>
            <a:srgbClr val="00223E"/>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algn="ctr" defTabSz="912813">
              <a:defRPr/>
            </a:pPr>
            <a:r>
              <a:rPr lang="pt-BR" sz="1500" b="1">
                <a:solidFill>
                  <a:srgbClr val="FFFFFF"/>
                </a:solidFill>
                <a:latin typeface="Calibri"/>
                <a:ea typeface="+mn-ea"/>
                <a:cs typeface="Calibri"/>
              </a:rPr>
              <a:t>3</a:t>
            </a:r>
          </a:p>
        </p:txBody>
      </p:sp>
      <p:sp>
        <p:nvSpPr>
          <p:cNvPr id="60" name="Oval 39"/>
          <p:cNvSpPr>
            <a:spLocks noChangeArrowheads="1"/>
          </p:cNvSpPr>
          <p:nvPr/>
        </p:nvSpPr>
        <p:spPr bwMode="auto">
          <a:xfrm>
            <a:off x="7851775" y="4070310"/>
            <a:ext cx="520700" cy="539750"/>
          </a:xfrm>
          <a:prstGeom prst="ellipse">
            <a:avLst/>
          </a:prstGeom>
          <a:solidFill>
            <a:srgbClr val="A6A6A6"/>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defTabSz="912813">
              <a:defRPr/>
            </a:pPr>
            <a:endParaRPr lang="pt-BR" sz="2000" b="1">
              <a:solidFill>
                <a:srgbClr val="FFFFFF"/>
              </a:solidFill>
              <a:latin typeface="Calibri"/>
              <a:ea typeface="+mn-ea"/>
              <a:cs typeface="Calibri"/>
            </a:endParaRPr>
          </a:p>
        </p:txBody>
      </p:sp>
      <p:cxnSp>
        <p:nvCxnSpPr>
          <p:cNvPr id="61" name="Straight Connector 60"/>
          <p:cNvCxnSpPr/>
          <p:nvPr/>
        </p:nvCxnSpPr>
        <p:spPr bwMode="auto">
          <a:xfrm>
            <a:off x="1265238" y="48497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a:off x="1265238" y="38591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sp>
        <p:nvSpPr>
          <p:cNvPr id="66" name="Content Placeholder 2"/>
          <p:cNvSpPr txBox="1">
            <a:spLocks/>
          </p:cNvSpPr>
          <p:nvPr/>
        </p:nvSpPr>
        <p:spPr bwMode="auto">
          <a:xfrm>
            <a:off x="1285875" y="2846347"/>
            <a:ext cx="6491288"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6213" indent="-176213" defTabSz="884238" eaLnBrk="0" hangingPunct="0">
              <a:defRPr sz="1600">
                <a:solidFill>
                  <a:schemeClr val="tx1"/>
                </a:solidFill>
                <a:latin typeface="Arial Narrow" pitchFamily="34" charset="0"/>
                <a:ea typeface="MS PGothic" pitchFamily="34" charset="-128"/>
              </a:defRPr>
            </a:lvl1pPr>
            <a:lvl2pPr marL="742950" indent="-285750" defTabSz="884238" eaLnBrk="0" hangingPunct="0">
              <a:defRPr sz="1600">
                <a:solidFill>
                  <a:schemeClr val="tx1"/>
                </a:solidFill>
                <a:latin typeface="Arial Narrow" pitchFamily="34" charset="0"/>
                <a:ea typeface="MS PGothic" pitchFamily="34" charset="-128"/>
              </a:defRPr>
            </a:lvl2pPr>
            <a:lvl3pPr marL="1143000" indent="-228600" defTabSz="884238" eaLnBrk="0" hangingPunct="0">
              <a:defRPr sz="1600">
                <a:solidFill>
                  <a:schemeClr val="tx1"/>
                </a:solidFill>
                <a:latin typeface="Arial Narrow" pitchFamily="34" charset="0"/>
                <a:ea typeface="MS PGothic" pitchFamily="34" charset="-128"/>
              </a:defRPr>
            </a:lvl3pPr>
            <a:lvl4pPr marL="1600200" indent="-228600" defTabSz="884238" eaLnBrk="0" hangingPunct="0">
              <a:defRPr sz="1600">
                <a:solidFill>
                  <a:schemeClr val="tx1"/>
                </a:solidFill>
                <a:latin typeface="Arial Narrow" pitchFamily="34" charset="0"/>
                <a:ea typeface="MS PGothic" pitchFamily="34" charset="-128"/>
              </a:defRPr>
            </a:lvl4pPr>
            <a:lvl5pPr marL="2057400" indent="-228600" defTabSz="884238" eaLnBrk="0" hangingPunct="0">
              <a:defRPr sz="1600">
                <a:solidFill>
                  <a:schemeClr val="tx1"/>
                </a:solidFill>
                <a:latin typeface="Arial Narrow" pitchFamily="34" charset="0"/>
                <a:ea typeface="MS PGothic" pitchFamily="34" charset="-128"/>
              </a:defRPr>
            </a:lvl5pPr>
            <a:lvl6pPr marL="25146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6pPr>
            <a:lvl7pPr marL="29718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7pPr>
            <a:lvl8pPr marL="34290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8pPr>
            <a:lvl9pPr marL="38862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9pPr>
          </a:lstStyle>
          <a:p>
            <a:pPr eaLnBrk="1" hangingPunct="1">
              <a:lnSpc>
                <a:spcPts val="1700"/>
              </a:lnSpc>
              <a:buClr>
                <a:schemeClr val="tx1"/>
              </a:buClr>
              <a:buSzPct val="115000"/>
            </a:pPr>
            <a:r>
              <a:rPr lang="en-US" altLang="pt-BR" b="1" dirty="0" err="1">
                <a:solidFill>
                  <a:srgbClr val="00223E"/>
                </a:solidFill>
                <a:latin typeface="Calibri" pitchFamily="34" charset="0"/>
              </a:rPr>
              <a:t>Conhecimento</a:t>
            </a:r>
            <a:endParaRPr lang="pt-BR" altLang="pt-BR" b="1" dirty="0">
              <a:solidFill>
                <a:srgbClr val="00223E"/>
              </a:solidFill>
              <a:latin typeface="Calibri" pitchFamily="34" charset="0"/>
            </a:endParaRPr>
          </a:p>
          <a:p>
            <a:pPr>
              <a:lnSpc>
                <a:spcPts val="1700"/>
              </a:lnSpc>
              <a:buClr>
                <a:schemeClr val="tx1"/>
              </a:buClr>
              <a:buSzPct val="115000"/>
              <a:buFont typeface="Wingdings" pitchFamily="2" charset="2"/>
              <a:buChar char="§"/>
            </a:pPr>
            <a:r>
              <a:rPr lang="pt-BR" altLang="pt-BR" sz="1100" dirty="0">
                <a:latin typeface="Calibri" pitchFamily="34" charset="0"/>
              </a:rPr>
              <a:t>Investimos em empresas onde julgamos possuir alto grau de conhecimento do setor, operações das empresas,  indústria em questão e ambiente competitivo (empresas listadas ou não)</a:t>
            </a:r>
          </a:p>
        </p:txBody>
      </p:sp>
      <p:sp>
        <p:nvSpPr>
          <p:cNvPr id="67" name="Content Placeholder 2"/>
          <p:cNvSpPr txBox="1">
            <a:spLocks/>
          </p:cNvSpPr>
          <p:nvPr/>
        </p:nvSpPr>
        <p:spPr bwMode="auto">
          <a:xfrm>
            <a:off x="1285875" y="3994110"/>
            <a:ext cx="6692900" cy="854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6213" indent="-176213" defTabSz="884238" eaLnBrk="0" hangingPunct="0">
              <a:defRPr sz="1600">
                <a:solidFill>
                  <a:schemeClr val="tx1"/>
                </a:solidFill>
                <a:latin typeface="Arial Narrow" pitchFamily="34" charset="0"/>
                <a:ea typeface="MS PGothic" pitchFamily="34" charset="-128"/>
              </a:defRPr>
            </a:lvl1pPr>
            <a:lvl2pPr marL="742950" indent="-285750" defTabSz="884238" eaLnBrk="0" hangingPunct="0">
              <a:defRPr sz="1600">
                <a:solidFill>
                  <a:schemeClr val="tx1"/>
                </a:solidFill>
                <a:latin typeface="Arial Narrow" pitchFamily="34" charset="0"/>
                <a:ea typeface="MS PGothic" pitchFamily="34" charset="-128"/>
              </a:defRPr>
            </a:lvl2pPr>
            <a:lvl3pPr marL="1143000" indent="-228600" defTabSz="884238" eaLnBrk="0" hangingPunct="0">
              <a:defRPr sz="1600">
                <a:solidFill>
                  <a:schemeClr val="tx1"/>
                </a:solidFill>
                <a:latin typeface="Arial Narrow" pitchFamily="34" charset="0"/>
                <a:ea typeface="MS PGothic" pitchFamily="34" charset="-128"/>
              </a:defRPr>
            </a:lvl3pPr>
            <a:lvl4pPr marL="1600200" indent="-228600" defTabSz="884238" eaLnBrk="0" hangingPunct="0">
              <a:defRPr sz="1600">
                <a:solidFill>
                  <a:schemeClr val="tx1"/>
                </a:solidFill>
                <a:latin typeface="Arial Narrow" pitchFamily="34" charset="0"/>
                <a:ea typeface="MS PGothic" pitchFamily="34" charset="-128"/>
              </a:defRPr>
            </a:lvl4pPr>
            <a:lvl5pPr marL="2057400" indent="-228600" defTabSz="884238" eaLnBrk="0" hangingPunct="0">
              <a:defRPr sz="1600">
                <a:solidFill>
                  <a:schemeClr val="tx1"/>
                </a:solidFill>
                <a:latin typeface="Arial Narrow" pitchFamily="34" charset="0"/>
                <a:ea typeface="MS PGothic" pitchFamily="34" charset="-128"/>
              </a:defRPr>
            </a:lvl5pPr>
            <a:lvl6pPr marL="25146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6pPr>
            <a:lvl7pPr marL="29718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7pPr>
            <a:lvl8pPr marL="34290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8pPr>
            <a:lvl9pPr marL="38862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9pPr>
          </a:lstStyle>
          <a:p>
            <a:pPr eaLnBrk="1" hangingPunct="1">
              <a:lnSpc>
                <a:spcPts val="1700"/>
              </a:lnSpc>
              <a:buSzPct val="115000"/>
            </a:pPr>
            <a:r>
              <a:rPr lang="en-US" altLang="pt-BR" b="1" dirty="0" err="1">
                <a:solidFill>
                  <a:srgbClr val="00223E"/>
                </a:solidFill>
                <a:latin typeface="Calibri" pitchFamily="34" charset="0"/>
              </a:rPr>
              <a:t>Qualidade</a:t>
            </a:r>
            <a:endParaRPr lang="pt-BR" altLang="pt-BR" b="1" dirty="0">
              <a:solidFill>
                <a:srgbClr val="00223E"/>
              </a:solidFill>
              <a:latin typeface="Calibri" pitchFamily="34" charset="0"/>
            </a:endParaRPr>
          </a:p>
          <a:p>
            <a:pPr>
              <a:lnSpc>
                <a:spcPts val="1700"/>
              </a:lnSpc>
              <a:buClr>
                <a:schemeClr val="tx1"/>
              </a:buClr>
              <a:buSzPct val="115000"/>
              <a:buFont typeface="Wingdings" pitchFamily="2" charset="2"/>
              <a:buChar char="§"/>
            </a:pPr>
            <a:r>
              <a:rPr lang="pt-BR" altLang="pt-BR" sz="1100" dirty="0">
                <a:latin typeface="Calibri" pitchFamily="34" charset="0"/>
              </a:rPr>
              <a:t>Foco em qualidade de gestão, execução comprovada e alinhamento de interesse entre executivos e acionistas</a:t>
            </a:r>
          </a:p>
          <a:p>
            <a:pPr>
              <a:lnSpc>
                <a:spcPts val="1700"/>
              </a:lnSpc>
              <a:buClr>
                <a:schemeClr val="tx1"/>
              </a:buClr>
              <a:buSzPct val="115000"/>
              <a:buFont typeface="Wingdings" pitchFamily="2" charset="2"/>
              <a:buChar char="§"/>
            </a:pPr>
            <a:r>
              <a:rPr lang="pt-BR" altLang="pt-BR" sz="1100" dirty="0">
                <a:latin typeface="Calibri" pitchFamily="34" charset="0"/>
              </a:rPr>
              <a:t>Preferimos empresas com essas qualidades do que empresas </a:t>
            </a:r>
            <a:r>
              <a:rPr lang="pt-BR" altLang="en-US" sz="1100" dirty="0">
                <a:latin typeface="Calibri" pitchFamily="34" charset="0"/>
              </a:rPr>
              <a:t>“</a:t>
            </a:r>
            <a:r>
              <a:rPr lang="pt-BR" altLang="pt-BR" sz="1100" dirty="0">
                <a:latin typeface="Calibri" pitchFamily="34" charset="0"/>
              </a:rPr>
              <a:t>médias</a:t>
            </a:r>
            <a:r>
              <a:rPr lang="pt-BR" altLang="en-US" sz="1100" dirty="0">
                <a:latin typeface="Calibri" pitchFamily="34" charset="0"/>
              </a:rPr>
              <a:t>”</a:t>
            </a:r>
            <a:r>
              <a:rPr lang="pt-BR" altLang="pt-BR" sz="1100" dirty="0">
                <a:latin typeface="Calibri" pitchFamily="34" charset="0"/>
              </a:rPr>
              <a:t> com  </a:t>
            </a:r>
            <a:r>
              <a:rPr lang="pt-BR" altLang="pt-BR" sz="1100" i="1" dirty="0" err="1">
                <a:latin typeface="Calibri" pitchFamily="34" charset="0"/>
              </a:rPr>
              <a:t>valuations</a:t>
            </a:r>
            <a:r>
              <a:rPr lang="pt-BR" altLang="pt-BR" sz="1100" dirty="0">
                <a:latin typeface="Calibri" pitchFamily="34" charset="0"/>
              </a:rPr>
              <a:t> aparentemente descontados</a:t>
            </a:r>
          </a:p>
        </p:txBody>
      </p:sp>
      <p:sp>
        <p:nvSpPr>
          <p:cNvPr id="69" name="Freeform 132"/>
          <p:cNvSpPr>
            <a:spLocks noChangeAspect="1"/>
          </p:cNvSpPr>
          <p:nvPr/>
        </p:nvSpPr>
        <p:spPr bwMode="auto">
          <a:xfrm>
            <a:off x="8018463" y="3032085"/>
            <a:ext cx="257175" cy="279400"/>
          </a:xfrm>
          <a:custGeom>
            <a:avLst/>
            <a:gdLst>
              <a:gd name="T0" fmla="*/ 2147483647 w 119"/>
              <a:gd name="T1" fmla="*/ 0 h 115"/>
              <a:gd name="T2" fmla="*/ 2147483647 w 119"/>
              <a:gd name="T3" fmla="*/ 2147483647 h 115"/>
              <a:gd name="T4" fmla="*/ 2147483647 w 119"/>
              <a:gd name="T5" fmla="*/ 2147483647 h 115"/>
              <a:gd name="T6" fmla="*/ 2147483647 w 119"/>
              <a:gd name="T7" fmla="*/ 2147483647 h 115"/>
              <a:gd name="T8" fmla="*/ 2147483647 w 119"/>
              <a:gd name="T9" fmla="*/ 2147483647 h 115"/>
              <a:gd name="T10" fmla="*/ 2147483647 w 119"/>
              <a:gd name="T11" fmla="*/ 2147483647 h 115"/>
              <a:gd name="T12" fmla="*/ 2147483647 w 119"/>
              <a:gd name="T13" fmla="*/ 2147483647 h 115"/>
              <a:gd name="T14" fmla="*/ 2147483647 w 119"/>
              <a:gd name="T15" fmla="*/ 2147483647 h 115"/>
              <a:gd name="T16" fmla="*/ 2147483647 w 119"/>
              <a:gd name="T17" fmla="*/ 2147483647 h 115"/>
              <a:gd name="T18" fmla="*/ 0 w 119"/>
              <a:gd name="T19" fmla="*/ 2147483647 h 115"/>
              <a:gd name="T20" fmla="*/ 2147483647 w 119"/>
              <a:gd name="T21" fmla="*/ 2147483647 h 115"/>
              <a:gd name="T22" fmla="*/ 2147483647 w 119"/>
              <a:gd name="T23" fmla="*/ 2147483647 h 115"/>
              <a:gd name="T24" fmla="*/ 2147483647 w 119"/>
              <a:gd name="T25" fmla="*/ 2147483647 h 115"/>
              <a:gd name="T26" fmla="*/ 2147483647 w 119"/>
              <a:gd name="T27" fmla="*/ 2147483647 h 115"/>
              <a:gd name="T28" fmla="*/ 2147483647 w 119"/>
              <a:gd name="T29" fmla="*/ 0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9"/>
              <a:gd name="T46" fmla="*/ 0 h 115"/>
              <a:gd name="T47" fmla="*/ 119 w 11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9" h="115">
                <a:moveTo>
                  <a:pt x="116" y="0"/>
                </a:moveTo>
                <a:lnTo>
                  <a:pt x="119" y="5"/>
                </a:lnTo>
                <a:cubicBezTo>
                  <a:pt x="101" y="17"/>
                  <a:pt x="85" y="32"/>
                  <a:pt x="71" y="51"/>
                </a:cubicBezTo>
                <a:cubicBezTo>
                  <a:pt x="56" y="70"/>
                  <a:pt x="45" y="88"/>
                  <a:pt x="39" y="106"/>
                </a:cubicBezTo>
                <a:lnTo>
                  <a:pt x="35" y="109"/>
                </a:lnTo>
                <a:cubicBezTo>
                  <a:pt x="32" y="111"/>
                  <a:pt x="29" y="113"/>
                  <a:pt x="26" y="115"/>
                </a:cubicBezTo>
                <a:cubicBezTo>
                  <a:pt x="26" y="113"/>
                  <a:pt x="25" y="110"/>
                  <a:pt x="23" y="105"/>
                </a:cubicBezTo>
                <a:lnTo>
                  <a:pt x="21" y="100"/>
                </a:lnTo>
                <a:cubicBezTo>
                  <a:pt x="16" y="89"/>
                  <a:pt x="13" y="81"/>
                  <a:pt x="10" y="77"/>
                </a:cubicBezTo>
                <a:cubicBezTo>
                  <a:pt x="7" y="73"/>
                  <a:pt x="3" y="70"/>
                  <a:pt x="0" y="70"/>
                </a:cubicBezTo>
                <a:cubicBezTo>
                  <a:pt x="5" y="66"/>
                  <a:pt x="9" y="63"/>
                  <a:pt x="12" y="63"/>
                </a:cubicBezTo>
                <a:cubicBezTo>
                  <a:pt x="17" y="63"/>
                  <a:pt x="22" y="70"/>
                  <a:pt x="28" y="83"/>
                </a:cubicBezTo>
                <a:lnTo>
                  <a:pt x="31" y="90"/>
                </a:lnTo>
                <a:cubicBezTo>
                  <a:pt x="42" y="72"/>
                  <a:pt x="55" y="54"/>
                  <a:pt x="69" y="39"/>
                </a:cubicBezTo>
                <a:cubicBezTo>
                  <a:pt x="84" y="23"/>
                  <a:pt x="100" y="10"/>
                  <a:pt x="116" y="0"/>
                </a:cubicBezTo>
              </a:path>
            </a:pathLst>
          </a:custGeom>
          <a:solidFill>
            <a:schemeClr val="accent2"/>
          </a:solidFill>
          <a:ln>
            <a:noFill/>
          </a:ln>
          <a:effectLst>
            <a:outerShdw blurRad="63500" dist="38100" dir="2700000" algn="tl"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lstStyle/>
          <a:p>
            <a:endParaRPr lang="pt-BR"/>
          </a:p>
        </p:txBody>
      </p:sp>
      <p:sp>
        <p:nvSpPr>
          <p:cNvPr id="70" name="Freeform 132"/>
          <p:cNvSpPr>
            <a:spLocks noChangeAspect="1"/>
          </p:cNvSpPr>
          <p:nvPr/>
        </p:nvSpPr>
        <p:spPr bwMode="auto">
          <a:xfrm>
            <a:off x="8005763" y="4208422"/>
            <a:ext cx="257175" cy="279400"/>
          </a:xfrm>
          <a:custGeom>
            <a:avLst/>
            <a:gdLst>
              <a:gd name="T0" fmla="*/ 2147483647 w 119"/>
              <a:gd name="T1" fmla="*/ 0 h 115"/>
              <a:gd name="T2" fmla="*/ 2147483647 w 119"/>
              <a:gd name="T3" fmla="*/ 2147483647 h 115"/>
              <a:gd name="T4" fmla="*/ 2147483647 w 119"/>
              <a:gd name="T5" fmla="*/ 2147483647 h 115"/>
              <a:gd name="T6" fmla="*/ 2147483647 w 119"/>
              <a:gd name="T7" fmla="*/ 2147483647 h 115"/>
              <a:gd name="T8" fmla="*/ 2147483647 w 119"/>
              <a:gd name="T9" fmla="*/ 2147483647 h 115"/>
              <a:gd name="T10" fmla="*/ 2147483647 w 119"/>
              <a:gd name="T11" fmla="*/ 2147483647 h 115"/>
              <a:gd name="T12" fmla="*/ 2147483647 w 119"/>
              <a:gd name="T13" fmla="*/ 2147483647 h 115"/>
              <a:gd name="T14" fmla="*/ 2147483647 w 119"/>
              <a:gd name="T15" fmla="*/ 2147483647 h 115"/>
              <a:gd name="T16" fmla="*/ 2147483647 w 119"/>
              <a:gd name="T17" fmla="*/ 2147483647 h 115"/>
              <a:gd name="T18" fmla="*/ 0 w 119"/>
              <a:gd name="T19" fmla="*/ 2147483647 h 115"/>
              <a:gd name="T20" fmla="*/ 2147483647 w 119"/>
              <a:gd name="T21" fmla="*/ 2147483647 h 115"/>
              <a:gd name="T22" fmla="*/ 2147483647 w 119"/>
              <a:gd name="T23" fmla="*/ 2147483647 h 115"/>
              <a:gd name="T24" fmla="*/ 2147483647 w 119"/>
              <a:gd name="T25" fmla="*/ 2147483647 h 115"/>
              <a:gd name="T26" fmla="*/ 2147483647 w 119"/>
              <a:gd name="T27" fmla="*/ 2147483647 h 115"/>
              <a:gd name="T28" fmla="*/ 2147483647 w 119"/>
              <a:gd name="T29" fmla="*/ 0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9"/>
              <a:gd name="T46" fmla="*/ 0 h 115"/>
              <a:gd name="T47" fmla="*/ 119 w 11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9" h="115">
                <a:moveTo>
                  <a:pt x="116" y="0"/>
                </a:moveTo>
                <a:lnTo>
                  <a:pt x="119" y="5"/>
                </a:lnTo>
                <a:cubicBezTo>
                  <a:pt x="101" y="17"/>
                  <a:pt x="85" y="32"/>
                  <a:pt x="71" y="51"/>
                </a:cubicBezTo>
                <a:cubicBezTo>
                  <a:pt x="56" y="70"/>
                  <a:pt x="45" y="88"/>
                  <a:pt x="39" y="106"/>
                </a:cubicBezTo>
                <a:lnTo>
                  <a:pt x="35" y="109"/>
                </a:lnTo>
                <a:cubicBezTo>
                  <a:pt x="32" y="111"/>
                  <a:pt x="29" y="113"/>
                  <a:pt x="26" y="115"/>
                </a:cubicBezTo>
                <a:cubicBezTo>
                  <a:pt x="26" y="113"/>
                  <a:pt x="25" y="110"/>
                  <a:pt x="23" y="105"/>
                </a:cubicBezTo>
                <a:lnTo>
                  <a:pt x="21" y="100"/>
                </a:lnTo>
                <a:cubicBezTo>
                  <a:pt x="16" y="89"/>
                  <a:pt x="13" y="81"/>
                  <a:pt x="10" y="77"/>
                </a:cubicBezTo>
                <a:cubicBezTo>
                  <a:pt x="7" y="73"/>
                  <a:pt x="3" y="70"/>
                  <a:pt x="0" y="70"/>
                </a:cubicBezTo>
                <a:cubicBezTo>
                  <a:pt x="5" y="66"/>
                  <a:pt x="9" y="63"/>
                  <a:pt x="12" y="63"/>
                </a:cubicBezTo>
                <a:cubicBezTo>
                  <a:pt x="17" y="63"/>
                  <a:pt x="22" y="70"/>
                  <a:pt x="28" y="83"/>
                </a:cubicBezTo>
                <a:lnTo>
                  <a:pt x="31" y="90"/>
                </a:lnTo>
                <a:cubicBezTo>
                  <a:pt x="42" y="72"/>
                  <a:pt x="55" y="54"/>
                  <a:pt x="69" y="39"/>
                </a:cubicBezTo>
                <a:cubicBezTo>
                  <a:pt x="84" y="23"/>
                  <a:pt x="100" y="10"/>
                  <a:pt x="116" y="0"/>
                </a:cubicBezTo>
              </a:path>
            </a:pathLst>
          </a:custGeom>
          <a:solidFill>
            <a:schemeClr val="accent2"/>
          </a:solidFill>
          <a:ln>
            <a:noFill/>
          </a:ln>
          <a:effectLst>
            <a:outerShdw blurRad="63500" dist="38100" dir="2700000" algn="tl"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lstStyle/>
          <a:p>
            <a:endParaRPr lang="pt-BR"/>
          </a:p>
        </p:txBody>
      </p:sp>
      <p:sp>
        <p:nvSpPr>
          <p:cNvPr id="71" name="Content Placeholder 2"/>
          <p:cNvSpPr txBox="1">
            <a:spLocks/>
          </p:cNvSpPr>
          <p:nvPr/>
        </p:nvSpPr>
        <p:spPr bwMode="auto">
          <a:xfrm>
            <a:off x="1287463" y="1676360"/>
            <a:ext cx="66929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6213" indent="-176213" defTabSz="884238" eaLnBrk="0" hangingPunct="0">
              <a:defRPr sz="1600">
                <a:solidFill>
                  <a:schemeClr val="tx1"/>
                </a:solidFill>
                <a:latin typeface="Arial Narrow" pitchFamily="34" charset="0"/>
                <a:ea typeface="MS PGothic" pitchFamily="34" charset="-128"/>
              </a:defRPr>
            </a:lvl1pPr>
            <a:lvl2pPr marL="742950" indent="-285750" defTabSz="884238" eaLnBrk="0" hangingPunct="0">
              <a:defRPr sz="1600">
                <a:solidFill>
                  <a:schemeClr val="tx1"/>
                </a:solidFill>
                <a:latin typeface="Arial Narrow" pitchFamily="34" charset="0"/>
                <a:ea typeface="MS PGothic" pitchFamily="34" charset="-128"/>
              </a:defRPr>
            </a:lvl2pPr>
            <a:lvl3pPr marL="1143000" indent="-228600" defTabSz="884238" eaLnBrk="0" hangingPunct="0">
              <a:defRPr sz="1600">
                <a:solidFill>
                  <a:schemeClr val="tx1"/>
                </a:solidFill>
                <a:latin typeface="Arial Narrow" pitchFamily="34" charset="0"/>
                <a:ea typeface="MS PGothic" pitchFamily="34" charset="-128"/>
              </a:defRPr>
            </a:lvl3pPr>
            <a:lvl4pPr marL="1600200" indent="-228600" defTabSz="884238" eaLnBrk="0" hangingPunct="0">
              <a:defRPr sz="1600">
                <a:solidFill>
                  <a:schemeClr val="tx1"/>
                </a:solidFill>
                <a:latin typeface="Arial Narrow" pitchFamily="34" charset="0"/>
                <a:ea typeface="MS PGothic" pitchFamily="34" charset="-128"/>
              </a:defRPr>
            </a:lvl4pPr>
            <a:lvl5pPr marL="2057400" indent="-228600" defTabSz="884238" eaLnBrk="0" hangingPunct="0">
              <a:defRPr sz="1600">
                <a:solidFill>
                  <a:schemeClr val="tx1"/>
                </a:solidFill>
                <a:latin typeface="Arial Narrow" pitchFamily="34" charset="0"/>
                <a:ea typeface="MS PGothic" pitchFamily="34" charset="-128"/>
              </a:defRPr>
            </a:lvl5pPr>
            <a:lvl6pPr marL="25146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6pPr>
            <a:lvl7pPr marL="29718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7pPr>
            <a:lvl8pPr marL="34290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8pPr>
            <a:lvl9pPr marL="38862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9pPr>
          </a:lstStyle>
          <a:p>
            <a:pPr eaLnBrk="1" hangingPunct="1">
              <a:lnSpc>
                <a:spcPts val="1700"/>
              </a:lnSpc>
              <a:buClr>
                <a:schemeClr val="tx1"/>
              </a:buClr>
              <a:buSzPct val="115000"/>
            </a:pPr>
            <a:r>
              <a:rPr lang="en-US" altLang="pt-BR" b="1" dirty="0" err="1">
                <a:solidFill>
                  <a:srgbClr val="00223E"/>
                </a:solidFill>
                <a:latin typeface="Calibri" pitchFamily="34" charset="0"/>
              </a:rPr>
              <a:t>Concentração</a:t>
            </a:r>
            <a:r>
              <a:rPr lang="en-US" altLang="pt-BR" b="1" dirty="0">
                <a:solidFill>
                  <a:srgbClr val="00223E"/>
                </a:solidFill>
                <a:latin typeface="Calibri" pitchFamily="34" charset="0"/>
              </a:rPr>
              <a:t>  &amp; </a:t>
            </a:r>
            <a:r>
              <a:rPr lang="en-US" altLang="pt-BR" b="1" dirty="0" err="1">
                <a:solidFill>
                  <a:srgbClr val="00223E"/>
                </a:solidFill>
                <a:latin typeface="Calibri" pitchFamily="34" charset="0"/>
              </a:rPr>
              <a:t>Convicção</a:t>
            </a:r>
            <a:endParaRPr lang="pt-BR" altLang="pt-BR" b="1" dirty="0">
              <a:solidFill>
                <a:srgbClr val="00223E"/>
              </a:solidFill>
              <a:latin typeface="Calibri" pitchFamily="34" charset="0"/>
            </a:endParaRPr>
          </a:p>
          <a:p>
            <a:pPr eaLnBrk="1" hangingPunct="1">
              <a:lnSpc>
                <a:spcPts val="1700"/>
              </a:lnSpc>
              <a:buClr>
                <a:schemeClr val="tx1"/>
              </a:buClr>
              <a:buSzPct val="115000"/>
              <a:buFont typeface="Wingdings" pitchFamily="2" charset="2"/>
              <a:buChar char="§"/>
            </a:pPr>
            <a:r>
              <a:rPr lang="pt-BR" altLang="pt-BR" sz="1100" dirty="0">
                <a:latin typeface="Calibri" pitchFamily="34" charset="0"/>
              </a:rPr>
              <a:t>10 maiores posições do fundo representam 80 % do portfólio </a:t>
            </a:r>
          </a:p>
          <a:p>
            <a:pPr eaLnBrk="1" hangingPunct="1">
              <a:lnSpc>
                <a:spcPts val="1700"/>
              </a:lnSpc>
              <a:buClr>
                <a:schemeClr val="tx1"/>
              </a:buClr>
              <a:buSzPct val="115000"/>
              <a:buFont typeface="Wingdings" pitchFamily="2" charset="2"/>
              <a:buChar char="§"/>
            </a:pPr>
            <a:r>
              <a:rPr lang="pt-BR" altLang="pt-BR" sz="1100" dirty="0">
                <a:latin typeface="Calibri" pitchFamily="34" charset="0"/>
              </a:rPr>
              <a:t>Concentração + convicção = Maiores Retornos</a:t>
            </a:r>
          </a:p>
        </p:txBody>
      </p:sp>
      <p:sp>
        <p:nvSpPr>
          <p:cNvPr id="72" name="Freeform 6"/>
          <p:cNvSpPr>
            <a:spLocks/>
          </p:cNvSpPr>
          <p:nvPr/>
        </p:nvSpPr>
        <p:spPr bwMode="auto">
          <a:xfrm>
            <a:off x="627063" y="5010110"/>
            <a:ext cx="7791450" cy="1085850"/>
          </a:xfrm>
          <a:custGeom>
            <a:avLst/>
            <a:gdLst>
              <a:gd name="T0" fmla="*/ 2147483647 w 965"/>
              <a:gd name="T1" fmla="*/ 0 h 113"/>
              <a:gd name="T2" fmla="*/ 2147483647 w 965"/>
              <a:gd name="T3" fmla="*/ 0 h 113"/>
              <a:gd name="T4" fmla="*/ 2147483647 w 965"/>
              <a:gd name="T5" fmla="*/ 2147483647 h 113"/>
              <a:gd name="T6" fmla="*/ 2147483647 w 965"/>
              <a:gd name="T7" fmla="*/ 2147483647 h 113"/>
              <a:gd name="T8" fmla="*/ 2147483647 w 965"/>
              <a:gd name="T9" fmla="*/ 2147483647 h 113"/>
              <a:gd name="T10" fmla="*/ 2147483647 w 965"/>
              <a:gd name="T11" fmla="*/ 2147483647 h 113"/>
              <a:gd name="T12" fmla="*/ 2147483647 w 965"/>
              <a:gd name="T13" fmla="*/ 2147483647 h 113"/>
              <a:gd name="T14" fmla="*/ 2147483647 w 965"/>
              <a:gd name="T15" fmla="*/ 2147483647 h 113"/>
              <a:gd name="T16" fmla="*/ 2147483647 w 965"/>
              <a:gd name="T17" fmla="*/ 2147483647 h 113"/>
              <a:gd name="T18" fmla="*/ 2147483647 w 965"/>
              <a:gd name="T19" fmla="*/ 2147483647 h 113"/>
              <a:gd name="T20" fmla="*/ 2147483647 w 965"/>
              <a:gd name="T21" fmla="*/ 2147483647 h 113"/>
              <a:gd name="T22" fmla="*/ 0 w 965"/>
              <a:gd name="T23" fmla="*/ 2147483647 h 113"/>
              <a:gd name="T24" fmla="*/ 2147483647 w 965"/>
              <a:gd name="T25" fmla="*/ 2147483647 h 113"/>
              <a:gd name="T26" fmla="*/ 2147483647 w 965"/>
              <a:gd name="T27" fmla="*/ 2147483647 h 113"/>
              <a:gd name="T28" fmla="*/ 2147483647 w 965"/>
              <a:gd name="T29" fmla="*/ 0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65"/>
              <a:gd name="T46" fmla="*/ 0 h 113"/>
              <a:gd name="T47" fmla="*/ 965 w 965"/>
              <a:gd name="T48" fmla="*/ 113 h 1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65" h="113">
                <a:moveTo>
                  <a:pt x="37" y="0"/>
                </a:moveTo>
                <a:lnTo>
                  <a:pt x="927" y="0"/>
                </a:lnTo>
                <a:lnTo>
                  <a:pt x="927" y="19"/>
                </a:lnTo>
                <a:cubicBezTo>
                  <a:pt x="927" y="19"/>
                  <a:pt x="927" y="19"/>
                  <a:pt x="928" y="19"/>
                </a:cubicBezTo>
                <a:cubicBezTo>
                  <a:pt x="948" y="19"/>
                  <a:pt x="965" y="36"/>
                  <a:pt x="965" y="56"/>
                </a:cubicBezTo>
                <a:cubicBezTo>
                  <a:pt x="965" y="77"/>
                  <a:pt x="948" y="94"/>
                  <a:pt x="928" y="94"/>
                </a:cubicBezTo>
                <a:cubicBezTo>
                  <a:pt x="927" y="94"/>
                  <a:pt x="927" y="94"/>
                  <a:pt x="927" y="94"/>
                </a:cubicBezTo>
                <a:lnTo>
                  <a:pt x="927" y="113"/>
                </a:lnTo>
                <a:lnTo>
                  <a:pt x="37" y="113"/>
                </a:lnTo>
                <a:lnTo>
                  <a:pt x="37" y="94"/>
                </a:lnTo>
                <a:cubicBezTo>
                  <a:pt x="17" y="94"/>
                  <a:pt x="0" y="77"/>
                  <a:pt x="0" y="56"/>
                </a:cubicBezTo>
                <a:cubicBezTo>
                  <a:pt x="0" y="36"/>
                  <a:pt x="17" y="19"/>
                  <a:pt x="37" y="19"/>
                </a:cubicBezTo>
                <a:lnTo>
                  <a:pt x="37" y="0"/>
                </a:lnTo>
                <a:close/>
              </a:path>
            </a:pathLst>
          </a:custGeom>
          <a:solidFill>
            <a:schemeClr val="bg1"/>
          </a:solidFill>
          <a:ln w="12700" cap="flat" cmpd="sng">
            <a:solidFill>
              <a:srgbClr val="7F7F7F"/>
            </a:solidFill>
            <a:prstDash val="solid"/>
            <a:round/>
            <a:headEnd type="none" w="med" len="med"/>
            <a:tailEnd type="none" w="med" len="med"/>
          </a:ln>
          <a:effectLst>
            <a:outerShdw blurRad="63500" dist="38100" dir="2700000" algn="tl" rotWithShape="0">
              <a:srgbClr val="000000">
                <a:alpha val="39998"/>
              </a:srgbClr>
            </a:outerShdw>
          </a:effectLst>
        </p:spPr>
        <p:txBody>
          <a:bodyPr lIns="0" tIns="0" rIns="0" bIns="0"/>
          <a:lstStyle/>
          <a:p>
            <a:endParaRPr lang="pt-BR"/>
          </a:p>
        </p:txBody>
      </p:sp>
      <p:sp>
        <p:nvSpPr>
          <p:cNvPr id="73" name="Oval 39"/>
          <p:cNvSpPr>
            <a:spLocks noChangeArrowheads="1"/>
          </p:cNvSpPr>
          <p:nvPr/>
        </p:nvSpPr>
        <p:spPr bwMode="auto">
          <a:xfrm>
            <a:off x="684213" y="5272047"/>
            <a:ext cx="512762" cy="508000"/>
          </a:xfrm>
          <a:prstGeom prst="ellipse">
            <a:avLst/>
          </a:prstGeom>
          <a:solidFill>
            <a:srgbClr val="00223E"/>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algn="ctr" defTabSz="912813">
              <a:defRPr/>
            </a:pPr>
            <a:r>
              <a:rPr lang="pt-BR" sz="1500" b="1">
                <a:solidFill>
                  <a:srgbClr val="FFFFFF"/>
                </a:solidFill>
                <a:latin typeface="Calibri"/>
                <a:ea typeface="+mn-ea"/>
                <a:cs typeface="Calibri"/>
              </a:rPr>
              <a:t>4</a:t>
            </a:r>
          </a:p>
        </p:txBody>
      </p:sp>
      <p:sp>
        <p:nvSpPr>
          <p:cNvPr id="74" name="Oval 39"/>
          <p:cNvSpPr>
            <a:spLocks noChangeArrowheads="1"/>
          </p:cNvSpPr>
          <p:nvPr/>
        </p:nvSpPr>
        <p:spPr bwMode="auto">
          <a:xfrm>
            <a:off x="7850188" y="5281572"/>
            <a:ext cx="520700" cy="539750"/>
          </a:xfrm>
          <a:prstGeom prst="ellipse">
            <a:avLst/>
          </a:prstGeom>
          <a:solidFill>
            <a:srgbClr val="A6A6A6"/>
          </a:solidFill>
          <a:ln>
            <a:noFill/>
          </a:ln>
          <a:effectLst>
            <a:outerShdw blurRad="63500" sx="102000" sy="102000" algn="ctr"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nchor="ctr"/>
          <a:lstStyle/>
          <a:p>
            <a:pPr defTabSz="912813">
              <a:defRPr/>
            </a:pPr>
            <a:endParaRPr lang="pt-BR" sz="2000" b="1">
              <a:solidFill>
                <a:srgbClr val="FFFFFF"/>
              </a:solidFill>
              <a:latin typeface="Calibri"/>
              <a:ea typeface="+mn-ea"/>
              <a:cs typeface="Calibri"/>
            </a:endParaRPr>
          </a:p>
        </p:txBody>
      </p:sp>
      <p:cxnSp>
        <p:nvCxnSpPr>
          <p:cNvPr id="75" name="Straight Connector 74"/>
          <p:cNvCxnSpPr/>
          <p:nvPr/>
        </p:nvCxnSpPr>
        <p:spPr bwMode="auto">
          <a:xfrm>
            <a:off x="1265238" y="6041985"/>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cxnSp>
        <p:nvCxnSpPr>
          <p:cNvPr id="76" name="Straight Connector 75"/>
          <p:cNvCxnSpPr/>
          <p:nvPr/>
        </p:nvCxnSpPr>
        <p:spPr bwMode="auto">
          <a:xfrm>
            <a:off x="1265238" y="5078372"/>
            <a:ext cx="6511925" cy="0"/>
          </a:xfrm>
          <a:prstGeom prst="line">
            <a:avLst/>
          </a:prstGeom>
          <a:solidFill>
            <a:schemeClr val="bg2"/>
          </a:solidFill>
          <a:ln w="12700" cap="flat" cmpd="sng" algn="ctr">
            <a:solidFill>
              <a:schemeClr val="bg1">
                <a:lumMod val="50000"/>
              </a:schemeClr>
            </a:solidFill>
            <a:prstDash val="solid"/>
            <a:round/>
            <a:headEnd type="none" w="med" len="med"/>
            <a:tailEnd type="none" w="med" len="med"/>
          </a:ln>
          <a:effectLst/>
        </p:spPr>
      </p:cxnSp>
      <p:sp>
        <p:nvSpPr>
          <p:cNvPr id="77" name="Content Placeholder 2"/>
          <p:cNvSpPr txBox="1">
            <a:spLocks/>
          </p:cNvSpPr>
          <p:nvPr/>
        </p:nvSpPr>
        <p:spPr bwMode="auto">
          <a:xfrm>
            <a:off x="1284288" y="5121235"/>
            <a:ext cx="66929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6213" indent="-176213" defTabSz="884238" eaLnBrk="0" hangingPunct="0">
              <a:defRPr sz="1600">
                <a:solidFill>
                  <a:schemeClr val="tx1"/>
                </a:solidFill>
                <a:latin typeface="Arial Narrow" pitchFamily="34" charset="0"/>
                <a:ea typeface="MS PGothic" pitchFamily="34" charset="-128"/>
              </a:defRPr>
            </a:lvl1pPr>
            <a:lvl2pPr marL="742950" indent="-285750" defTabSz="884238" eaLnBrk="0" hangingPunct="0">
              <a:defRPr sz="1600">
                <a:solidFill>
                  <a:schemeClr val="tx1"/>
                </a:solidFill>
                <a:latin typeface="Arial Narrow" pitchFamily="34" charset="0"/>
                <a:ea typeface="MS PGothic" pitchFamily="34" charset="-128"/>
              </a:defRPr>
            </a:lvl2pPr>
            <a:lvl3pPr marL="1143000" indent="-228600" defTabSz="884238" eaLnBrk="0" hangingPunct="0">
              <a:defRPr sz="1600">
                <a:solidFill>
                  <a:schemeClr val="tx1"/>
                </a:solidFill>
                <a:latin typeface="Arial Narrow" pitchFamily="34" charset="0"/>
                <a:ea typeface="MS PGothic" pitchFamily="34" charset="-128"/>
              </a:defRPr>
            </a:lvl3pPr>
            <a:lvl4pPr marL="1600200" indent="-228600" defTabSz="884238" eaLnBrk="0" hangingPunct="0">
              <a:defRPr sz="1600">
                <a:solidFill>
                  <a:schemeClr val="tx1"/>
                </a:solidFill>
                <a:latin typeface="Arial Narrow" pitchFamily="34" charset="0"/>
                <a:ea typeface="MS PGothic" pitchFamily="34" charset="-128"/>
              </a:defRPr>
            </a:lvl4pPr>
            <a:lvl5pPr marL="2057400" indent="-228600" defTabSz="884238" eaLnBrk="0" hangingPunct="0">
              <a:defRPr sz="1600">
                <a:solidFill>
                  <a:schemeClr val="tx1"/>
                </a:solidFill>
                <a:latin typeface="Arial Narrow" pitchFamily="34" charset="0"/>
                <a:ea typeface="MS PGothic" pitchFamily="34" charset="-128"/>
              </a:defRPr>
            </a:lvl5pPr>
            <a:lvl6pPr marL="25146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6pPr>
            <a:lvl7pPr marL="29718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7pPr>
            <a:lvl8pPr marL="34290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8pPr>
            <a:lvl9pPr marL="3886200" indent="-228600" defTabSz="884238" eaLnBrk="0" fontAlgn="base" hangingPunct="0">
              <a:spcBef>
                <a:spcPct val="0"/>
              </a:spcBef>
              <a:spcAft>
                <a:spcPct val="0"/>
              </a:spcAft>
              <a:defRPr sz="1600">
                <a:solidFill>
                  <a:schemeClr val="tx1"/>
                </a:solidFill>
                <a:latin typeface="Arial Narrow" pitchFamily="34" charset="0"/>
                <a:ea typeface="MS PGothic" pitchFamily="34" charset="-128"/>
              </a:defRPr>
            </a:lvl9pPr>
          </a:lstStyle>
          <a:p>
            <a:pPr eaLnBrk="1" hangingPunct="1">
              <a:lnSpc>
                <a:spcPts val="1700"/>
              </a:lnSpc>
              <a:buSzPct val="115000"/>
            </a:pPr>
            <a:r>
              <a:rPr lang="en-US" altLang="pt-BR" b="1" dirty="0" err="1">
                <a:solidFill>
                  <a:srgbClr val="00223E"/>
                </a:solidFill>
                <a:latin typeface="Calibri" pitchFamily="34" charset="0"/>
              </a:rPr>
              <a:t>Nossos</a:t>
            </a:r>
            <a:r>
              <a:rPr lang="en-US" altLang="pt-BR" b="1" dirty="0">
                <a:solidFill>
                  <a:srgbClr val="00223E"/>
                </a:solidFill>
                <a:latin typeface="Calibri" pitchFamily="34" charset="0"/>
              </a:rPr>
              <a:t> </a:t>
            </a:r>
            <a:r>
              <a:rPr lang="en-US" altLang="pt-BR" b="1" dirty="0" err="1">
                <a:solidFill>
                  <a:srgbClr val="00223E"/>
                </a:solidFill>
                <a:latin typeface="Calibri" pitchFamily="34" charset="0"/>
              </a:rPr>
              <a:t>Diferenciais</a:t>
            </a:r>
            <a:endParaRPr lang="pt-BR" altLang="pt-BR" b="1" dirty="0">
              <a:solidFill>
                <a:srgbClr val="00223E"/>
              </a:solidFill>
              <a:latin typeface="Calibri" pitchFamily="34" charset="0"/>
            </a:endParaRPr>
          </a:p>
          <a:p>
            <a:pPr>
              <a:lnSpc>
                <a:spcPts val="1700"/>
              </a:lnSpc>
              <a:buClr>
                <a:schemeClr val="tx1"/>
              </a:buClr>
              <a:buSzPct val="115000"/>
              <a:buFont typeface="Wingdings" pitchFamily="2" charset="2"/>
              <a:buChar char="§"/>
            </a:pPr>
            <a:r>
              <a:rPr lang="pt-BR" altLang="pt-BR" sz="1100" dirty="0">
                <a:latin typeface="Calibri" pitchFamily="34" charset="0"/>
              </a:rPr>
              <a:t>Time experiente e trabalhando junto por mais de 10 anos</a:t>
            </a:r>
          </a:p>
          <a:p>
            <a:pPr>
              <a:lnSpc>
                <a:spcPts val="1700"/>
              </a:lnSpc>
              <a:buClr>
                <a:schemeClr val="tx1"/>
              </a:buClr>
              <a:buSzPct val="115000"/>
              <a:buFont typeface="Wingdings" pitchFamily="2" charset="2"/>
              <a:buChar char="§"/>
            </a:pPr>
            <a:r>
              <a:rPr lang="pt-BR" altLang="pt-BR" sz="1100" dirty="0">
                <a:latin typeface="Calibri" pitchFamily="34" charset="0"/>
              </a:rPr>
              <a:t>Sócios são investidores relevantes da estratégia</a:t>
            </a:r>
          </a:p>
          <a:p>
            <a:pPr>
              <a:lnSpc>
                <a:spcPts val="1700"/>
              </a:lnSpc>
              <a:buClr>
                <a:schemeClr val="tx1"/>
              </a:buClr>
              <a:buSzPct val="115000"/>
              <a:buFont typeface="Wingdings" pitchFamily="2" charset="2"/>
              <a:buChar char="§"/>
            </a:pPr>
            <a:r>
              <a:rPr lang="pt-BR" altLang="pt-BR" sz="1100" dirty="0">
                <a:latin typeface="Calibri" pitchFamily="34" charset="0"/>
              </a:rPr>
              <a:t>Marca BTG Pactual e amplo acesso ao mundo corporativo</a:t>
            </a:r>
            <a:endParaRPr lang="en-US" altLang="pt-BR" sz="1100" dirty="0">
              <a:latin typeface="Calibri" pitchFamily="34" charset="0"/>
            </a:endParaRPr>
          </a:p>
        </p:txBody>
      </p:sp>
      <p:sp>
        <p:nvSpPr>
          <p:cNvPr id="78" name="Freeform 132"/>
          <p:cNvSpPr>
            <a:spLocks noChangeAspect="1"/>
          </p:cNvSpPr>
          <p:nvPr/>
        </p:nvSpPr>
        <p:spPr bwMode="auto">
          <a:xfrm>
            <a:off x="8001000" y="5392697"/>
            <a:ext cx="257175" cy="279400"/>
          </a:xfrm>
          <a:custGeom>
            <a:avLst/>
            <a:gdLst>
              <a:gd name="T0" fmla="*/ 2147483647 w 119"/>
              <a:gd name="T1" fmla="*/ 0 h 115"/>
              <a:gd name="T2" fmla="*/ 2147483647 w 119"/>
              <a:gd name="T3" fmla="*/ 2147483647 h 115"/>
              <a:gd name="T4" fmla="*/ 2147483647 w 119"/>
              <a:gd name="T5" fmla="*/ 2147483647 h 115"/>
              <a:gd name="T6" fmla="*/ 2147483647 w 119"/>
              <a:gd name="T7" fmla="*/ 2147483647 h 115"/>
              <a:gd name="T8" fmla="*/ 2147483647 w 119"/>
              <a:gd name="T9" fmla="*/ 2147483647 h 115"/>
              <a:gd name="T10" fmla="*/ 2147483647 w 119"/>
              <a:gd name="T11" fmla="*/ 2147483647 h 115"/>
              <a:gd name="T12" fmla="*/ 2147483647 w 119"/>
              <a:gd name="T13" fmla="*/ 2147483647 h 115"/>
              <a:gd name="T14" fmla="*/ 2147483647 w 119"/>
              <a:gd name="T15" fmla="*/ 2147483647 h 115"/>
              <a:gd name="T16" fmla="*/ 2147483647 w 119"/>
              <a:gd name="T17" fmla="*/ 2147483647 h 115"/>
              <a:gd name="T18" fmla="*/ 0 w 119"/>
              <a:gd name="T19" fmla="*/ 2147483647 h 115"/>
              <a:gd name="T20" fmla="*/ 2147483647 w 119"/>
              <a:gd name="T21" fmla="*/ 2147483647 h 115"/>
              <a:gd name="T22" fmla="*/ 2147483647 w 119"/>
              <a:gd name="T23" fmla="*/ 2147483647 h 115"/>
              <a:gd name="T24" fmla="*/ 2147483647 w 119"/>
              <a:gd name="T25" fmla="*/ 2147483647 h 115"/>
              <a:gd name="T26" fmla="*/ 2147483647 w 119"/>
              <a:gd name="T27" fmla="*/ 2147483647 h 115"/>
              <a:gd name="T28" fmla="*/ 2147483647 w 119"/>
              <a:gd name="T29" fmla="*/ 0 h 1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9"/>
              <a:gd name="T46" fmla="*/ 0 h 115"/>
              <a:gd name="T47" fmla="*/ 119 w 119"/>
              <a:gd name="T48" fmla="*/ 115 h 1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9" h="115">
                <a:moveTo>
                  <a:pt x="116" y="0"/>
                </a:moveTo>
                <a:lnTo>
                  <a:pt x="119" y="5"/>
                </a:lnTo>
                <a:cubicBezTo>
                  <a:pt x="101" y="17"/>
                  <a:pt x="85" y="32"/>
                  <a:pt x="71" y="51"/>
                </a:cubicBezTo>
                <a:cubicBezTo>
                  <a:pt x="56" y="70"/>
                  <a:pt x="45" y="88"/>
                  <a:pt x="39" y="106"/>
                </a:cubicBezTo>
                <a:lnTo>
                  <a:pt x="35" y="109"/>
                </a:lnTo>
                <a:cubicBezTo>
                  <a:pt x="32" y="111"/>
                  <a:pt x="29" y="113"/>
                  <a:pt x="26" y="115"/>
                </a:cubicBezTo>
                <a:cubicBezTo>
                  <a:pt x="26" y="113"/>
                  <a:pt x="25" y="110"/>
                  <a:pt x="23" y="105"/>
                </a:cubicBezTo>
                <a:lnTo>
                  <a:pt x="21" y="100"/>
                </a:lnTo>
                <a:cubicBezTo>
                  <a:pt x="16" y="89"/>
                  <a:pt x="13" y="81"/>
                  <a:pt x="10" y="77"/>
                </a:cubicBezTo>
                <a:cubicBezTo>
                  <a:pt x="7" y="73"/>
                  <a:pt x="3" y="70"/>
                  <a:pt x="0" y="70"/>
                </a:cubicBezTo>
                <a:cubicBezTo>
                  <a:pt x="5" y="66"/>
                  <a:pt x="9" y="63"/>
                  <a:pt x="12" y="63"/>
                </a:cubicBezTo>
                <a:cubicBezTo>
                  <a:pt x="17" y="63"/>
                  <a:pt x="22" y="70"/>
                  <a:pt x="28" y="83"/>
                </a:cubicBezTo>
                <a:lnTo>
                  <a:pt x="31" y="90"/>
                </a:lnTo>
                <a:cubicBezTo>
                  <a:pt x="42" y="72"/>
                  <a:pt x="55" y="54"/>
                  <a:pt x="69" y="39"/>
                </a:cubicBezTo>
                <a:cubicBezTo>
                  <a:pt x="84" y="23"/>
                  <a:pt x="100" y="10"/>
                  <a:pt x="116" y="0"/>
                </a:cubicBezTo>
              </a:path>
            </a:pathLst>
          </a:custGeom>
          <a:solidFill>
            <a:schemeClr val="accent2"/>
          </a:solidFill>
          <a:ln>
            <a:noFill/>
          </a:ln>
          <a:effectLst>
            <a:outerShdw blurRad="63500" dist="38100" dir="2700000" algn="tl" rotWithShape="0">
              <a:srgbClr val="00000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lIns="91404" tIns="45702" rIns="91404" bIns="45702"/>
          <a:lstStyle/>
          <a:p>
            <a:endParaRPr lang="pt-BR"/>
          </a:p>
        </p:txBody>
      </p:sp>
    </p:spTree>
    <p:extLst>
      <p:ext uri="{BB962C8B-B14F-4D97-AF65-F5344CB8AC3E}">
        <p14:creationId xmlns:p14="http://schemas.microsoft.com/office/powerpoint/2010/main" val="228359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539750" y="162032"/>
            <a:ext cx="8097838" cy="648850"/>
          </a:xfrm>
        </p:spPr>
        <p:txBody>
          <a:bodyPr/>
          <a:lstStyle/>
          <a:p>
            <a:r>
              <a:rPr lang="en-US" dirty="0" err="1"/>
              <a:t>Processo</a:t>
            </a:r>
            <a:r>
              <a:rPr lang="en-US" dirty="0"/>
              <a:t> de </a:t>
            </a:r>
            <a:r>
              <a:rPr lang="en-US" dirty="0" err="1"/>
              <a:t>Investimento</a:t>
            </a:r>
            <a:endParaRPr lang="en-US" sz="2500" dirty="0"/>
          </a:p>
        </p:txBody>
      </p:sp>
      <p:sp>
        <p:nvSpPr>
          <p:cNvPr id="3" name="Rectangle 2"/>
          <p:cNvSpPr/>
          <p:nvPr/>
        </p:nvSpPr>
        <p:spPr>
          <a:xfrm>
            <a:off x="539750" y="638372"/>
            <a:ext cx="7961071" cy="4199919"/>
          </a:xfrm>
          <a:prstGeom prst="rect">
            <a:avLst/>
          </a:prstGeom>
          <a:noFill/>
        </p:spPr>
      </p:sp>
      <p:graphicFrame>
        <p:nvGraphicFramePr>
          <p:cNvPr id="12" name="Diagram 11"/>
          <p:cNvGraphicFramePr/>
          <p:nvPr>
            <p:extLst>
              <p:ext uri="{D42A27DB-BD31-4B8C-83A1-F6EECF244321}">
                <p14:modId xmlns:p14="http://schemas.microsoft.com/office/powerpoint/2010/main" val="1718166413"/>
              </p:ext>
            </p:extLst>
          </p:nvPr>
        </p:nvGraphicFramePr>
        <p:xfrm>
          <a:off x="539750" y="1054832"/>
          <a:ext cx="7961071" cy="3001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247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a:t>
            </a:r>
            <a:r>
              <a:rPr lang="en-US" dirty="0" err="1"/>
              <a:t>Absoluto</a:t>
            </a:r>
            <a:r>
              <a:rPr lang="en-US" dirty="0"/>
              <a:t> </a:t>
            </a:r>
            <a:r>
              <a:rPr lang="en-US" dirty="0" err="1"/>
              <a:t>Institucional</a:t>
            </a:r>
            <a:r>
              <a:rPr lang="en-US" dirty="0"/>
              <a:t> FIQ FIA</a:t>
            </a:r>
            <a:endParaRPr lang="en-US" sz="2000" dirty="0"/>
          </a:p>
        </p:txBody>
      </p:sp>
      <p:sp>
        <p:nvSpPr>
          <p:cNvPr id="3" name="Text Placeholder 2"/>
          <p:cNvSpPr>
            <a:spLocks noGrp="1"/>
          </p:cNvSpPr>
          <p:nvPr>
            <p:ph type="body" sz="quarter" idx="12"/>
          </p:nvPr>
        </p:nvSpPr>
        <p:spPr/>
        <p:txBody>
          <a:bodyPr/>
          <a:lstStyle/>
          <a:p>
            <a:r>
              <a:rPr lang="pt-BR" dirty="0"/>
              <a:t>Seção 4</a:t>
            </a:r>
          </a:p>
          <a:p>
            <a:endParaRPr lang="pt-BR" dirty="0"/>
          </a:p>
        </p:txBody>
      </p:sp>
    </p:spTree>
    <p:extLst>
      <p:ext uri="{BB962C8B-B14F-4D97-AF65-F5344CB8AC3E}">
        <p14:creationId xmlns:p14="http://schemas.microsoft.com/office/powerpoint/2010/main" val="378990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539750" y="120650"/>
            <a:ext cx="8097838" cy="762000"/>
          </a:xfrm>
        </p:spPr>
        <p:txBody>
          <a:bodyPr/>
          <a:lstStyle/>
          <a:p>
            <a:r>
              <a:rPr lang="pt-BR" dirty="0"/>
              <a:t>Performance BTG Pactual Absoluto Institucional FIQ FIA</a:t>
            </a:r>
            <a:endParaRPr lang="en-US" sz="2000" dirty="0"/>
          </a:p>
        </p:txBody>
      </p:sp>
      <p:graphicFrame>
        <p:nvGraphicFramePr>
          <p:cNvPr id="14" name="Table 13"/>
          <p:cNvGraphicFramePr>
            <a:graphicFrameLocks noGrp="1"/>
          </p:cNvGraphicFramePr>
          <p:nvPr>
            <p:extLst/>
          </p:nvPr>
        </p:nvGraphicFramePr>
        <p:xfrm>
          <a:off x="2656001" y="5653214"/>
          <a:ext cx="3831996" cy="623778"/>
        </p:xfrm>
        <a:graphic>
          <a:graphicData uri="http://schemas.openxmlformats.org/drawingml/2006/table">
            <a:tbl>
              <a:tblPr/>
              <a:tblGrid>
                <a:gridCol w="1237343">
                  <a:extLst>
                    <a:ext uri="{9D8B030D-6E8A-4147-A177-3AD203B41FA5}">
                      <a16:colId xmlns:a16="http://schemas.microsoft.com/office/drawing/2014/main" val="20000"/>
                    </a:ext>
                  </a:extLst>
                </a:gridCol>
                <a:gridCol w="1190915">
                  <a:extLst>
                    <a:ext uri="{9D8B030D-6E8A-4147-A177-3AD203B41FA5}">
                      <a16:colId xmlns:a16="http://schemas.microsoft.com/office/drawing/2014/main" val="20001"/>
                    </a:ext>
                  </a:extLst>
                </a:gridCol>
                <a:gridCol w="1403738">
                  <a:extLst>
                    <a:ext uri="{9D8B030D-6E8A-4147-A177-3AD203B41FA5}">
                      <a16:colId xmlns:a16="http://schemas.microsoft.com/office/drawing/2014/main" val="20002"/>
                    </a:ext>
                  </a:extLst>
                </a:gridCol>
              </a:tblGrid>
              <a:tr h="2104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bg1"/>
                        </a:solidFill>
                        <a:effectLst/>
                        <a:latin typeface="Calibri" panose="020F0502020204030204" pitchFamily="34" charset="0"/>
                        <a:ea typeface="Arial Unicode MS" pitchFamily="34" charset="-128"/>
                        <a:cs typeface="Arial Unicode MS" pitchFamily="34" charset="-128"/>
                      </a:endParaRPr>
                    </a:p>
                  </a:txBody>
                  <a:tcPr marL="8965" marR="8965" marT="8965" marB="0" anchor="ctr" horzOverflow="overflow">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err="1">
                          <a:ln>
                            <a:noFill/>
                          </a:ln>
                          <a:solidFill>
                            <a:schemeClr val="bg1"/>
                          </a:solidFill>
                          <a:effectLst/>
                          <a:latin typeface="Calibri" panose="020F0502020204030204" pitchFamily="34" charset="0"/>
                          <a:ea typeface="Arial Unicode MS" pitchFamily="34" charset="-128"/>
                          <a:cs typeface="Arial Unicode MS" pitchFamily="34" charset="-128"/>
                        </a:rPr>
                        <a:t>Retorno</a:t>
                      </a:r>
                      <a:r>
                        <a:rPr kumimoji="0" lang="en-US" sz="1000" b="1" i="0" u="none" strike="noStrike" cap="none" normalizeH="0" baseline="0" dirty="0">
                          <a:ln>
                            <a:noFill/>
                          </a:ln>
                          <a:solidFill>
                            <a:schemeClr val="bg1"/>
                          </a:solidFill>
                          <a:effectLst/>
                          <a:latin typeface="Calibri" panose="020F0502020204030204" pitchFamily="34" charset="0"/>
                          <a:ea typeface="Arial Unicode MS" pitchFamily="34" charset="-128"/>
                          <a:cs typeface="Arial Unicode MS" pitchFamily="34" charset="-128"/>
                        </a:rPr>
                        <a:t> Total</a:t>
                      </a:r>
                    </a:p>
                  </a:txBody>
                  <a:tcPr marL="8965" marR="8965" marT="896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kern="1200" cap="none" normalizeH="0" baseline="0" dirty="0" err="1">
                          <a:ln>
                            <a:noFill/>
                          </a:ln>
                          <a:solidFill>
                            <a:schemeClr val="bg1"/>
                          </a:solidFill>
                          <a:effectLst/>
                          <a:latin typeface="Calibri" panose="020F0502020204030204" pitchFamily="34" charset="0"/>
                          <a:ea typeface="Arial Unicode MS" pitchFamily="34" charset="-128"/>
                          <a:cs typeface="Arial Unicode MS" pitchFamily="34" charset="-128"/>
                        </a:rPr>
                        <a:t>Retorno</a:t>
                      </a:r>
                      <a:r>
                        <a:rPr kumimoji="0" lang="en-US" sz="1000" b="1" i="0" u="none" strike="noStrike" kern="1200" cap="none" normalizeH="0" baseline="0" dirty="0">
                          <a:ln>
                            <a:noFill/>
                          </a:ln>
                          <a:solidFill>
                            <a:schemeClr val="bg1"/>
                          </a:solidFill>
                          <a:effectLst/>
                          <a:latin typeface="Calibri" panose="020F0502020204030204" pitchFamily="34" charset="0"/>
                          <a:ea typeface="Arial Unicode MS" pitchFamily="34" charset="-128"/>
                          <a:cs typeface="Arial Unicode MS" pitchFamily="34" charset="-128"/>
                        </a:rPr>
                        <a:t> </a:t>
                      </a:r>
                      <a:r>
                        <a:rPr kumimoji="0" lang="en-US" sz="1000" b="1" i="0" u="none" strike="noStrike" kern="1200" cap="none" normalizeH="0" baseline="0" dirty="0" err="1">
                          <a:ln>
                            <a:noFill/>
                          </a:ln>
                          <a:solidFill>
                            <a:schemeClr val="bg1"/>
                          </a:solidFill>
                          <a:effectLst/>
                          <a:latin typeface="Calibri" panose="020F0502020204030204" pitchFamily="34" charset="0"/>
                          <a:ea typeface="Arial Unicode MS" pitchFamily="34" charset="-128"/>
                          <a:cs typeface="Arial Unicode MS" pitchFamily="34" charset="-128"/>
                        </a:rPr>
                        <a:t>Anualizado</a:t>
                      </a:r>
                      <a:endParaRPr kumimoji="0" lang="en-US" sz="1000" b="1" i="0" u="none" strike="noStrike" kern="1200" cap="none" normalizeH="0" baseline="0" dirty="0">
                        <a:ln>
                          <a:noFill/>
                        </a:ln>
                        <a:solidFill>
                          <a:schemeClr val="bg1"/>
                        </a:solidFill>
                        <a:effectLst/>
                        <a:latin typeface="Calibri" panose="020F0502020204030204" pitchFamily="34" charset="0"/>
                        <a:ea typeface="Arial Unicode MS" pitchFamily="34" charset="-128"/>
                        <a:cs typeface="Arial Unicode MS" pitchFamily="34" charset="-128"/>
                      </a:endParaRPr>
                    </a:p>
                  </a:txBody>
                  <a:tcPr marL="8965" marR="8965" marT="896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206640">
                <a:tc>
                  <a:txBody>
                    <a:bodyPr/>
                    <a:lstStyle/>
                    <a:p>
                      <a:pPr marL="0" marR="0">
                        <a:spcBef>
                          <a:spcPts val="0"/>
                        </a:spcBef>
                        <a:spcAft>
                          <a:spcPts val="0"/>
                        </a:spcAft>
                      </a:pPr>
                      <a:r>
                        <a:rPr lang="en-US" sz="1000" dirty="0" err="1">
                          <a:solidFill>
                            <a:schemeClr val="tx1">
                              <a:lumMod val="95000"/>
                              <a:lumOff val="5000"/>
                            </a:schemeClr>
                          </a:solidFill>
                          <a:effectLst/>
                          <a:latin typeface="Calibri" panose="020F0502020204030204" pitchFamily="34" charset="0"/>
                          <a:ea typeface="Calibri"/>
                          <a:cs typeface="Times New Roman"/>
                        </a:rPr>
                        <a:t>Absoluto</a:t>
                      </a:r>
                      <a:r>
                        <a:rPr lang="en-US" sz="1000" dirty="0">
                          <a:solidFill>
                            <a:schemeClr val="tx1">
                              <a:lumMod val="95000"/>
                              <a:lumOff val="5000"/>
                            </a:schemeClr>
                          </a:solidFill>
                          <a:effectLst/>
                          <a:latin typeface="Calibri" panose="020F0502020204030204" pitchFamily="34" charset="0"/>
                          <a:ea typeface="Calibri"/>
                          <a:cs typeface="Times New Roman"/>
                        </a:rPr>
                        <a:t> </a:t>
                      </a:r>
                      <a:r>
                        <a:rPr lang="en-US" sz="1000" dirty="0" err="1">
                          <a:solidFill>
                            <a:schemeClr val="tx1">
                              <a:lumMod val="95000"/>
                              <a:lumOff val="5000"/>
                            </a:schemeClr>
                          </a:solidFill>
                          <a:effectLst/>
                          <a:latin typeface="Calibri" panose="020F0502020204030204" pitchFamily="34" charset="0"/>
                          <a:ea typeface="Calibri"/>
                          <a:cs typeface="Times New Roman"/>
                        </a:rPr>
                        <a:t>Institucional</a:t>
                      </a:r>
                      <a:endParaRPr lang="en-US" sz="1000" dirty="0">
                        <a:solidFill>
                          <a:schemeClr val="tx1">
                            <a:lumMod val="95000"/>
                            <a:lumOff val="5000"/>
                          </a:schemeClr>
                        </a:solidFill>
                        <a:effectLst/>
                        <a:latin typeface="Calibri" panose="020F0502020204030204" pitchFamily="34" charset="0"/>
                        <a:ea typeface="Calibri"/>
                        <a:cs typeface="Times New Roman"/>
                      </a:endParaRPr>
                    </a:p>
                  </a:txBody>
                  <a:tcPr marL="44450" marR="4445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127,25%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12,81%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6640">
                <a:tc>
                  <a:txBody>
                    <a:bodyPr/>
                    <a:lstStyle/>
                    <a:p>
                      <a:pPr marL="0" marR="0">
                        <a:spcBef>
                          <a:spcPts val="0"/>
                        </a:spcBef>
                        <a:spcAft>
                          <a:spcPts val="0"/>
                        </a:spcAft>
                      </a:pPr>
                      <a:r>
                        <a:rPr lang="en-US" sz="1000" i="1" dirty="0" err="1">
                          <a:solidFill>
                            <a:schemeClr val="tx1">
                              <a:lumMod val="95000"/>
                              <a:lumOff val="5000"/>
                            </a:schemeClr>
                          </a:solidFill>
                          <a:effectLst/>
                          <a:latin typeface="Calibri" panose="020F0502020204030204" pitchFamily="34" charset="0"/>
                          <a:ea typeface="Calibri"/>
                          <a:cs typeface="Times New Roman"/>
                        </a:rPr>
                        <a:t>Ibovespa</a:t>
                      </a:r>
                      <a:endParaRPr lang="en-US" sz="1000" i="1" dirty="0">
                        <a:solidFill>
                          <a:schemeClr val="tx1">
                            <a:lumMod val="95000"/>
                            <a:lumOff val="5000"/>
                          </a:schemeClr>
                        </a:solidFill>
                        <a:effectLst/>
                        <a:latin typeface="Calibri" panose="020F0502020204030204" pitchFamily="34" charset="0"/>
                        <a:ea typeface="Calibri"/>
                        <a:cs typeface="Times New Roman"/>
                      </a:endParaRPr>
                    </a:p>
                  </a:txBody>
                  <a:tcPr marL="44450" marR="4445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-0,93%</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-0,14%</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 name="Text Box 4"/>
          <p:cNvSpPr txBox="1">
            <a:spLocks noChangeArrowheads="1"/>
          </p:cNvSpPr>
          <p:nvPr/>
        </p:nvSpPr>
        <p:spPr bwMode="auto">
          <a:xfrm>
            <a:off x="539750" y="973138"/>
            <a:ext cx="8097838" cy="304800"/>
          </a:xfrm>
          <a:prstGeom prst="rect">
            <a:avLst/>
          </a:prstGeom>
          <a:noFill/>
          <a:ln w="12700" algn="ctr">
            <a:noFill/>
            <a:miter lim="800000"/>
            <a:headEnd/>
            <a:tailEnd/>
          </a:ln>
          <a:effectLst/>
        </p:spPr>
        <p:txBody>
          <a:bodyPr lIns="0" tIns="0" rIns="0" bIns="0"/>
          <a:lstStyle/>
          <a:p>
            <a:pPr>
              <a:spcBef>
                <a:spcPct val="50000"/>
              </a:spcBef>
            </a:pPr>
            <a:r>
              <a:rPr lang="pt-BR" sz="1400" dirty="0">
                <a:solidFill>
                  <a:srgbClr val="007EC0"/>
                </a:solidFill>
                <a:latin typeface="Calibri" pitchFamily="34" charset="0"/>
              </a:rPr>
              <a:t>Performance vs. Ibovespa desde o início: Alpha acumulado de 127%</a:t>
            </a:r>
          </a:p>
          <a:p>
            <a:pPr>
              <a:spcBef>
                <a:spcPct val="50000"/>
              </a:spcBef>
            </a:pPr>
            <a:endParaRPr lang="en-US" sz="1400" dirty="0">
              <a:solidFill>
                <a:srgbClr val="007EC0"/>
              </a:solidFill>
              <a:latin typeface="Calibri" pitchFamily="34" charset="0"/>
            </a:endParaRPr>
          </a:p>
        </p:txBody>
      </p:sp>
      <p:sp>
        <p:nvSpPr>
          <p:cNvPr id="11" name="TextBox 7"/>
          <p:cNvSpPr txBox="1">
            <a:spLocks noChangeArrowheads="1"/>
          </p:cNvSpPr>
          <p:nvPr/>
        </p:nvSpPr>
        <p:spPr bwMode="auto">
          <a:xfrm>
            <a:off x="7581900" y="1436633"/>
            <a:ext cx="1448597" cy="391553"/>
          </a:xfrm>
          <a:prstGeom prst="rect">
            <a:avLst/>
          </a:prstGeom>
          <a:noFill/>
          <a:ln w="9525">
            <a:noFill/>
            <a:miter lim="800000"/>
            <a:headEnd/>
            <a:tailEnd/>
          </a:ln>
        </p:spPr>
        <p:txBody>
          <a:bodyPr wrap="square" lIns="82961" tIns="41483" rIns="82961" bIns="41483">
            <a:spAutoFit/>
          </a:bodyPr>
          <a:lstStyle/>
          <a:p>
            <a:pPr algn="ctr"/>
            <a:r>
              <a:rPr lang="pt-BR" sz="1000" dirty="0">
                <a:solidFill>
                  <a:schemeClr val="tx1">
                    <a:lumMod val="95000"/>
                    <a:lumOff val="5000"/>
                  </a:schemeClr>
                </a:solidFill>
                <a:latin typeface="calibri" panose="020F0502020204030204" pitchFamily="34" charset="0"/>
              </a:rPr>
              <a:t>Absoluto Institucional</a:t>
            </a:r>
          </a:p>
          <a:p>
            <a:pPr algn="ctr"/>
            <a:r>
              <a:rPr lang="pt-BR" sz="1000" dirty="0">
                <a:solidFill>
                  <a:schemeClr val="tx1">
                    <a:lumMod val="95000"/>
                    <a:lumOff val="5000"/>
                  </a:schemeClr>
                </a:solidFill>
                <a:latin typeface="calibri" panose="020F0502020204030204" pitchFamily="34" charset="0"/>
              </a:rPr>
              <a:t>127,25 %</a:t>
            </a:r>
          </a:p>
        </p:txBody>
      </p:sp>
      <p:sp>
        <p:nvSpPr>
          <p:cNvPr id="12" name="TextBox 8"/>
          <p:cNvSpPr txBox="1">
            <a:spLocks noChangeArrowheads="1"/>
          </p:cNvSpPr>
          <p:nvPr/>
        </p:nvSpPr>
        <p:spPr bwMode="auto">
          <a:xfrm>
            <a:off x="8153589" y="3484196"/>
            <a:ext cx="729155" cy="391553"/>
          </a:xfrm>
          <a:prstGeom prst="rect">
            <a:avLst/>
          </a:prstGeom>
          <a:noFill/>
          <a:ln w="9525">
            <a:noFill/>
            <a:miter lim="800000"/>
            <a:headEnd/>
            <a:tailEnd/>
          </a:ln>
        </p:spPr>
        <p:txBody>
          <a:bodyPr wrap="square" lIns="82961" tIns="41483" rIns="82961" bIns="41483">
            <a:spAutoFit/>
          </a:bodyPr>
          <a:lstStyle/>
          <a:p>
            <a:pPr algn="ctr"/>
            <a:r>
              <a:rPr lang="pt-BR" sz="1000" dirty="0">
                <a:latin typeface="calibri" panose="020F0502020204030204" pitchFamily="34" charset="0"/>
              </a:rPr>
              <a:t>Ibovespa </a:t>
            </a:r>
          </a:p>
          <a:p>
            <a:pPr algn="ctr"/>
            <a:r>
              <a:rPr lang="pt-BR" sz="1000" dirty="0">
                <a:latin typeface="calibri" panose="020F0502020204030204" pitchFamily="34" charset="0"/>
              </a:rPr>
              <a:t> -0,93%</a:t>
            </a:r>
          </a:p>
        </p:txBody>
      </p:sp>
      <p:graphicFrame>
        <p:nvGraphicFramePr>
          <p:cNvPr id="9" name="Chart 8"/>
          <p:cNvGraphicFramePr>
            <a:graphicFrameLocks/>
          </p:cNvGraphicFramePr>
          <p:nvPr>
            <p:extLst/>
          </p:nvPr>
        </p:nvGraphicFramePr>
        <p:xfrm>
          <a:off x="582082" y="1307045"/>
          <a:ext cx="7979835" cy="4243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166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title" idx="4294967295"/>
            <p:custDataLst>
              <p:tags r:id="rId2"/>
            </p:custDataLst>
          </p:nvPr>
        </p:nvSpPr>
        <p:spPr/>
        <p:txBody>
          <a:bodyPr/>
          <a:lstStyle/>
          <a:p>
            <a:pPr eaLnBrk="1" hangingPunct="1"/>
            <a:r>
              <a:rPr lang="en-US" altLang="pt-BR" sz="2400" dirty="0"/>
              <a:t>BTG </a:t>
            </a:r>
            <a:r>
              <a:rPr lang="en-US" altLang="pt-BR" sz="2400" dirty="0" err="1"/>
              <a:t>Pactual</a:t>
            </a:r>
            <a:r>
              <a:rPr lang="en-US" altLang="pt-BR" sz="2400" dirty="0"/>
              <a:t> </a:t>
            </a:r>
            <a:r>
              <a:rPr lang="en-US" altLang="pt-BR" sz="2400" dirty="0" err="1"/>
              <a:t>Absoluto</a:t>
            </a:r>
            <a:r>
              <a:rPr lang="en-US" altLang="pt-BR" sz="2400" dirty="0"/>
              <a:t> </a:t>
            </a:r>
            <a:r>
              <a:rPr lang="en-US" altLang="pt-BR" sz="2400" dirty="0" err="1"/>
              <a:t>Institucional</a:t>
            </a:r>
            <a:r>
              <a:rPr lang="en-US" altLang="pt-BR" sz="2400" dirty="0"/>
              <a:t> FIQ de FI </a:t>
            </a:r>
            <a:r>
              <a:rPr lang="en-US" altLang="pt-BR" sz="2400" dirty="0" err="1"/>
              <a:t>Ações</a:t>
            </a:r>
            <a:endParaRPr lang="en-US" altLang="pt-BR" sz="2400" dirty="0"/>
          </a:p>
        </p:txBody>
      </p:sp>
      <p:sp>
        <p:nvSpPr>
          <p:cNvPr id="152579" name="Text Box 10"/>
          <p:cNvSpPr txBox="1">
            <a:spLocks noChangeArrowheads="1"/>
          </p:cNvSpPr>
          <p:nvPr/>
        </p:nvSpPr>
        <p:spPr bwMode="auto">
          <a:xfrm>
            <a:off x="539750" y="973138"/>
            <a:ext cx="8097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eaLnBrk="0" hangingPunct="0">
              <a:buClr>
                <a:srgbClr val="007EC0"/>
              </a:buClr>
              <a:buSzPct val="115000"/>
              <a:buFont typeface="Arial" pitchFamily="34" charset="0"/>
              <a:buChar char="•"/>
              <a:defRPr sz="1600">
                <a:solidFill>
                  <a:srgbClr val="333333"/>
                </a:solidFill>
                <a:latin typeface="Calibri" pitchFamily="34" charset="0"/>
                <a:ea typeface="MS PGothic" pitchFamily="34" charset="-128"/>
              </a:defRPr>
            </a:lvl1pPr>
            <a:lvl2pPr marL="742950" indent="-285750" eaLnBrk="0" hangingPunct="0">
              <a:buClr>
                <a:srgbClr val="007EC0"/>
              </a:buClr>
              <a:buFont typeface="Calibri" pitchFamily="34" charset="0"/>
              <a:buChar char="−"/>
              <a:defRPr sz="1600">
                <a:solidFill>
                  <a:srgbClr val="333333"/>
                </a:solidFill>
                <a:latin typeface="Calibri" pitchFamily="34" charset="0"/>
                <a:ea typeface="MS PGothic" pitchFamily="34" charset="-128"/>
              </a:defRPr>
            </a:lvl2pPr>
            <a:lvl3pPr marL="1143000" indent="-228600" eaLnBrk="0" hangingPunct="0">
              <a:buClr>
                <a:srgbClr val="007EC0"/>
              </a:buClr>
              <a:buSzPct val="85000"/>
              <a:buFont typeface="Arial" pitchFamily="34" charset="0"/>
              <a:buChar char="•"/>
              <a:defRPr sz="1400">
                <a:solidFill>
                  <a:srgbClr val="333333"/>
                </a:solidFill>
                <a:latin typeface="Calibri" pitchFamily="34" charset="0"/>
                <a:ea typeface="MS PGothic" pitchFamily="34" charset="-128"/>
              </a:defRPr>
            </a:lvl3pPr>
            <a:lvl4pPr marL="1600200" indent="-228600" eaLnBrk="0" hangingPunct="0">
              <a:buClr>
                <a:srgbClr val="007EC0"/>
              </a:buClr>
              <a:buFont typeface="Calibri" pitchFamily="34" charset="0"/>
              <a:buChar char="−"/>
              <a:defRPr sz="1400">
                <a:solidFill>
                  <a:srgbClr val="333333"/>
                </a:solidFill>
                <a:latin typeface="Calibri" pitchFamily="34" charset="0"/>
                <a:ea typeface="MS PGothic" pitchFamily="34" charset="-128"/>
              </a:defRPr>
            </a:lvl4pPr>
            <a:lvl5pPr marL="2057400" indent="-228600" eaLnBrk="0" hangingPunct="0">
              <a:buClr>
                <a:srgbClr val="007EC0"/>
              </a:buClr>
              <a:buSzPct val="115000"/>
              <a:buFont typeface="Arial" pitchFamily="34" charset="0"/>
              <a:buChar char="•"/>
              <a:defRPr sz="1200">
                <a:solidFill>
                  <a:srgbClr val="333333"/>
                </a:solidFill>
                <a:latin typeface="Calibri" pitchFamily="34" charset="0"/>
                <a:ea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9pPr>
          </a:lstStyle>
          <a:p>
            <a:pPr eaLnBrk="1" hangingPunct="1">
              <a:spcBef>
                <a:spcPct val="50000"/>
              </a:spcBef>
              <a:buNone/>
            </a:pPr>
            <a:r>
              <a:rPr lang="en-US" altLang="pt-BR" sz="1800" dirty="0">
                <a:solidFill>
                  <a:srgbClr val="007EC0"/>
                </a:solidFill>
              </a:rPr>
              <a:t>Performance </a:t>
            </a:r>
            <a:r>
              <a:rPr lang="en-US" altLang="pt-BR" sz="1800" dirty="0" err="1">
                <a:solidFill>
                  <a:srgbClr val="007EC0"/>
                </a:solidFill>
              </a:rPr>
              <a:t>Atualizada</a:t>
            </a:r>
            <a:r>
              <a:rPr lang="en-US" altLang="pt-BR" sz="1800" dirty="0">
                <a:solidFill>
                  <a:srgbClr val="007EC0"/>
                </a:solidFill>
              </a:rPr>
              <a:t> </a:t>
            </a:r>
            <a:r>
              <a:rPr lang="en-US" altLang="pt-BR" sz="1800" dirty="0" err="1">
                <a:solidFill>
                  <a:srgbClr val="007EC0"/>
                </a:solidFill>
              </a:rPr>
              <a:t>até</a:t>
            </a:r>
            <a:r>
              <a:rPr lang="en-US" altLang="pt-BR" sz="1800" dirty="0">
                <a:solidFill>
                  <a:srgbClr val="007EC0"/>
                </a:solidFill>
              </a:rPr>
              <a:t> 31/05/2017</a:t>
            </a:r>
          </a:p>
        </p:txBody>
      </p:sp>
      <p:sp>
        <p:nvSpPr>
          <p:cNvPr id="152580" name="Rectangle 6"/>
          <p:cNvSpPr>
            <a:spLocks noChangeArrowheads="1"/>
          </p:cNvSpPr>
          <p:nvPr/>
        </p:nvSpPr>
        <p:spPr bwMode="auto">
          <a:xfrm>
            <a:off x="452438" y="1238688"/>
            <a:ext cx="8132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4" tIns="45688" rIns="91374" bIns="45688">
            <a:spAutoFit/>
          </a:bodyPr>
          <a:lstStyle>
            <a:lvl1pPr eaLnBrk="0" hangingPunct="0">
              <a:buClr>
                <a:srgbClr val="007EC0"/>
              </a:buClr>
              <a:buSzPct val="115000"/>
              <a:buFont typeface="Arial" pitchFamily="34" charset="0"/>
              <a:buChar char="•"/>
              <a:defRPr sz="1600">
                <a:solidFill>
                  <a:srgbClr val="333333"/>
                </a:solidFill>
                <a:latin typeface="Calibri" pitchFamily="34" charset="0"/>
                <a:ea typeface="MS PGothic" pitchFamily="34" charset="-128"/>
              </a:defRPr>
            </a:lvl1pPr>
            <a:lvl2pPr marL="742950" indent="-285750" eaLnBrk="0" hangingPunct="0">
              <a:buClr>
                <a:srgbClr val="007EC0"/>
              </a:buClr>
              <a:buFont typeface="Calibri" pitchFamily="34" charset="0"/>
              <a:buChar char="−"/>
              <a:defRPr sz="1600">
                <a:solidFill>
                  <a:srgbClr val="333333"/>
                </a:solidFill>
                <a:latin typeface="Calibri" pitchFamily="34" charset="0"/>
                <a:ea typeface="MS PGothic" pitchFamily="34" charset="-128"/>
              </a:defRPr>
            </a:lvl2pPr>
            <a:lvl3pPr marL="1143000" indent="-228600" eaLnBrk="0" hangingPunct="0">
              <a:buClr>
                <a:srgbClr val="007EC0"/>
              </a:buClr>
              <a:buSzPct val="85000"/>
              <a:buFont typeface="Arial" pitchFamily="34" charset="0"/>
              <a:buChar char="•"/>
              <a:defRPr sz="1400">
                <a:solidFill>
                  <a:srgbClr val="333333"/>
                </a:solidFill>
                <a:latin typeface="Calibri" pitchFamily="34" charset="0"/>
                <a:ea typeface="MS PGothic" pitchFamily="34" charset="-128"/>
              </a:defRPr>
            </a:lvl3pPr>
            <a:lvl4pPr marL="1600200" indent="-228600" eaLnBrk="0" hangingPunct="0">
              <a:buClr>
                <a:srgbClr val="007EC0"/>
              </a:buClr>
              <a:buFont typeface="Calibri" pitchFamily="34" charset="0"/>
              <a:buChar char="−"/>
              <a:defRPr sz="1400">
                <a:solidFill>
                  <a:srgbClr val="333333"/>
                </a:solidFill>
                <a:latin typeface="Calibri" pitchFamily="34" charset="0"/>
                <a:ea typeface="MS PGothic" pitchFamily="34" charset="-128"/>
              </a:defRPr>
            </a:lvl4pPr>
            <a:lvl5pPr marL="2057400" indent="-228600" eaLnBrk="0" hangingPunct="0">
              <a:buClr>
                <a:srgbClr val="007EC0"/>
              </a:buClr>
              <a:buSzPct val="115000"/>
              <a:buFont typeface="Arial" pitchFamily="34" charset="0"/>
              <a:buChar char="•"/>
              <a:defRPr sz="1200">
                <a:solidFill>
                  <a:srgbClr val="333333"/>
                </a:solidFill>
                <a:latin typeface="Calibri" pitchFamily="34" charset="0"/>
                <a:ea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9pPr>
          </a:lstStyle>
          <a:p>
            <a:pPr>
              <a:buClrTx/>
              <a:buSzTx/>
              <a:buFontTx/>
              <a:buNone/>
            </a:pPr>
            <a:r>
              <a:rPr lang="en-US" altLang="pt-BR" sz="1200" b="1" dirty="0" err="1">
                <a:solidFill>
                  <a:srgbClr val="000000"/>
                </a:solidFill>
              </a:rPr>
              <a:t>Rentabilidade</a:t>
            </a:r>
            <a:r>
              <a:rPr lang="en-US" altLang="pt-BR" sz="1200" b="1" dirty="0">
                <a:solidFill>
                  <a:srgbClr val="000000"/>
                </a:solidFill>
              </a:rPr>
              <a:t> (%) em R$ </a:t>
            </a:r>
            <a:r>
              <a:rPr lang="en-US" altLang="pt-BR" sz="1200" b="1" baseline="30000" dirty="0">
                <a:solidFill>
                  <a:srgbClr val="000000"/>
                </a:solidFill>
              </a:rPr>
              <a:t>1</a:t>
            </a:r>
            <a:endParaRPr lang="en-US" altLang="pt-BR" sz="1200" b="1" dirty="0">
              <a:solidFill>
                <a:srgbClr val="000000"/>
              </a:solidFill>
            </a:endParaRPr>
          </a:p>
        </p:txBody>
      </p:sp>
      <p:sp>
        <p:nvSpPr>
          <p:cNvPr id="152581" name="Line 13"/>
          <p:cNvSpPr>
            <a:spLocks noChangeShapeType="1"/>
          </p:cNvSpPr>
          <p:nvPr/>
        </p:nvSpPr>
        <p:spPr bwMode="auto">
          <a:xfrm>
            <a:off x="539750" y="1489513"/>
            <a:ext cx="8104188" cy="0"/>
          </a:xfrm>
          <a:prstGeom prst="line">
            <a:avLst/>
          </a:prstGeom>
          <a:noFill/>
          <a:ln w="9525">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82" name="Rectangle 14"/>
          <p:cNvSpPr>
            <a:spLocks noChangeArrowheads="1"/>
          </p:cNvSpPr>
          <p:nvPr/>
        </p:nvSpPr>
        <p:spPr bwMode="auto">
          <a:xfrm>
            <a:off x="452438" y="4296413"/>
            <a:ext cx="1798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4" tIns="45688" rIns="91374" bIns="45688">
            <a:spAutoFit/>
          </a:bodyPr>
          <a:lstStyle>
            <a:lvl1pPr eaLnBrk="0" hangingPunct="0">
              <a:buClr>
                <a:srgbClr val="007EC0"/>
              </a:buClr>
              <a:buSzPct val="115000"/>
              <a:buFont typeface="Arial" pitchFamily="34" charset="0"/>
              <a:buChar char="•"/>
              <a:defRPr sz="1600">
                <a:solidFill>
                  <a:srgbClr val="333333"/>
                </a:solidFill>
                <a:latin typeface="Calibri" pitchFamily="34" charset="0"/>
                <a:ea typeface="MS PGothic" pitchFamily="34" charset="-128"/>
              </a:defRPr>
            </a:lvl1pPr>
            <a:lvl2pPr marL="742950" indent="-285750" eaLnBrk="0" hangingPunct="0">
              <a:buClr>
                <a:srgbClr val="007EC0"/>
              </a:buClr>
              <a:buFont typeface="Calibri" pitchFamily="34" charset="0"/>
              <a:buChar char="−"/>
              <a:defRPr sz="1600">
                <a:solidFill>
                  <a:srgbClr val="333333"/>
                </a:solidFill>
                <a:latin typeface="Calibri" pitchFamily="34" charset="0"/>
                <a:ea typeface="MS PGothic" pitchFamily="34" charset="-128"/>
              </a:defRPr>
            </a:lvl2pPr>
            <a:lvl3pPr marL="1143000" indent="-228600" eaLnBrk="0" hangingPunct="0">
              <a:buClr>
                <a:srgbClr val="007EC0"/>
              </a:buClr>
              <a:buSzPct val="85000"/>
              <a:buFont typeface="Arial" pitchFamily="34" charset="0"/>
              <a:buChar char="•"/>
              <a:defRPr sz="1400">
                <a:solidFill>
                  <a:srgbClr val="333333"/>
                </a:solidFill>
                <a:latin typeface="Calibri" pitchFamily="34" charset="0"/>
                <a:ea typeface="MS PGothic" pitchFamily="34" charset="-128"/>
              </a:defRPr>
            </a:lvl3pPr>
            <a:lvl4pPr marL="1600200" indent="-228600" eaLnBrk="0" hangingPunct="0">
              <a:buClr>
                <a:srgbClr val="007EC0"/>
              </a:buClr>
              <a:buFont typeface="Calibri" pitchFamily="34" charset="0"/>
              <a:buChar char="−"/>
              <a:defRPr sz="1400">
                <a:solidFill>
                  <a:srgbClr val="333333"/>
                </a:solidFill>
                <a:latin typeface="Calibri" pitchFamily="34" charset="0"/>
                <a:ea typeface="MS PGothic" pitchFamily="34" charset="-128"/>
              </a:defRPr>
            </a:lvl4pPr>
            <a:lvl5pPr marL="2057400" indent="-228600" eaLnBrk="0" hangingPunct="0">
              <a:buClr>
                <a:srgbClr val="007EC0"/>
              </a:buClr>
              <a:buSzPct val="115000"/>
              <a:buFont typeface="Arial" pitchFamily="34" charset="0"/>
              <a:buChar char="•"/>
              <a:defRPr sz="1200">
                <a:solidFill>
                  <a:srgbClr val="333333"/>
                </a:solidFill>
                <a:latin typeface="Calibri" pitchFamily="34" charset="0"/>
                <a:ea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9pPr>
          </a:lstStyle>
          <a:p>
            <a:pPr>
              <a:buClrTx/>
              <a:buSzTx/>
              <a:buFontTx/>
              <a:buNone/>
            </a:pPr>
            <a:r>
              <a:rPr lang="pt-BR" altLang="pt-BR" sz="1200" b="1">
                <a:solidFill>
                  <a:srgbClr val="000000"/>
                </a:solidFill>
              </a:rPr>
              <a:t>Concentração*</a:t>
            </a:r>
          </a:p>
        </p:txBody>
      </p:sp>
      <p:sp>
        <p:nvSpPr>
          <p:cNvPr id="152583" name="Line 20"/>
          <p:cNvSpPr>
            <a:spLocks noChangeShapeType="1"/>
          </p:cNvSpPr>
          <p:nvPr/>
        </p:nvSpPr>
        <p:spPr bwMode="auto">
          <a:xfrm>
            <a:off x="539750" y="5564825"/>
            <a:ext cx="2263775" cy="0"/>
          </a:xfrm>
          <a:prstGeom prst="line">
            <a:avLst/>
          </a:prstGeom>
          <a:noFill/>
          <a:ln w="19050">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84" name="Line 21"/>
          <p:cNvSpPr>
            <a:spLocks noChangeShapeType="1"/>
          </p:cNvSpPr>
          <p:nvPr/>
        </p:nvSpPr>
        <p:spPr bwMode="auto">
          <a:xfrm>
            <a:off x="539750" y="4566288"/>
            <a:ext cx="2263775" cy="0"/>
          </a:xfrm>
          <a:prstGeom prst="line">
            <a:avLst/>
          </a:prstGeom>
          <a:noFill/>
          <a:ln w="9525">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85" name="Rectangle 26"/>
          <p:cNvSpPr>
            <a:spLocks noChangeArrowheads="1"/>
          </p:cNvSpPr>
          <p:nvPr/>
        </p:nvSpPr>
        <p:spPr bwMode="auto">
          <a:xfrm>
            <a:off x="3021013" y="4293238"/>
            <a:ext cx="1798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4" tIns="45688" rIns="91374" bIns="45688">
            <a:spAutoFit/>
          </a:bodyPr>
          <a:lstStyle>
            <a:lvl1pPr eaLnBrk="0" hangingPunct="0">
              <a:buClr>
                <a:srgbClr val="007EC0"/>
              </a:buClr>
              <a:buSzPct val="115000"/>
              <a:buFont typeface="Arial" pitchFamily="34" charset="0"/>
              <a:buChar char="•"/>
              <a:defRPr sz="1600">
                <a:solidFill>
                  <a:srgbClr val="333333"/>
                </a:solidFill>
                <a:latin typeface="Calibri" pitchFamily="34" charset="0"/>
                <a:ea typeface="MS PGothic" pitchFamily="34" charset="-128"/>
              </a:defRPr>
            </a:lvl1pPr>
            <a:lvl2pPr marL="742950" indent="-285750" eaLnBrk="0" hangingPunct="0">
              <a:buClr>
                <a:srgbClr val="007EC0"/>
              </a:buClr>
              <a:buFont typeface="Calibri" pitchFamily="34" charset="0"/>
              <a:buChar char="−"/>
              <a:defRPr sz="1600">
                <a:solidFill>
                  <a:srgbClr val="333333"/>
                </a:solidFill>
                <a:latin typeface="Calibri" pitchFamily="34" charset="0"/>
                <a:ea typeface="MS PGothic" pitchFamily="34" charset="-128"/>
              </a:defRPr>
            </a:lvl2pPr>
            <a:lvl3pPr marL="1143000" indent="-228600" eaLnBrk="0" hangingPunct="0">
              <a:buClr>
                <a:srgbClr val="007EC0"/>
              </a:buClr>
              <a:buSzPct val="85000"/>
              <a:buFont typeface="Arial" pitchFamily="34" charset="0"/>
              <a:buChar char="•"/>
              <a:defRPr sz="1400">
                <a:solidFill>
                  <a:srgbClr val="333333"/>
                </a:solidFill>
                <a:latin typeface="Calibri" pitchFamily="34" charset="0"/>
                <a:ea typeface="MS PGothic" pitchFamily="34" charset="-128"/>
              </a:defRPr>
            </a:lvl3pPr>
            <a:lvl4pPr marL="1600200" indent="-228600" eaLnBrk="0" hangingPunct="0">
              <a:buClr>
                <a:srgbClr val="007EC0"/>
              </a:buClr>
              <a:buFont typeface="Calibri" pitchFamily="34" charset="0"/>
              <a:buChar char="−"/>
              <a:defRPr sz="1400">
                <a:solidFill>
                  <a:srgbClr val="333333"/>
                </a:solidFill>
                <a:latin typeface="Calibri" pitchFamily="34" charset="0"/>
                <a:ea typeface="MS PGothic" pitchFamily="34" charset="-128"/>
              </a:defRPr>
            </a:lvl4pPr>
            <a:lvl5pPr marL="2057400" indent="-228600" eaLnBrk="0" hangingPunct="0">
              <a:buClr>
                <a:srgbClr val="007EC0"/>
              </a:buClr>
              <a:buSzPct val="115000"/>
              <a:buFont typeface="Arial" pitchFamily="34" charset="0"/>
              <a:buChar char="•"/>
              <a:defRPr sz="1200">
                <a:solidFill>
                  <a:srgbClr val="333333"/>
                </a:solidFill>
                <a:latin typeface="Calibri" pitchFamily="34" charset="0"/>
                <a:ea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9pPr>
          </a:lstStyle>
          <a:p>
            <a:pPr>
              <a:buClrTx/>
              <a:buSzTx/>
              <a:buFontTx/>
              <a:buNone/>
            </a:pPr>
            <a:r>
              <a:rPr lang="pt-BR" altLang="pt-BR" sz="1200" b="1">
                <a:solidFill>
                  <a:srgbClr val="000000"/>
                </a:solidFill>
              </a:rPr>
              <a:t>Capitalização*</a:t>
            </a:r>
          </a:p>
        </p:txBody>
      </p:sp>
      <p:sp>
        <p:nvSpPr>
          <p:cNvPr id="152586" name="Line 28"/>
          <p:cNvSpPr>
            <a:spLocks noChangeShapeType="1"/>
          </p:cNvSpPr>
          <p:nvPr/>
        </p:nvSpPr>
        <p:spPr bwMode="auto">
          <a:xfrm>
            <a:off x="3079750" y="5564825"/>
            <a:ext cx="2425700" cy="0"/>
          </a:xfrm>
          <a:prstGeom prst="line">
            <a:avLst/>
          </a:prstGeom>
          <a:noFill/>
          <a:ln w="19050">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87" name="Line 29"/>
          <p:cNvSpPr>
            <a:spLocks noChangeShapeType="1"/>
          </p:cNvSpPr>
          <p:nvPr/>
        </p:nvSpPr>
        <p:spPr bwMode="auto">
          <a:xfrm>
            <a:off x="3079750" y="4563113"/>
            <a:ext cx="2425700" cy="0"/>
          </a:xfrm>
          <a:prstGeom prst="line">
            <a:avLst/>
          </a:prstGeom>
          <a:noFill/>
          <a:ln w="9525">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88" name="Rectangle 30"/>
          <p:cNvSpPr>
            <a:spLocks noChangeArrowheads="1"/>
          </p:cNvSpPr>
          <p:nvPr/>
        </p:nvSpPr>
        <p:spPr bwMode="auto">
          <a:xfrm>
            <a:off x="5827713" y="4299588"/>
            <a:ext cx="1798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4" tIns="45688" rIns="91374" bIns="45688">
            <a:spAutoFit/>
          </a:bodyPr>
          <a:lstStyle>
            <a:lvl1pPr eaLnBrk="0" hangingPunct="0">
              <a:buClr>
                <a:srgbClr val="007EC0"/>
              </a:buClr>
              <a:buSzPct val="115000"/>
              <a:buFont typeface="Arial" pitchFamily="34" charset="0"/>
              <a:buChar char="•"/>
              <a:defRPr sz="1600">
                <a:solidFill>
                  <a:srgbClr val="333333"/>
                </a:solidFill>
                <a:latin typeface="Calibri" pitchFamily="34" charset="0"/>
                <a:ea typeface="MS PGothic" pitchFamily="34" charset="-128"/>
              </a:defRPr>
            </a:lvl1pPr>
            <a:lvl2pPr marL="742950" indent="-285750" eaLnBrk="0" hangingPunct="0">
              <a:buClr>
                <a:srgbClr val="007EC0"/>
              </a:buClr>
              <a:buFont typeface="Calibri" pitchFamily="34" charset="0"/>
              <a:buChar char="−"/>
              <a:defRPr sz="1600">
                <a:solidFill>
                  <a:srgbClr val="333333"/>
                </a:solidFill>
                <a:latin typeface="Calibri" pitchFamily="34" charset="0"/>
                <a:ea typeface="MS PGothic" pitchFamily="34" charset="-128"/>
              </a:defRPr>
            </a:lvl2pPr>
            <a:lvl3pPr marL="1143000" indent="-228600" eaLnBrk="0" hangingPunct="0">
              <a:buClr>
                <a:srgbClr val="007EC0"/>
              </a:buClr>
              <a:buSzPct val="85000"/>
              <a:buFont typeface="Arial" pitchFamily="34" charset="0"/>
              <a:buChar char="•"/>
              <a:defRPr sz="1400">
                <a:solidFill>
                  <a:srgbClr val="333333"/>
                </a:solidFill>
                <a:latin typeface="Calibri" pitchFamily="34" charset="0"/>
                <a:ea typeface="MS PGothic" pitchFamily="34" charset="-128"/>
              </a:defRPr>
            </a:lvl3pPr>
            <a:lvl4pPr marL="1600200" indent="-228600" eaLnBrk="0" hangingPunct="0">
              <a:buClr>
                <a:srgbClr val="007EC0"/>
              </a:buClr>
              <a:buFont typeface="Calibri" pitchFamily="34" charset="0"/>
              <a:buChar char="−"/>
              <a:defRPr sz="1400">
                <a:solidFill>
                  <a:srgbClr val="333333"/>
                </a:solidFill>
                <a:latin typeface="Calibri" pitchFamily="34" charset="0"/>
                <a:ea typeface="MS PGothic" pitchFamily="34" charset="-128"/>
              </a:defRPr>
            </a:lvl4pPr>
            <a:lvl5pPr marL="2057400" indent="-228600" eaLnBrk="0" hangingPunct="0">
              <a:buClr>
                <a:srgbClr val="007EC0"/>
              </a:buClr>
              <a:buSzPct val="115000"/>
              <a:buFont typeface="Arial" pitchFamily="34" charset="0"/>
              <a:buChar char="•"/>
              <a:defRPr sz="1200">
                <a:solidFill>
                  <a:srgbClr val="333333"/>
                </a:solidFill>
                <a:latin typeface="Calibri" pitchFamily="34" charset="0"/>
                <a:ea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buChar char="•"/>
              <a:defRPr sz="1200">
                <a:solidFill>
                  <a:srgbClr val="333333"/>
                </a:solidFill>
                <a:latin typeface="Calibri" pitchFamily="34" charset="0"/>
                <a:ea typeface="MS PGothic" pitchFamily="34" charset="-128"/>
              </a:defRPr>
            </a:lvl9pPr>
          </a:lstStyle>
          <a:p>
            <a:pPr>
              <a:buClrTx/>
              <a:buSzTx/>
              <a:buFontTx/>
              <a:buNone/>
            </a:pPr>
            <a:r>
              <a:rPr lang="pt-BR" altLang="pt-BR" sz="1200" b="1">
                <a:solidFill>
                  <a:srgbClr val="000000"/>
                </a:solidFill>
              </a:rPr>
              <a:t>Liquidez*</a:t>
            </a:r>
          </a:p>
        </p:txBody>
      </p:sp>
      <p:sp>
        <p:nvSpPr>
          <p:cNvPr id="152589" name="Rectangle 31"/>
          <p:cNvSpPr>
            <a:spLocks noChangeArrowheads="1"/>
          </p:cNvSpPr>
          <p:nvPr/>
        </p:nvSpPr>
        <p:spPr bwMode="auto">
          <a:xfrm>
            <a:off x="5816600" y="4572638"/>
            <a:ext cx="2841625" cy="97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374" tIns="45688" rIns="91374" bIns="45688">
            <a:spAutoFit/>
          </a:bodyPr>
          <a:lstStyle>
            <a:lvl1pPr defTabSz="758825" eaLnBrk="0" hangingPunct="0">
              <a:buClr>
                <a:srgbClr val="007EC0"/>
              </a:buClr>
              <a:buSzPct val="115000"/>
              <a:buFont typeface="Arial" pitchFamily="34" charset="0"/>
              <a:buChar char="•"/>
              <a:tabLst>
                <a:tab pos="2509838" algn="r"/>
                <a:tab pos="2689225" algn="r"/>
                <a:tab pos="4122738" algn="r"/>
                <a:tab pos="4833938" algn="r"/>
                <a:tab pos="6269038" algn="r"/>
                <a:tab pos="6991350" algn="r"/>
              </a:tabLst>
              <a:defRPr sz="1600">
                <a:solidFill>
                  <a:srgbClr val="333333"/>
                </a:solidFill>
                <a:latin typeface="Calibri" pitchFamily="34" charset="0"/>
                <a:ea typeface="MS PGothic" pitchFamily="34" charset="-128"/>
              </a:defRPr>
            </a:lvl1pPr>
            <a:lvl2pPr marL="742950" indent="-285750" defTabSz="758825" eaLnBrk="0" hangingPunct="0">
              <a:buClr>
                <a:srgbClr val="007EC0"/>
              </a:buClr>
              <a:buFont typeface="Calibri" pitchFamily="34" charset="0"/>
              <a:buChar char="−"/>
              <a:tabLst>
                <a:tab pos="2509838" algn="r"/>
                <a:tab pos="2689225" algn="r"/>
                <a:tab pos="4122738" algn="r"/>
                <a:tab pos="4833938" algn="r"/>
                <a:tab pos="6269038" algn="r"/>
                <a:tab pos="6991350" algn="r"/>
              </a:tabLst>
              <a:defRPr sz="1600">
                <a:solidFill>
                  <a:srgbClr val="333333"/>
                </a:solidFill>
                <a:latin typeface="Calibri" pitchFamily="34" charset="0"/>
                <a:ea typeface="MS PGothic" pitchFamily="34" charset="-128"/>
              </a:defRPr>
            </a:lvl2pPr>
            <a:lvl3pPr marL="1143000" indent="-228600" defTabSz="758825" eaLnBrk="0" hangingPunct="0">
              <a:buClr>
                <a:srgbClr val="007EC0"/>
              </a:buClr>
              <a:buSzPct val="85000"/>
              <a:buFont typeface="Arial" pitchFamily="34" charset="0"/>
              <a:buChar char="•"/>
              <a:tabLst>
                <a:tab pos="2509838" algn="r"/>
                <a:tab pos="2689225" algn="r"/>
                <a:tab pos="4122738" algn="r"/>
                <a:tab pos="4833938" algn="r"/>
                <a:tab pos="6269038" algn="r"/>
                <a:tab pos="6991350" algn="r"/>
              </a:tabLst>
              <a:defRPr sz="1400">
                <a:solidFill>
                  <a:srgbClr val="333333"/>
                </a:solidFill>
                <a:latin typeface="Calibri" pitchFamily="34" charset="0"/>
                <a:ea typeface="MS PGothic" pitchFamily="34" charset="-128"/>
              </a:defRPr>
            </a:lvl3pPr>
            <a:lvl4pPr marL="1600200" indent="-228600" defTabSz="758825" eaLnBrk="0" hangingPunct="0">
              <a:buClr>
                <a:srgbClr val="007EC0"/>
              </a:buClr>
              <a:buFont typeface="Calibri" pitchFamily="34" charset="0"/>
              <a:buChar char="−"/>
              <a:tabLst>
                <a:tab pos="2509838" algn="r"/>
                <a:tab pos="2689225" algn="r"/>
                <a:tab pos="4122738" algn="r"/>
                <a:tab pos="4833938" algn="r"/>
                <a:tab pos="6269038" algn="r"/>
                <a:tab pos="6991350" algn="r"/>
              </a:tabLst>
              <a:defRPr sz="1400">
                <a:solidFill>
                  <a:srgbClr val="333333"/>
                </a:solidFill>
                <a:latin typeface="Calibri" pitchFamily="34" charset="0"/>
                <a:ea typeface="MS PGothic" pitchFamily="34" charset="-128"/>
              </a:defRPr>
            </a:lvl4pPr>
            <a:lvl5pPr marL="2057400" indent="-228600" defTabSz="758825" eaLnBrk="0" hangingPunct="0">
              <a:buClr>
                <a:srgbClr val="007EC0"/>
              </a:buClr>
              <a:buSzPct val="115000"/>
              <a:buFont typeface="Arial" pitchFamily="34" charset="0"/>
              <a:buChar char="•"/>
              <a:tabLst>
                <a:tab pos="2509838" algn="r"/>
                <a:tab pos="2689225" algn="r"/>
                <a:tab pos="4122738" algn="r"/>
                <a:tab pos="4833938" algn="r"/>
                <a:tab pos="6269038" algn="r"/>
                <a:tab pos="6991350" algn="r"/>
              </a:tabLst>
              <a:defRPr sz="1200">
                <a:solidFill>
                  <a:srgbClr val="333333"/>
                </a:solidFill>
                <a:latin typeface="Calibri" pitchFamily="34" charset="0"/>
                <a:ea typeface="MS PGothic" pitchFamily="34" charset="-128"/>
              </a:defRPr>
            </a:lvl5pPr>
            <a:lvl6pPr marL="2514600" indent="-228600" defTabSz="758825" eaLnBrk="0" fontAlgn="base" hangingPunct="0">
              <a:spcBef>
                <a:spcPct val="0"/>
              </a:spcBef>
              <a:spcAft>
                <a:spcPct val="0"/>
              </a:spcAft>
              <a:buClr>
                <a:srgbClr val="007EC0"/>
              </a:buClr>
              <a:buSzPct val="115000"/>
              <a:buFont typeface="Arial" pitchFamily="34" charset="0"/>
              <a:buChar char="•"/>
              <a:tabLst>
                <a:tab pos="2509838" algn="r"/>
                <a:tab pos="2689225" algn="r"/>
                <a:tab pos="4122738" algn="r"/>
                <a:tab pos="4833938" algn="r"/>
                <a:tab pos="6269038" algn="r"/>
                <a:tab pos="6991350" algn="r"/>
              </a:tabLst>
              <a:defRPr sz="1200">
                <a:solidFill>
                  <a:srgbClr val="333333"/>
                </a:solidFill>
                <a:latin typeface="Calibri" pitchFamily="34" charset="0"/>
                <a:ea typeface="MS PGothic" pitchFamily="34" charset="-128"/>
              </a:defRPr>
            </a:lvl6pPr>
            <a:lvl7pPr marL="2971800" indent="-228600" defTabSz="758825" eaLnBrk="0" fontAlgn="base" hangingPunct="0">
              <a:spcBef>
                <a:spcPct val="0"/>
              </a:spcBef>
              <a:spcAft>
                <a:spcPct val="0"/>
              </a:spcAft>
              <a:buClr>
                <a:srgbClr val="007EC0"/>
              </a:buClr>
              <a:buSzPct val="115000"/>
              <a:buFont typeface="Arial" pitchFamily="34" charset="0"/>
              <a:buChar char="•"/>
              <a:tabLst>
                <a:tab pos="2509838" algn="r"/>
                <a:tab pos="2689225" algn="r"/>
                <a:tab pos="4122738" algn="r"/>
                <a:tab pos="4833938" algn="r"/>
                <a:tab pos="6269038" algn="r"/>
                <a:tab pos="6991350" algn="r"/>
              </a:tabLst>
              <a:defRPr sz="1200">
                <a:solidFill>
                  <a:srgbClr val="333333"/>
                </a:solidFill>
                <a:latin typeface="Calibri" pitchFamily="34" charset="0"/>
                <a:ea typeface="MS PGothic" pitchFamily="34" charset="-128"/>
              </a:defRPr>
            </a:lvl7pPr>
            <a:lvl8pPr marL="3429000" indent="-228600" defTabSz="758825" eaLnBrk="0" fontAlgn="base" hangingPunct="0">
              <a:spcBef>
                <a:spcPct val="0"/>
              </a:spcBef>
              <a:spcAft>
                <a:spcPct val="0"/>
              </a:spcAft>
              <a:buClr>
                <a:srgbClr val="007EC0"/>
              </a:buClr>
              <a:buSzPct val="115000"/>
              <a:buFont typeface="Arial" pitchFamily="34" charset="0"/>
              <a:buChar char="•"/>
              <a:tabLst>
                <a:tab pos="2509838" algn="r"/>
                <a:tab pos="2689225" algn="r"/>
                <a:tab pos="4122738" algn="r"/>
                <a:tab pos="4833938" algn="r"/>
                <a:tab pos="6269038" algn="r"/>
                <a:tab pos="6991350" algn="r"/>
              </a:tabLst>
              <a:defRPr sz="1200">
                <a:solidFill>
                  <a:srgbClr val="333333"/>
                </a:solidFill>
                <a:latin typeface="Calibri" pitchFamily="34" charset="0"/>
                <a:ea typeface="MS PGothic" pitchFamily="34" charset="-128"/>
              </a:defRPr>
            </a:lvl8pPr>
            <a:lvl9pPr marL="3886200" indent="-228600" defTabSz="758825" eaLnBrk="0" fontAlgn="base" hangingPunct="0">
              <a:spcBef>
                <a:spcPct val="0"/>
              </a:spcBef>
              <a:spcAft>
                <a:spcPct val="0"/>
              </a:spcAft>
              <a:buClr>
                <a:srgbClr val="007EC0"/>
              </a:buClr>
              <a:buSzPct val="115000"/>
              <a:buFont typeface="Arial" pitchFamily="34" charset="0"/>
              <a:buChar char="•"/>
              <a:tabLst>
                <a:tab pos="2509838" algn="r"/>
                <a:tab pos="2689225" algn="r"/>
                <a:tab pos="4122738" algn="r"/>
                <a:tab pos="4833938" algn="r"/>
                <a:tab pos="6269038" algn="r"/>
                <a:tab pos="6991350" algn="r"/>
              </a:tabLst>
              <a:defRPr sz="1200">
                <a:solidFill>
                  <a:srgbClr val="333333"/>
                </a:solidFill>
                <a:latin typeface="Calibri" pitchFamily="34" charset="0"/>
                <a:ea typeface="MS PGothic" pitchFamily="34" charset="-128"/>
              </a:defRPr>
            </a:lvl9pPr>
          </a:lstStyle>
          <a:p>
            <a:pPr>
              <a:lnSpc>
                <a:spcPct val="115000"/>
              </a:lnSpc>
              <a:buClrTx/>
              <a:buSzTx/>
              <a:buFontTx/>
              <a:buNone/>
            </a:pPr>
            <a:r>
              <a:rPr lang="pt-BR" altLang="pt-BR" sz="800" b="1" dirty="0">
                <a:solidFill>
                  <a:srgbClr val="000000"/>
                </a:solidFill>
              </a:rPr>
              <a:t>Liquidez - Volume Médio Diário 	*% do PL</a:t>
            </a:r>
          </a:p>
          <a:p>
            <a:pPr eaLnBrk="1" hangingPunct="1">
              <a:buClrTx/>
              <a:buSzTx/>
              <a:buFontTx/>
              <a:buNone/>
            </a:pPr>
            <a:r>
              <a:rPr lang="pt-BR" altLang="pt-BR" sz="800" dirty="0">
                <a:solidFill>
                  <a:srgbClr val="000000"/>
                </a:solidFill>
              </a:rPr>
              <a:t>Menor que $1,000m	 0,00 %</a:t>
            </a:r>
          </a:p>
          <a:p>
            <a:pPr eaLnBrk="1" hangingPunct="1">
              <a:buClrTx/>
              <a:buSzTx/>
              <a:buFontTx/>
              <a:buNone/>
            </a:pPr>
            <a:r>
              <a:rPr lang="pt-BR" altLang="pt-BR" sz="800" dirty="0">
                <a:solidFill>
                  <a:srgbClr val="000000"/>
                </a:solidFill>
              </a:rPr>
              <a:t>$1,000m - $5,000m	0,95%</a:t>
            </a:r>
          </a:p>
          <a:p>
            <a:pPr eaLnBrk="1" hangingPunct="1">
              <a:buClrTx/>
              <a:buSzTx/>
              <a:buFontTx/>
              <a:buNone/>
            </a:pPr>
            <a:r>
              <a:rPr lang="pt-BR" altLang="pt-BR" sz="800" dirty="0">
                <a:solidFill>
                  <a:srgbClr val="000000"/>
                </a:solidFill>
              </a:rPr>
              <a:t>$5,000m - $15,000m	5,31%</a:t>
            </a:r>
          </a:p>
          <a:p>
            <a:pPr eaLnBrk="1" hangingPunct="1">
              <a:buClrTx/>
              <a:buSzTx/>
              <a:buFontTx/>
              <a:buNone/>
            </a:pPr>
            <a:r>
              <a:rPr lang="pt-BR" altLang="pt-BR" sz="800" dirty="0">
                <a:solidFill>
                  <a:srgbClr val="000000"/>
                </a:solidFill>
              </a:rPr>
              <a:t>Acima de R$15,000m	83,39%</a:t>
            </a:r>
          </a:p>
          <a:p>
            <a:pPr eaLnBrk="1" hangingPunct="1">
              <a:buClrTx/>
              <a:buSzTx/>
              <a:buFontTx/>
              <a:buNone/>
            </a:pPr>
            <a:r>
              <a:rPr lang="pt-BR" altLang="pt-BR" sz="800" b="1" dirty="0">
                <a:solidFill>
                  <a:srgbClr val="000000"/>
                </a:solidFill>
              </a:rPr>
              <a:t>Total 	89,64%</a:t>
            </a:r>
          </a:p>
          <a:p>
            <a:pPr eaLnBrk="1" hangingPunct="1">
              <a:buClrTx/>
              <a:buSzTx/>
              <a:buFontTx/>
              <a:buNone/>
            </a:pPr>
            <a:r>
              <a:rPr lang="pt-BR" altLang="pt-BR" sz="800" dirty="0">
                <a:solidFill>
                  <a:srgbClr val="000000"/>
                </a:solidFill>
              </a:rPr>
              <a:t>* Volume médio nos últimos 63 dias.</a:t>
            </a:r>
            <a:r>
              <a:rPr lang="es-ES_tradnl" altLang="pt-BR" sz="800" dirty="0">
                <a:solidFill>
                  <a:srgbClr val="000000"/>
                </a:solidFill>
              </a:rPr>
              <a:t>           </a:t>
            </a:r>
            <a:r>
              <a:rPr lang="pt-BR" altLang="pt-BR" sz="800" dirty="0">
                <a:solidFill>
                  <a:srgbClr val="000000"/>
                </a:solidFill>
              </a:rPr>
              <a:t>	</a:t>
            </a:r>
          </a:p>
        </p:txBody>
      </p:sp>
      <p:sp>
        <p:nvSpPr>
          <p:cNvPr id="152590" name="Line 32"/>
          <p:cNvSpPr>
            <a:spLocks noChangeShapeType="1"/>
          </p:cNvSpPr>
          <p:nvPr/>
        </p:nvSpPr>
        <p:spPr bwMode="auto">
          <a:xfrm>
            <a:off x="5875338" y="5564825"/>
            <a:ext cx="2768600" cy="0"/>
          </a:xfrm>
          <a:prstGeom prst="line">
            <a:avLst/>
          </a:prstGeom>
          <a:noFill/>
          <a:ln w="19050">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91" name="Line 33"/>
          <p:cNvSpPr>
            <a:spLocks noChangeShapeType="1"/>
          </p:cNvSpPr>
          <p:nvPr/>
        </p:nvSpPr>
        <p:spPr bwMode="auto">
          <a:xfrm>
            <a:off x="5875338" y="4569463"/>
            <a:ext cx="2768600" cy="0"/>
          </a:xfrm>
          <a:prstGeom prst="line">
            <a:avLst/>
          </a:prstGeom>
          <a:noFill/>
          <a:ln w="9525">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152592" name="Rectangle 31"/>
          <p:cNvSpPr>
            <a:spLocks noChangeArrowheads="1"/>
          </p:cNvSpPr>
          <p:nvPr/>
        </p:nvSpPr>
        <p:spPr bwMode="auto">
          <a:xfrm>
            <a:off x="457200" y="4582163"/>
            <a:ext cx="2293938" cy="88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374" tIns="45688" rIns="91374" bIns="45688">
            <a:spAutoFit/>
          </a:bodyPr>
          <a:lstStyle>
            <a:lvl1pPr defTabSz="758825" eaLnBrk="0" hangingPunct="0">
              <a:buClr>
                <a:srgbClr val="007EC0"/>
              </a:buClr>
              <a:buSzPct val="115000"/>
              <a:buFont typeface="Arial" pitchFamily="34" charset="0"/>
              <a:buChar char="•"/>
              <a:tabLst>
                <a:tab pos="2060575" algn="r"/>
                <a:tab pos="4122738" algn="r"/>
                <a:tab pos="4833938" algn="r"/>
                <a:tab pos="6269038" algn="r"/>
                <a:tab pos="6991350" algn="r"/>
              </a:tabLst>
              <a:defRPr sz="1600">
                <a:solidFill>
                  <a:srgbClr val="333333"/>
                </a:solidFill>
                <a:latin typeface="Calibri" pitchFamily="34" charset="0"/>
                <a:ea typeface="MS PGothic" pitchFamily="34" charset="-128"/>
              </a:defRPr>
            </a:lvl1pPr>
            <a:lvl2pPr marL="742950" indent="-285750" defTabSz="758825" eaLnBrk="0" hangingPunct="0">
              <a:buClr>
                <a:srgbClr val="007EC0"/>
              </a:buClr>
              <a:buFont typeface="Calibri" pitchFamily="34" charset="0"/>
              <a:buChar char="−"/>
              <a:tabLst>
                <a:tab pos="2060575" algn="r"/>
                <a:tab pos="4122738" algn="r"/>
                <a:tab pos="4833938" algn="r"/>
                <a:tab pos="6269038" algn="r"/>
                <a:tab pos="6991350" algn="r"/>
              </a:tabLst>
              <a:defRPr sz="1600">
                <a:solidFill>
                  <a:srgbClr val="333333"/>
                </a:solidFill>
                <a:latin typeface="Calibri" pitchFamily="34" charset="0"/>
                <a:ea typeface="MS PGothic" pitchFamily="34" charset="-128"/>
              </a:defRPr>
            </a:lvl2pPr>
            <a:lvl3pPr marL="1143000" indent="-228600" defTabSz="758825" eaLnBrk="0" hangingPunct="0">
              <a:buClr>
                <a:srgbClr val="007EC0"/>
              </a:buClr>
              <a:buSzPct val="85000"/>
              <a:buFont typeface="Arial" pitchFamily="34" charset="0"/>
              <a:buChar char="•"/>
              <a:tabLst>
                <a:tab pos="2060575" algn="r"/>
                <a:tab pos="4122738" algn="r"/>
                <a:tab pos="4833938" algn="r"/>
                <a:tab pos="6269038" algn="r"/>
                <a:tab pos="6991350" algn="r"/>
              </a:tabLst>
              <a:defRPr sz="1400">
                <a:solidFill>
                  <a:srgbClr val="333333"/>
                </a:solidFill>
                <a:latin typeface="Calibri" pitchFamily="34" charset="0"/>
                <a:ea typeface="MS PGothic" pitchFamily="34" charset="-128"/>
              </a:defRPr>
            </a:lvl3pPr>
            <a:lvl4pPr marL="1600200" indent="-228600" defTabSz="758825" eaLnBrk="0" hangingPunct="0">
              <a:buClr>
                <a:srgbClr val="007EC0"/>
              </a:buClr>
              <a:buFont typeface="Calibri" pitchFamily="34" charset="0"/>
              <a:buChar char="−"/>
              <a:tabLst>
                <a:tab pos="2060575" algn="r"/>
                <a:tab pos="4122738" algn="r"/>
                <a:tab pos="4833938" algn="r"/>
                <a:tab pos="6269038" algn="r"/>
                <a:tab pos="6991350" algn="r"/>
              </a:tabLst>
              <a:defRPr sz="1400">
                <a:solidFill>
                  <a:srgbClr val="333333"/>
                </a:solidFill>
                <a:latin typeface="Calibri" pitchFamily="34" charset="0"/>
                <a:ea typeface="MS PGothic" pitchFamily="34" charset="-128"/>
              </a:defRPr>
            </a:lvl4pPr>
            <a:lvl5pPr marL="2057400" indent="-228600" defTabSz="758825" eaLnBrk="0" hangingPunct="0">
              <a:buClr>
                <a:srgbClr val="007EC0"/>
              </a:buClr>
              <a:buSzPct val="115000"/>
              <a:buFont typeface="Arial" pitchFamily="34" charset="0"/>
              <a:buChar char="•"/>
              <a:tabLst>
                <a:tab pos="2060575" algn="r"/>
                <a:tab pos="4122738" algn="r"/>
                <a:tab pos="4833938" algn="r"/>
                <a:tab pos="6269038" algn="r"/>
                <a:tab pos="6991350" algn="r"/>
              </a:tabLst>
              <a:defRPr sz="1200">
                <a:solidFill>
                  <a:srgbClr val="333333"/>
                </a:solidFill>
                <a:latin typeface="Calibri" pitchFamily="34" charset="0"/>
                <a:ea typeface="MS PGothic" pitchFamily="34" charset="-128"/>
              </a:defRPr>
            </a:lvl5pPr>
            <a:lvl6pPr marL="2514600" indent="-228600" defTabSz="758825" eaLnBrk="0" fontAlgn="base" hangingPunct="0">
              <a:spcBef>
                <a:spcPct val="0"/>
              </a:spcBef>
              <a:spcAft>
                <a:spcPct val="0"/>
              </a:spcAft>
              <a:buClr>
                <a:srgbClr val="007EC0"/>
              </a:buClr>
              <a:buSzPct val="115000"/>
              <a:buFont typeface="Arial" pitchFamily="34" charset="0"/>
              <a:buChar char="•"/>
              <a:tabLst>
                <a:tab pos="2060575" algn="r"/>
                <a:tab pos="4122738" algn="r"/>
                <a:tab pos="4833938" algn="r"/>
                <a:tab pos="6269038" algn="r"/>
                <a:tab pos="6991350" algn="r"/>
              </a:tabLst>
              <a:defRPr sz="1200">
                <a:solidFill>
                  <a:srgbClr val="333333"/>
                </a:solidFill>
                <a:latin typeface="Calibri" pitchFamily="34" charset="0"/>
                <a:ea typeface="MS PGothic" pitchFamily="34" charset="-128"/>
              </a:defRPr>
            </a:lvl6pPr>
            <a:lvl7pPr marL="2971800" indent="-228600" defTabSz="758825" eaLnBrk="0" fontAlgn="base" hangingPunct="0">
              <a:spcBef>
                <a:spcPct val="0"/>
              </a:spcBef>
              <a:spcAft>
                <a:spcPct val="0"/>
              </a:spcAft>
              <a:buClr>
                <a:srgbClr val="007EC0"/>
              </a:buClr>
              <a:buSzPct val="115000"/>
              <a:buFont typeface="Arial" pitchFamily="34" charset="0"/>
              <a:buChar char="•"/>
              <a:tabLst>
                <a:tab pos="2060575" algn="r"/>
                <a:tab pos="4122738" algn="r"/>
                <a:tab pos="4833938" algn="r"/>
                <a:tab pos="6269038" algn="r"/>
                <a:tab pos="6991350" algn="r"/>
              </a:tabLst>
              <a:defRPr sz="1200">
                <a:solidFill>
                  <a:srgbClr val="333333"/>
                </a:solidFill>
                <a:latin typeface="Calibri" pitchFamily="34" charset="0"/>
                <a:ea typeface="MS PGothic" pitchFamily="34" charset="-128"/>
              </a:defRPr>
            </a:lvl7pPr>
            <a:lvl8pPr marL="3429000" indent="-228600" defTabSz="758825" eaLnBrk="0" fontAlgn="base" hangingPunct="0">
              <a:spcBef>
                <a:spcPct val="0"/>
              </a:spcBef>
              <a:spcAft>
                <a:spcPct val="0"/>
              </a:spcAft>
              <a:buClr>
                <a:srgbClr val="007EC0"/>
              </a:buClr>
              <a:buSzPct val="115000"/>
              <a:buFont typeface="Arial" pitchFamily="34" charset="0"/>
              <a:buChar char="•"/>
              <a:tabLst>
                <a:tab pos="2060575" algn="r"/>
                <a:tab pos="4122738" algn="r"/>
                <a:tab pos="4833938" algn="r"/>
                <a:tab pos="6269038" algn="r"/>
                <a:tab pos="6991350" algn="r"/>
              </a:tabLst>
              <a:defRPr sz="1200">
                <a:solidFill>
                  <a:srgbClr val="333333"/>
                </a:solidFill>
                <a:latin typeface="Calibri" pitchFamily="34" charset="0"/>
                <a:ea typeface="MS PGothic" pitchFamily="34" charset="-128"/>
              </a:defRPr>
            </a:lvl8pPr>
            <a:lvl9pPr marL="3886200" indent="-228600" defTabSz="758825" eaLnBrk="0" fontAlgn="base" hangingPunct="0">
              <a:spcBef>
                <a:spcPct val="0"/>
              </a:spcBef>
              <a:spcAft>
                <a:spcPct val="0"/>
              </a:spcAft>
              <a:buClr>
                <a:srgbClr val="007EC0"/>
              </a:buClr>
              <a:buSzPct val="115000"/>
              <a:buFont typeface="Arial" pitchFamily="34" charset="0"/>
              <a:buChar char="•"/>
              <a:tabLst>
                <a:tab pos="2060575" algn="r"/>
                <a:tab pos="4122738" algn="r"/>
                <a:tab pos="4833938" algn="r"/>
                <a:tab pos="6269038" algn="r"/>
                <a:tab pos="6991350" algn="r"/>
              </a:tabLst>
              <a:defRPr sz="1200">
                <a:solidFill>
                  <a:srgbClr val="333333"/>
                </a:solidFill>
                <a:latin typeface="Calibri" pitchFamily="34" charset="0"/>
                <a:ea typeface="MS PGothic" pitchFamily="34" charset="-128"/>
              </a:defRPr>
            </a:lvl9pPr>
          </a:lstStyle>
          <a:p>
            <a:pPr>
              <a:lnSpc>
                <a:spcPct val="115000"/>
              </a:lnSpc>
              <a:buClrTx/>
              <a:buSzTx/>
              <a:buFontTx/>
              <a:buNone/>
            </a:pPr>
            <a:r>
              <a:rPr lang="en-US" altLang="pt-BR" sz="800" b="1" dirty="0">
                <a:solidFill>
                  <a:srgbClr val="000000"/>
                </a:solidFill>
              </a:rPr>
              <a:t>% do Portfolio	 # de </a:t>
            </a:r>
            <a:r>
              <a:rPr lang="en-US" altLang="pt-BR" sz="800" b="1" dirty="0" err="1">
                <a:solidFill>
                  <a:srgbClr val="000000"/>
                </a:solidFill>
              </a:rPr>
              <a:t>Companhias</a:t>
            </a:r>
            <a:endParaRPr lang="en-US" altLang="pt-BR" sz="800" b="1" dirty="0">
              <a:solidFill>
                <a:srgbClr val="000000"/>
              </a:solidFill>
            </a:endParaRPr>
          </a:p>
          <a:p>
            <a:pPr>
              <a:lnSpc>
                <a:spcPct val="115000"/>
              </a:lnSpc>
              <a:buClrTx/>
              <a:buSzTx/>
              <a:buFontTx/>
              <a:buNone/>
            </a:pPr>
            <a:endParaRPr lang="en-US" altLang="pt-BR" sz="800" b="1" dirty="0">
              <a:solidFill>
                <a:srgbClr val="000000"/>
              </a:solidFill>
            </a:endParaRPr>
          </a:p>
          <a:p>
            <a:pPr eaLnBrk="1" hangingPunct="1">
              <a:lnSpc>
                <a:spcPct val="140000"/>
              </a:lnSpc>
              <a:buClrTx/>
              <a:buSzTx/>
              <a:buFontTx/>
              <a:buNone/>
            </a:pPr>
            <a:r>
              <a:rPr lang="en-US" altLang="pt-BR" sz="800" dirty="0">
                <a:solidFill>
                  <a:srgbClr val="000000"/>
                </a:solidFill>
              </a:rPr>
              <a:t>50%	4</a:t>
            </a:r>
          </a:p>
          <a:p>
            <a:pPr eaLnBrk="1" hangingPunct="1">
              <a:lnSpc>
                <a:spcPct val="140000"/>
              </a:lnSpc>
              <a:buClrTx/>
              <a:buSzTx/>
              <a:buFontTx/>
              <a:buNone/>
            </a:pPr>
            <a:r>
              <a:rPr lang="en-US" altLang="pt-BR" sz="800" dirty="0">
                <a:solidFill>
                  <a:srgbClr val="000000"/>
                </a:solidFill>
              </a:rPr>
              <a:t>75%	9</a:t>
            </a:r>
          </a:p>
          <a:p>
            <a:pPr eaLnBrk="1" hangingPunct="1">
              <a:lnSpc>
                <a:spcPct val="140000"/>
              </a:lnSpc>
              <a:buClrTx/>
              <a:buSzTx/>
              <a:buFontTx/>
              <a:buNone/>
            </a:pPr>
            <a:r>
              <a:rPr lang="en-US" altLang="pt-BR" sz="800" dirty="0">
                <a:solidFill>
                  <a:srgbClr val="000000"/>
                </a:solidFill>
              </a:rPr>
              <a:t>100%	17</a:t>
            </a:r>
          </a:p>
        </p:txBody>
      </p:sp>
      <p:sp>
        <p:nvSpPr>
          <p:cNvPr id="152593" name="Rectangle 31"/>
          <p:cNvSpPr>
            <a:spLocks noChangeArrowheads="1"/>
          </p:cNvSpPr>
          <p:nvPr/>
        </p:nvSpPr>
        <p:spPr bwMode="auto">
          <a:xfrm>
            <a:off x="3055938" y="4602800"/>
            <a:ext cx="2492375" cy="93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374" tIns="45688" rIns="91374" bIns="45688">
            <a:spAutoFit/>
          </a:bodyPr>
          <a:lstStyle>
            <a:lvl1pPr defTabSz="965200" eaLnBrk="0" hangingPunct="0">
              <a:buClr>
                <a:srgbClr val="007EC0"/>
              </a:buClr>
              <a:buSzPct val="115000"/>
              <a:buFont typeface="Arial" pitchFamily="34" charset="0"/>
              <a:buChar char="•"/>
              <a:tabLst>
                <a:tab pos="2149475" algn="r"/>
              </a:tabLst>
              <a:defRPr sz="1600">
                <a:solidFill>
                  <a:srgbClr val="333333"/>
                </a:solidFill>
                <a:latin typeface="Calibri" pitchFamily="34" charset="0"/>
                <a:ea typeface="MS PGothic" pitchFamily="34" charset="-128"/>
              </a:defRPr>
            </a:lvl1pPr>
            <a:lvl2pPr marL="742950" indent="-285750" defTabSz="965200" eaLnBrk="0" hangingPunct="0">
              <a:buClr>
                <a:srgbClr val="007EC0"/>
              </a:buClr>
              <a:buFont typeface="Calibri" pitchFamily="34" charset="0"/>
              <a:buChar char="−"/>
              <a:tabLst>
                <a:tab pos="2149475" algn="r"/>
              </a:tabLst>
              <a:defRPr sz="1600">
                <a:solidFill>
                  <a:srgbClr val="333333"/>
                </a:solidFill>
                <a:latin typeface="Calibri" pitchFamily="34" charset="0"/>
                <a:ea typeface="MS PGothic" pitchFamily="34" charset="-128"/>
              </a:defRPr>
            </a:lvl2pPr>
            <a:lvl3pPr marL="1143000" indent="-228600" defTabSz="965200" eaLnBrk="0" hangingPunct="0">
              <a:buClr>
                <a:srgbClr val="007EC0"/>
              </a:buClr>
              <a:buSzPct val="85000"/>
              <a:buFont typeface="Arial" pitchFamily="34" charset="0"/>
              <a:buChar char="•"/>
              <a:tabLst>
                <a:tab pos="2149475" algn="r"/>
              </a:tabLst>
              <a:defRPr sz="1400">
                <a:solidFill>
                  <a:srgbClr val="333333"/>
                </a:solidFill>
                <a:latin typeface="Calibri" pitchFamily="34" charset="0"/>
                <a:ea typeface="MS PGothic" pitchFamily="34" charset="-128"/>
              </a:defRPr>
            </a:lvl3pPr>
            <a:lvl4pPr marL="1600200" indent="-228600" defTabSz="965200" eaLnBrk="0" hangingPunct="0">
              <a:buClr>
                <a:srgbClr val="007EC0"/>
              </a:buClr>
              <a:buFont typeface="Calibri" pitchFamily="34" charset="0"/>
              <a:buChar char="−"/>
              <a:tabLst>
                <a:tab pos="2149475" algn="r"/>
              </a:tabLst>
              <a:defRPr sz="1400">
                <a:solidFill>
                  <a:srgbClr val="333333"/>
                </a:solidFill>
                <a:latin typeface="Calibri" pitchFamily="34" charset="0"/>
                <a:ea typeface="MS PGothic" pitchFamily="34" charset="-128"/>
              </a:defRPr>
            </a:lvl4pPr>
            <a:lvl5pPr marL="2057400" indent="-228600" defTabSz="965200" eaLnBrk="0" hangingPunct="0">
              <a:buClr>
                <a:srgbClr val="007EC0"/>
              </a:buClr>
              <a:buSzPct val="115000"/>
              <a:buFont typeface="Arial" pitchFamily="34" charset="0"/>
              <a:buChar char="•"/>
              <a:tabLst>
                <a:tab pos="2149475" algn="r"/>
              </a:tabLst>
              <a:defRPr sz="1200">
                <a:solidFill>
                  <a:srgbClr val="333333"/>
                </a:solidFill>
                <a:latin typeface="Calibri" pitchFamily="34" charset="0"/>
                <a:ea typeface="MS PGothic" pitchFamily="34" charset="-128"/>
              </a:defRPr>
            </a:lvl5pPr>
            <a:lvl6pPr marL="2514600" indent="-228600" defTabSz="965200" eaLnBrk="0" fontAlgn="base" hangingPunct="0">
              <a:spcBef>
                <a:spcPct val="0"/>
              </a:spcBef>
              <a:spcAft>
                <a:spcPct val="0"/>
              </a:spcAft>
              <a:buClr>
                <a:srgbClr val="007EC0"/>
              </a:buClr>
              <a:buSzPct val="115000"/>
              <a:buFont typeface="Arial" pitchFamily="34" charset="0"/>
              <a:buChar char="•"/>
              <a:tabLst>
                <a:tab pos="2149475" algn="r"/>
              </a:tabLst>
              <a:defRPr sz="1200">
                <a:solidFill>
                  <a:srgbClr val="333333"/>
                </a:solidFill>
                <a:latin typeface="Calibri" pitchFamily="34" charset="0"/>
                <a:ea typeface="MS PGothic" pitchFamily="34" charset="-128"/>
              </a:defRPr>
            </a:lvl6pPr>
            <a:lvl7pPr marL="2971800" indent="-228600" defTabSz="965200" eaLnBrk="0" fontAlgn="base" hangingPunct="0">
              <a:spcBef>
                <a:spcPct val="0"/>
              </a:spcBef>
              <a:spcAft>
                <a:spcPct val="0"/>
              </a:spcAft>
              <a:buClr>
                <a:srgbClr val="007EC0"/>
              </a:buClr>
              <a:buSzPct val="115000"/>
              <a:buFont typeface="Arial" pitchFamily="34" charset="0"/>
              <a:buChar char="•"/>
              <a:tabLst>
                <a:tab pos="2149475" algn="r"/>
              </a:tabLst>
              <a:defRPr sz="1200">
                <a:solidFill>
                  <a:srgbClr val="333333"/>
                </a:solidFill>
                <a:latin typeface="Calibri" pitchFamily="34" charset="0"/>
                <a:ea typeface="MS PGothic" pitchFamily="34" charset="-128"/>
              </a:defRPr>
            </a:lvl7pPr>
            <a:lvl8pPr marL="3429000" indent="-228600" defTabSz="965200" eaLnBrk="0" fontAlgn="base" hangingPunct="0">
              <a:spcBef>
                <a:spcPct val="0"/>
              </a:spcBef>
              <a:spcAft>
                <a:spcPct val="0"/>
              </a:spcAft>
              <a:buClr>
                <a:srgbClr val="007EC0"/>
              </a:buClr>
              <a:buSzPct val="115000"/>
              <a:buFont typeface="Arial" pitchFamily="34" charset="0"/>
              <a:buChar char="•"/>
              <a:tabLst>
                <a:tab pos="2149475" algn="r"/>
              </a:tabLst>
              <a:defRPr sz="1200">
                <a:solidFill>
                  <a:srgbClr val="333333"/>
                </a:solidFill>
                <a:latin typeface="Calibri" pitchFamily="34" charset="0"/>
                <a:ea typeface="MS PGothic" pitchFamily="34" charset="-128"/>
              </a:defRPr>
            </a:lvl8pPr>
            <a:lvl9pPr marL="3886200" indent="-228600" defTabSz="965200" eaLnBrk="0" fontAlgn="base" hangingPunct="0">
              <a:spcBef>
                <a:spcPct val="0"/>
              </a:spcBef>
              <a:spcAft>
                <a:spcPct val="0"/>
              </a:spcAft>
              <a:buClr>
                <a:srgbClr val="007EC0"/>
              </a:buClr>
              <a:buSzPct val="115000"/>
              <a:buFont typeface="Arial" pitchFamily="34" charset="0"/>
              <a:buChar char="•"/>
              <a:tabLst>
                <a:tab pos="2149475" algn="r"/>
              </a:tabLst>
              <a:defRPr sz="1200">
                <a:solidFill>
                  <a:srgbClr val="333333"/>
                </a:solidFill>
                <a:latin typeface="Calibri" pitchFamily="34" charset="0"/>
                <a:ea typeface="MS PGothic" pitchFamily="34" charset="-128"/>
              </a:defRPr>
            </a:lvl9pPr>
          </a:lstStyle>
          <a:p>
            <a:pPr eaLnBrk="1" hangingPunct="1">
              <a:lnSpc>
                <a:spcPts val="1300"/>
              </a:lnSpc>
              <a:buClrTx/>
              <a:buSzTx/>
              <a:buFontTx/>
              <a:buNone/>
            </a:pPr>
            <a:r>
              <a:rPr lang="pt-BR" altLang="pt-BR" sz="800" dirty="0">
                <a:solidFill>
                  <a:srgbClr val="000000"/>
                </a:solidFill>
              </a:rPr>
              <a:t>$0mm - $1,500mm	0,00%</a:t>
            </a:r>
          </a:p>
          <a:p>
            <a:pPr eaLnBrk="1" hangingPunct="1">
              <a:lnSpc>
                <a:spcPts val="1300"/>
              </a:lnSpc>
              <a:buClrTx/>
              <a:buSzTx/>
              <a:buFontTx/>
              <a:buNone/>
            </a:pPr>
            <a:r>
              <a:rPr lang="pt-BR" altLang="pt-BR" sz="800" dirty="0">
                <a:solidFill>
                  <a:srgbClr val="000000"/>
                </a:solidFill>
              </a:rPr>
              <a:t>$1,500mm - $5,000mm	0,95%</a:t>
            </a:r>
          </a:p>
          <a:p>
            <a:pPr eaLnBrk="1" hangingPunct="1">
              <a:lnSpc>
                <a:spcPts val="1300"/>
              </a:lnSpc>
              <a:buClrTx/>
              <a:buSzTx/>
              <a:buFontTx/>
              <a:buNone/>
            </a:pPr>
            <a:r>
              <a:rPr lang="pt-BR" altLang="pt-BR" sz="800" dirty="0">
                <a:solidFill>
                  <a:srgbClr val="000000"/>
                </a:solidFill>
              </a:rPr>
              <a:t>$5,000mm - $15,000mm	5,31%</a:t>
            </a:r>
          </a:p>
          <a:p>
            <a:pPr eaLnBrk="1" hangingPunct="1">
              <a:lnSpc>
                <a:spcPts val="1300"/>
              </a:lnSpc>
              <a:buClrTx/>
              <a:buSzTx/>
              <a:buFontTx/>
              <a:buNone/>
            </a:pPr>
            <a:r>
              <a:rPr lang="pt-BR" altLang="pt-BR" sz="800" dirty="0">
                <a:solidFill>
                  <a:srgbClr val="000000"/>
                </a:solidFill>
              </a:rPr>
              <a:t>Acima de R$15,000mm	83,37%</a:t>
            </a:r>
          </a:p>
          <a:p>
            <a:pPr eaLnBrk="1" hangingPunct="1">
              <a:lnSpc>
                <a:spcPts val="1300"/>
              </a:lnSpc>
              <a:buClrTx/>
              <a:buSzTx/>
              <a:buFontTx/>
              <a:buNone/>
            </a:pPr>
            <a:r>
              <a:rPr lang="pt-BR" altLang="pt-BR" sz="800" b="1" dirty="0">
                <a:solidFill>
                  <a:srgbClr val="000000"/>
                </a:solidFill>
              </a:rPr>
              <a:t>TOTAL	89,64</a:t>
            </a:r>
            <a:r>
              <a:rPr lang="en-US" sz="800" b="1" dirty="0"/>
              <a:t>%</a:t>
            </a:r>
            <a:endParaRPr lang="pt-BR" altLang="pt-BR" sz="800" b="1" dirty="0">
              <a:solidFill>
                <a:srgbClr val="000000"/>
              </a:solidFill>
            </a:endParaRPr>
          </a:p>
        </p:txBody>
      </p:sp>
      <p:graphicFrame>
        <p:nvGraphicFramePr>
          <p:cNvPr id="3" name="Table 2"/>
          <p:cNvGraphicFramePr>
            <a:graphicFrameLocks noGrp="1"/>
          </p:cNvGraphicFramePr>
          <p:nvPr>
            <p:extLst/>
          </p:nvPr>
        </p:nvGraphicFramePr>
        <p:xfrm>
          <a:off x="546100" y="1497450"/>
          <a:ext cx="8097838" cy="2389110"/>
        </p:xfrm>
        <a:graphic>
          <a:graphicData uri="http://schemas.openxmlformats.org/drawingml/2006/table">
            <a:tbl>
              <a:tblPr/>
              <a:tblGrid>
                <a:gridCol w="512763">
                  <a:extLst>
                    <a:ext uri="{9D8B030D-6E8A-4147-A177-3AD203B41FA5}">
                      <a16:colId xmlns:a16="http://schemas.microsoft.com/office/drawing/2014/main" val="20000"/>
                    </a:ext>
                  </a:extLst>
                </a:gridCol>
                <a:gridCol w="506412">
                  <a:extLst>
                    <a:ext uri="{9D8B030D-6E8A-4147-A177-3AD203B41FA5}">
                      <a16:colId xmlns:a16="http://schemas.microsoft.com/office/drawing/2014/main" val="20001"/>
                    </a:ext>
                  </a:extLst>
                </a:gridCol>
                <a:gridCol w="504825">
                  <a:extLst>
                    <a:ext uri="{9D8B030D-6E8A-4147-A177-3AD203B41FA5}">
                      <a16:colId xmlns:a16="http://schemas.microsoft.com/office/drawing/2014/main" val="20002"/>
                    </a:ext>
                  </a:extLst>
                </a:gridCol>
                <a:gridCol w="506413">
                  <a:extLst>
                    <a:ext uri="{9D8B030D-6E8A-4147-A177-3AD203B41FA5}">
                      <a16:colId xmlns:a16="http://schemas.microsoft.com/office/drawing/2014/main" val="20003"/>
                    </a:ext>
                  </a:extLst>
                </a:gridCol>
                <a:gridCol w="504825">
                  <a:extLst>
                    <a:ext uri="{9D8B030D-6E8A-4147-A177-3AD203B41FA5}">
                      <a16:colId xmlns:a16="http://schemas.microsoft.com/office/drawing/2014/main" val="20004"/>
                    </a:ext>
                  </a:extLst>
                </a:gridCol>
                <a:gridCol w="428625">
                  <a:extLst>
                    <a:ext uri="{9D8B030D-6E8A-4147-A177-3AD203B41FA5}">
                      <a16:colId xmlns:a16="http://schemas.microsoft.com/office/drawing/2014/main" val="20005"/>
                    </a:ext>
                  </a:extLst>
                </a:gridCol>
                <a:gridCol w="469900">
                  <a:extLst>
                    <a:ext uri="{9D8B030D-6E8A-4147-A177-3AD203B41FA5}">
                      <a16:colId xmlns:a16="http://schemas.microsoft.com/office/drawing/2014/main" val="20006"/>
                    </a:ext>
                  </a:extLst>
                </a:gridCol>
                <a:gridCol w="508000">
                  <a:extLst>
                    <a:ext uri="{9D8B030D-6E8A-4147-A177-3AD203B41FA5}">
                      <a16:colId xmlns:a16="http://schemas.microsoft.com/office/drawing/2014/main" val="20007"/>
                    </a:ext>
                  </a:extLst>
                </a:gridCol>
                <a:gridCol w="484187">
                  <a:extLst>
                    <a:ext uri="{9D8B030D-6E8A-4147-A177-3AD203B41FA5}">
                      <a16:colId xmlns:a16="http://schemas.microsoft.com/office/drawing/2014/main" val="20008"/>
                    </a:ext>
                  </a:extLst>
                </a:gridCol>
                <a:gridCol w="485775">
                  <a:extLst>
                    <a:ext uri="{9D8B030D-6E8A-4147-A177-3AD203B41FA5}">
                      <a16:colId xmlns:a16="http://schemas.microsoft.com/office/drawing/2014/main" val="20009"/>
                    </a:ext>
                  </a:extLst>
                </a:gridCol>
                <a:gridCol w="530225">
                  <a:extLst>
                    <a:ext uri="{9D8B030D-6E8A-4147-A177-3AD203B41FA5}">
                      <a16:colId xmlns:a16="http://schemas.microsoft.com/office/drawing/2014/main" val="20010"/>
                    </a:ext>
                  </a:extLst>
                </a:gridCol>
                <a:gridCol w="515938">
                  <a:extLst>
                    <a:ext uri="{9D8B030D-6E8A-4147-A177-3AD203B41FA5}">
                      <a16:colId xmlns:a16="http://schemas.microsoft.com/office/drawing/2014/main" val="20011"/>
                    </a:ext>
                  </a:extLst>
                </a:gridCol>
                <a:gridCol w="484187">
                  <a:extLst>
                    <a:ext uri="{9D8B030D-6E8A-4147-A177-3AD203B41FA5}">
                      <a16:colId xmlns:a16="http://schemas.microsoft.com/office/drawing/2014/main" val="20012"/>
                    </a:ext>
                  </a:extLst>
                </a:gridCol>
                <a:gridCol w="569913">
                  <a:extLst>
                    <a:ext uri="{9D8B030D-6E8A-4147-A177-3AD203B41FA5}">
                      <a16:colId xmlns:a16="http://schemas.microsoft.com/office/drawing/2014/main" val="20013"/>
                    </a:ext>
                  </a:extLst>
                </a:gridCol>
                <a:gridCol w="469900">
                  <a:extLst>
                    <a:ext uri="{9D8B030D-6E8A-4147-A177-3AD203B41FA5}">
                      <a16:colId xmlns:a16="http://schemas.microsoft.com/office/drawing/2014/main" val="20014"/>
                    </a:ext>
                  </a:extLst>
                </a:gridCol>
                <a:gridCol w="615950">
                  <a:extLst>
                    <a:ext uri="{9D8B030D-6E8A-4147-A177-3AD203B41FA5}">
                      <a16:colId xmlns:a16="http://schemas.microsoft.com/office/drawing/2014/main" val="20015"/>
                    </a:ext>
                  </a:extLst>
                </a:gridCol>
              </a:tblGrid>
              <a:tr h="251370">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a:ln>
                            <a:noFill/>
                          </a:ln>
                          <a:solidFill>
                            <a:srgbClr val="000000"/>
                          </a:solidFill>
                          <a:effectLst/>
                          <a:latin typeface="Calibri" pitchFamily="34" charset="0"/>
                          <a:ea typeface="MS PGothic" pitchFamily="34" charset="-128"/>
                        </a:rPr>
                        <a:t> </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Janeiro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Fevereiro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Março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Abril</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Maio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Junho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Julho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Agosto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Setembro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Outubro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Novembro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Dezembro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err="1">
                          <a:ln>
                            <a:noFill/>
                          </a:ln>
                          <a:solidFill>
                            <a:srgbClr val="000000"/>
                          </a:solidFill>
                          <a:effectLst/>
                          <a:latin typeface="Calibri" pitchFamily="34" charset="0"/>
                          <a:ea typeface="MS PGothic" pitchFamily="34" charset="-128"/>
                        </a:rPr>
                        <a:t>Acum</a:t>
                      </a: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 </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err="1">
                          <a:ln>
                            <a:noFill/>
                          </a:ln>
                          <a:solidFill>
                            <a:srgbClr val="000000"/>
                          </a:solidFill>
                          <a:effectLst/>
                          <a:latin typeface="Calibri" pitchFamily="34" charset="0"/>
                          <a:ea typeface="MS PGothic" pitchFamily="34" charset="-128"/>
                        </a:rPr>
                        <a:t>Ano</a:t>
                      </a:r>
                      <a:endParaRPr kumimoji="0" lang="en-US" altLang="pt-BR" sz="800" b="0" i="0" u="none" strike="noStrike" cap="none" normalizeH="0" baseline="0" dirty="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Acum. </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Fundo</a:t>
                      </a:r>
                    </a:p>
                  </a:txBody>
                  <a:tcPr marL="7547" marR="7547" marT="7537"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0"/>
                  </a:ext>
                </a:extLst>
              </a:tr>
              <a:tr h="42851">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1"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1"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dirty="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pt-BR" altLang="pt-BR" sz="200" b="0" i="0" u="none" strike="noStrike" cap="none" normalizeH="0" baseline="0">
                        <a:ln>
                          <a:noFill/>
                        </a:ln>
                        <a:solidFill>
                          <a:srgbClr val="000000"/>
                        </a:solidFill>
                        <a:effectLst/>
                        <a:latin typeface="Calibri" pitchFamily="34" charset="0"/>
                        <a:ea typeface="MS PGothic" pitchFamily="34" charset="-128"/>
                      </a:endParaRPr>
                    </a:p>
                  </a:txBody>
                  <a:tcPr marL="7547" marR="7547" marT="7537" marB="0" anchor="b" horzOverflow="overflow">
                    <a:lnL>
                      <a:noFill/>
                    </a:lnL>
                    <a:lnR>
                      <a:noFill/>
                    </a:lnR>
                    <a:lnT>
                      <a:noFill/>
                    </a:lnT>
                    <a:lnB w="3175" cap="flat" cmpd="sng" algn="ctr">
                      <a:solidFill>
                        <a:srgbClr val="7F7F7F"/>
                      </a:solidFill>
                      <a:prstDash val="solid"/>
                      <a:round/>
                      <a:headEnd type="none" w="med" len="med"/>
                      <a:tailEnd type="none" w="med" len="med"/>
                    </a:lnB>
                    <a:lnTlToBr>
                      <a:noFill/>
                    </a:lnTlToBr>
                    <a:lnBlToTr>
                      <a:noFill/>
                    </a:lnBlToTr>
                    <a:solidFill>
                      <a:srgbClr val="C5D9F1"/>
                    </a:solidFill>
                  </a:tcPr>
                </a:tc>
                <a:extLst>
                  <a:ext uri="{0D108BD9-81ED-4DB2-BD59-A6C34878D82A}">
                    <a16:rowId xmlns:a16="http://schemas.microsoft.com/office/drawing/2014/main" val="10001"/>
                  </a:ext>
                </a:extLst>
              </a:tr>
              <a:tr h="147594">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2011</a:t>
                      </a:r>
                    </a:p>
                  </a:txBody>
                  <a:tcPr marL="7547" marR="7547" marT="7537" marB="0" anchor="ctr"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-4,00</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1,32</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4,27</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-0,89</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0,72</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-2,69</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-0,90</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-1,43</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-1,34</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8,26</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-0,59</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2,55</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4,77</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21,21</a:t>
                      </a:r>
                    </a:p>
                  </a:txBody>
                  <a:tcPr marL="7547" marR="7547" marT="7537" marB="0" anchor="b" horzOverflow="overflow">
                    <a:lnL>
                      <a:noFill/>
                    </a:lnL>
                    <a:lnR>
                      <a:noFill/>
                    </a:lnR>
                    <a:lnT w="3175" cap="flat" cmpd="sng" algn="ctr">
                      <a:solidFill>
                        <a:srgbClr val="7F7F7F"/>
                      </a:solidFill>
                      <a:prstDash val="solid"/>
                      <a:round/>
                      <a:headEnd type="none" w="med" len="med"/>
                      <a:tailEnd type="none" w="med" len="med"/>
                    </a:lnT>
                    <a:lnB>
                      <a:noFill/>
                    </a:lnB>
                    <a:lnTlToBr>
                      <a:noFill/>
                    </a:lnTlToBr>
                    <a:lnBlToTr>
                      <a:noFill/>
                    </a:lnBlToTr>
                    <a:solidFill>
                      <a:srgbClr val="C5D9F1"/>
                    </a:solidFill>
                  </a:tcPr>
                </a:tc>
                <a:extLst>
                  <a:ext uri="{0D108BD9-81ED-4DB2-BD59-A6C34878D82A}">
                    <a16:rowId xmlns:a16="http://schemas.microsoft.com/office/drawing/2014/main" val="10002"/>
                  </a:ext>
                </a:extLst>
              </a:tr>
              <a:tr h="147594">
                <a:tc vMerge="1">
                  <a:txBody>
                    <a:bodyPr/>
                    <a:lstStyle/>
                    <a:p>
                      <a:endParaRPr lang="pt-BR"/>
                    </a:p>
                  </a:txBody>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rgbClr val="000000"/>
                          </a:solidFill>
                          <a:effectLst/>
                          <a:latin typeface="Calibri" pitchFamily="34" charset="0"/>
                          <a:ea typeface="MS PGothic" pitchFamily="34" charset="-128"/>
                        </a:rPr>
                        <a:t>Ibovespa</a:t>
                      </a: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-3,94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1,22</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1,79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-3,58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-2,29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-3,43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-5,74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-3,96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-7,38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11,49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-2,51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-0,21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-18,11</a:t>
                      </a:r>
                    </a:p>
                  </a:txBody>
                  <a:tcPr marL="7547" marR="7547" marT="7537"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-10,34</a:t>
                      </a:r>
                    </a:p>
                  </a:txBody>
                  <a:tcPr marL="7547" marR="7547" marT="7537"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3"/>
                  </a:ext>
                </a:extLst>
              </a:tr>
              <a:tr h="147594">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a:ln>
                            <a:noFill/>
                          </a:ln>
                          <a:solidFill>
                            <a:srgbClr val="000000"/>
                          </a:solidFill>
                          <a:effectLst/>
                          <a:latin typeface="Calibri" pitchFamily="34" charset="0"/>
                          <a:ea typeface="MS PGothic" pitchFamily="34" charset="-128"/>
                        </a:rPr>
                        <a:t>2012</a:t>
                      </a:r>
                    </a:p>
                  </a:txBody>
                  <a:tcPr marL="7547" marR="7547" marT="7537" marB="0" anchor="ctr"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3,05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7,45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0,07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2,17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-5,89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2,49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4,29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2,90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0,49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1,92</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4,24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3,26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29,21</a:t>
                      </a:r>
                    </a:p>
                  </a:txBody>
                  <a:tcPr marL="7547" marR="7547" marT="7537"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56,62</a:t>
                      </a:r>
                    </a:p>
                  </a:txBody>
                  <a:tcPr marL="7547" marR="7547" marT="7537"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4"/>
                  </a:ext>
                </a:extLst>
              </a:tr>
              <a:tr h="147594">
                <a:tc vMerge="1">
                  <a:txBody>
                    <a:bodyPr/>
                    <a:lstStyle/>
                    <a:p>
                      <a:endParaRPr lang="pt-BR"/>
                    </a:p>
                  </a:txBody>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rgbClr val="000000"/>
                          </a:solidFill>
                          <a:effectLst/>
                          <a:latin typeface="Calibri" pitchFamily="34" charset="0"/>
                          <a:ea typeface="MS PGothic" pitchFamily="34" charset="-128"/>
                        </a:rPr>
                        <a:t>Ibovespa</a:t>
                      </a: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11,13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4,34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-1,98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-4,17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-11,86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-0,25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3,21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1,72</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3,70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-3,56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0,71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6,05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7,40</a:t>
                      </a:r>
                    </a:p>
                  </a:txBody>
                  <a:tcPr marL="7547" marR="7547" marT="7537"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-3,70</a:t>
                      </a:r>
                    </a:p>
                  </a:txBody>
                  <a:tcPr marL="7547" marR="7547" marT="7537"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5"/>
                  </a:ext>
                </a:extLst>
              </a:tr>
              <a:tr h="147594">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a:ln>
                            <a:noFill/>
                          </a:ln>
                          <a:solidFill>
                            <a:srgbClr val="000000"/>
                          </a:solidFill>
                          <a:effectLst/>
                          <a:latin typeface="Calibri" pitchFamily="34" charset="0"/>
                          <a:ea typeface="MS PGothic" pitchFamily="34" charset="-128"/>
                        </a:rPr>
                        <a:t>2013</a:t>
                      </a:r>
                    </a:p>
                  </a:txBody>
                  <a:tcPr marL="7547" marR="7547" marT="7537" marB="0" anchor="ctr"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1,63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-1,70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0,03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2,23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0,58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-6,25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1,29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1,07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4,06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4,34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-0,31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-2,31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4,29</a:t>
                      </a:r>
                    </a:p>
                  </a:txBody>
                  <a:tcPr marL="7547" marR="7547" marT="7537"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63,34</a:t>
                      </a:r>
                    </a:p>
                  </a:txBody>
                  <a:tcPr marL="7547" marR="7547" marT="7537"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6"/>
                  </a:ext>
                </a:extLst>
              </a:tr>
              <a:tr h="147594">
                <a:tc vMerge="1">
                  <a:txBody>
                    <a:bodyPr/>
                    <a:lstStyle/>
                    <a:p>
                      <a:endParaRPr lang="pt-BR"/>
                    </a:p>
                  </a:txBody>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rgbClr val="000000"/>
                          </a:solidFill>
                          <a:effectLst/>
                          <a:latin typeface="Calibri" pitchFamily="34" charset="0"/>
                          <a:ea typeface="MS PGothic" pitchFamily="34" charset="-128"/>
                        </a:rPr>
                        <a:t>Ibovespa</a:t>
                      </a: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-1,95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-3,91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-1,87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-0,78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-4,30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-11,31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1,64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3,68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4,65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3,66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-3,27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-1,86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-15,50</a:t>
                      </a:r>
                    </a:p>
                  </a:txBody>
                  <a:tcPr marL="7547" marR="7547" marT="7537"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-18,63</a:t>
                      </a:r>
                    </a:p>
                  </a:txBody>
                  <a:tcPr marL="7547" marR="7547" marT="7537"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7"/>
                  </a:ext>
                </a:extLst>
              </a:tr>
              <a:tr h="147594">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a:ln>
                            <a:noFill/>
                          </a:ln>
                          <a:solidFill>
                            <a:srgbClr val="000000"/>
                          </a:solidFill>
                          <a:effectLst/>
                          <a:latin typeface="Calibri" pitchFamily="34" charset="0"/>
                          <a:ea typeface="MS PGothic" pitchFamily="34" charset="-128"/>
                        </a:rPr>
                        <a:t>2014</a:t>
                      </a:r>
                    </a:p>
                  </a:txBody>
                  <a:tcPr marL="7547" marR="7547" marT="7537" marB="0" anchor="ctr"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-6,32</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1,04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5,98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2,83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1,01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5,23</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0,37</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8,28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-9,39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4,29</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2,94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-5,44</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9,62</a:t>
                      </a:r>
                    </a:p>
                  </a:txBody>
                  <a:tcPr marL="12700" marR="12700" marT="12702"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79,04</a:t>
                      </a:r>
                    </a:p>
                  </a:txBody>
                  <a:tcPr marL="12700" marR="12700" marT="12702"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8"/>
                  </a:ext>
                </a:extLst>
              </a:tr>
              <a:tr h="147594">
                <a:tc vMerge="1">
                  <a:txBody>
                    <a:bodyPr/>
                    <a:lstStyle/>
                    <a:p>
                      <a:endParaRPr lang="pt-BR"/>
                    </a:p>
                  </a:txBody>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rgbClr val="000000"/>
                          </a:solidFill>
                          <a:effectLst/>
                          <a:latin typeface="Calibri" pitchFamily="34" charset="0"/>
                          <a:ea typeface="MS PGothic" pitchFamily="34" charset="-128"/>
                        </a:rPr>
                        <a:t>Ibovespa</a:t>
                      </a: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-7,51</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-1,14</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7,05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2,40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-0,75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3,76</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5,00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9,78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-11,70</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0,95</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0,18</a:t>
                      </a:r>
                    </a:p>
                  </a:txBody>
                  <a:tcPr marL="7547" marR="7547" marT="7537"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-8,62</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-2,91</a:t>
                      </a:r>
                    </a:p>
                  </a:txBody>
                  <a:tcPr marL="12700" marR="12700" marT="12702" marB="0" anchor="b" horzOverflow="overflow">
                    <a:lnL>
                      <a:noFill/>
                    </a:lnL>
                    <a:lnR>
                      <a:noFill/>
                    </a:lnR>
                    <a:lnT>
                      <a:noFill/>
                    </a:lnT>
                    <a:lnB>
                      <a:noFill/>
                    </a:lnB>
                    <a:lnTlToBr>
                      <a:noFill/>
                    </a:lnTlToBr>
                    <a:lnBlToTr>
                      <a:noFill/>
                    </a:lnBlToTr>
                    <a:solidFill>
                      <a:srgbClr val="C5D9F1"/>
                    </a:solid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-21,00</a:t>
                      </a:r>
                    </a:p>
                  </a:txBody>
                  <a:tcPr marL="12700" marR="12700" marT="12702" marB="0" anchor="b" horzOverflow="overflow">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09"/>
                  </a:ext>
                </a:extLst>
              </a:tr>
              <a:tr h="152355">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a:ln>
                            <a:noFill/>
                          </a:ln>
                          <a:solidFill>
                            <a:srgbClr val="000000"/>
                          </a:solidFill>
                          <a:effectLst/>
                          <a:latin typeface="Calibri" pitchFamily="34" charset="0"/>
                          <a:ea typeface="MS PGothic" pitchFamily="34" charset="-128"/>
                        </a:rPr>
                        <a:t>2015</a:t>
                      </a:r>
                    </a:p>
                  </a:txBody>
                  <a:tcPr marL="12700" marR="12700" marT="12702" marB="0" anchor="ctr"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chemeClr val="tx1"/>
                          </a:solidFill>
                          <a:effectLst/>
                          <a:latin typeface="Calibri" pitchFamily="34" charset="0"/>
                          <a:ea typeface="MS PGothic" pitchFamily="34" charset="-128"/>
                        </a:rPr>
                        <a:t>-4,54</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chemeClr val="tx1"/>
                          </a:solidFill>
                          <a:effectLst/>
                          <a:latin typeface="Calibri" pitchFamily="34" charset="0"/>
                          <a:ea typeface="MS PGothic" pitchFamily="34" charset="-128"/>
                        </a:rPr>
                        <a:t>8,80</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1,39</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latin typeface="Calibri"/>
                        </a:rPr>
                        <a:t>6,80</a:t>
                      </a:r>
                    </a:p>
                  </a:txBody>
                  <a:tcPr marL="0" marR="0" marT="0"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-2,79</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2,37</a:t>
                      </a:r>
                    </a:p>
                  </a:txBody>
                  <a:tcPr marL="12700" marR="12700" marT="12700"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0,60</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-5,47</a:t>
                      </a:r>
                    </a:p>
                  </a:txBody>
                  <a:tcPr marL="12700" marR="12700" marT="12700" marB="0" anchor="b">
                    <a:lnL>
                      <a:noFill/>
                    </a:lnL>
                    <a:lnR>
                      <a:noFill/>
                    </a:lnR>
                    <a:lnT>
                      <a:noFill/>
                    </a:lnT>
                    <a:lnB>
                      <a:noFill/>
                    </a:lnB>
                    <a:lnTlToBr>
                      <a:noFill/>
                    </a:lnTlToBr>
                    <a:lnBlToTr>
                      <a:noFill/>
                    </a:lnBlToTr>
                    <a:noFill/>
                  </a:tcPr>
                </a:tc>
                <a:tc>
                  <a:txBody>
                    <a:bodyPr/>
                    <a:lstStyle/>
                    <a:p>
                      <a:pPr algn="ctr"/>
                      <a:r>
                        <a:rPr lang="en-US" sz="800" dirty="0">
                          <a:latin typeface="Calibri"/>
                          <a:cs typeface="Calibri"/>
                        </a:rPr>
                        <a:t>-1,47</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-1,66</a:t>
                      </a:r>
                    </a:p>
                  </a:txBody>
                  <a:tcPr marL="12700" marR="12700" marT="12700" marB="0" anchor="b">
                    <a:lnL>
                      <a:noFill/>
                    </a:lnL>
                    <a:lnR>
                      <a:noFill/>
                    </a:lnR>
                    <a:lnT>
                      <a:noFill/>
                    </a:lnT>
                    <a:lnB>
                      <a:noFill/>
                    </a:lnB>
                    <a:lnTlToBr>
                      <a:noFill/>
                    </a:lnTlToBr>
                    <a:lnBlToTr>
                      <a:noFill/>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0" i="0" u="none" strike="noStrike" kern="1200" baseline="0" dirty="0">
                          <a:solidFill>
                            <a:schemeClr val="tx1"/>
                          </a:solidFill>
                          <a:latin typeface="Calibri"/>
                          <a:ea typeface="+mn-ea"/>
                          <a:cs typeface="Calibri"/>
                        </a:rPr>
                        <a:t>-2,09</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-2,14</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-1,18</a:t>
                      </a:r>
                    </a:p>
                  </a:txBody>
                  <a:tcPr marL="12700" marR="12700" marT="12700" marB="0" anchor="b">
                    <a:lnL>
                      <a:noFill/>
                    </a:lnL>
                    <a:lnR>
                      <a:noFill/>
                    </a:lnR>
                    <a:lnT>
                      <a:noFill/>
                    </a:lnT>
                    <a:lnB>
                      <a:noFill/>
                    </a:lnB>
                    <a:lnTlToBr>
                      <a:noFill/>
                    </a:lnTlToBr>
                    <a:lnBlToTr>
                      <a:noFill/>
                    </a:lnBlToTr>
                    <a:solidFill>
                      <a:srgbClr val="C5D9F1"/>
                    </a:solidFill>
                  </a:tcPr>
                </a:tc>
                <a:tc>
                  <a:txBody>
                    <a:bodyPr/>
                    <a:lstStyle/>
                    <a:p>
                      <a:pPr algn="ctr" fontAlgn="b"/>
                      <a:r>
                        <a:rPr lang="en-US" sz="800" b="0" i="0" u="none" strike="noStrike" dirty="0">
                          <a:solidFill>
                            <a:srgbClr val="000000"/>
                          </a:solidFill>
                          <a:effectLst/>
                          <a:latin typeface="Calibri"/>
                        </a:rPr>
                        <a:t>76,92</a:t>
                      </a:r>
                    </a:p>
                  </a:txBody>
                  <a:tcPr marL="12700" marR="12700" marT="12700" marB="0" anchor="b">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10"/>
                  </a:ext>
                </a:extLst>
              </a:tr>
              <a:tr h="152355">
                <a:tc vMerge="1">
                  <a:txBody>
                    <a:bodyPr/>
                    <a:lstStyle/>
                    <a:p>
                      <a:endParaRPr lang="pt-BR"/>
                    </a:p>
                  </a:txBody>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chemeClr val="tx1"/>
                          </a:solidFill>
                          <a:effectLst/>
                          <a:latin typeface="Calibri" pitchFamily="34" charset="0"/>
                          <a:ea typeface="MS PGothic" pitchFamily="34" charset="-128"/>
                        </a:rPr>
                        <a:t>Ibovespa</a:t>
                      </a:r>
                      <a:r>
                        <a:rPr kumimoji="0" lang="en-US" altLang="pt-BR" sz="800" b="1" i="0" u="none" strike="noStrike" cap="none" normalizeH="0" baseline="0" dirty="0">
                          <a:ln>
                            <a:noFill/>
                          </a:ln>
                          <a:solidFill>
                            <a:schemeClr val="tx1"/>
                          </a:solidFill>
                          <a:effectLst/>
                          <a:latin typeface="Calibri" pitchFamily="34" charset="0"/>
                          <a:ea typeface="MS PGothic" pitchFamily="34" charset="-128"/>
                        </a:rPr>
                        <a:t>*</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chemeClr val="tx1"/>
                          </a:solidFill>
                          <a:effectLst/>
                          <a:latin typeface="Calibri" pitchFamily="34" charset="0"/>
                          <a:ea typeface="MS PGothic" pitchFamily="34" charset="-128"/>
                        </a:rPr>
                        <a:t>-6,20</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chemeClr val="tx1"/>
                          </a:solidFill>
                          <a:effectLst/>
                          <a:latin typeface="Calibri" pitchFamily="34" charset="0"/>
                          <a:ea typeface="MS PGothic" pitchFamily="34" charset="-128"/>
                        </a:rPr>
                        <a:t>9,97</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a:ln>
                            <a:noFill/>
                          </a:ln>
                          <a:solidFill>
                            <a:srgbClr val="000000"/>
                          </a:solidFill>
                          <a:effectLst/>
                          <a:latin typeface="Calibri" pitchFamily="34" charset="0"/>
                          <a:ea typeface="MS PGothic" pitchFamily="34" charset="-128"/>
                        </a:rPr>
                        <a:t>-0,84</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latin typeface="Calibri"/>
                        </a:rPr>
                        <a:t>9,93</a:t>
                      </a:r>
                    </a:p>
                  </a:txBody>
                  <a:tcPr marL="0" marR="0" marT="0"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-6,17</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0,61</a:t>
                      </a:r>
                    </a:p>
                  </a:txBody>
                  <a:tcPr marL="12700" marR="12700" marT="12700"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-4,17</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-8,33</a:t>
                      </a:r>
                    </a:p>
                  </a:txBody>
                  <a:tcPr marL="12700" marR="12700" marT="12700" marB="0" anchor="b">
                    <a:lnL>
                      <a:noFill/>
                    </a:lnL>
                    <a:lnR>
                      <a:noFill/>
                    </a:lnR>
                    <a:lnT>
                      <a:noFill/>
                    </a:lnT>
                    <a:lnB>
                      <a:noFill/>
                    </a:lnB>
                    <a:lnTlToBr>
                      <a:noFill/>
                    </a:lnTlToBr>
                    <a:lnBlToTr>
                      <a:noFill/>
                    </a:lnBlToTr>
                    <a:noFill/>
                  </a:tcPr>
                </a:tc>
                <a:tc>
                  <a:txBody>
                    <a:bodyPr/>
                    <a:lstStyle/>
                    <a:p>
                      <a:pPr algn="ctr"/>
                      <a:r>
                        <a:rPr lang="en-US" sz="800" dirty="0">
                          <a:latin typeface="Calibri"/>
                          <a:cs typeface="Calibri"/>
                        </a:rPr>
                        <a:t>-3,36</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1,80</a:t>
                      </a:r>
                    </a:p>
                  </a:txBody>
                  <a:tcPr marL="12700" marR="12700" marT="12700" marB="0" anchor="b">
                    <a:lnL>
                      <a:noFill/>
                    </a:lnL>
                    <a:lnR>
                      <a:noFill/>
                    </a:lnR>
                    <a:lnT>
                      <a:noFill/>
                    </a:lnT>
                    <a:lnB>
                      <a:noFill/>
                    </a:lnB>
                    <a:lnTlToBr>
                      <a:noFill/>
                    </a:lnTlToBr>
                    <a:lnBlToTr>
                      <a:noFill/>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0" i="0" u="none" strike="noStrike" kern="1200" baseline="0" dirty="0">
                          <a:solidFill>
                            <a:schemeClr val="tx1"/>
                          </a:solidFill>
                          <a:latin typeface="Calibri"/>
                          <a:ea typeface="+mn-ea"/>
                          <a:cs typeface="Calibri"/>
                        </a:rPr>
                        <a:t>-1,63</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-3,93</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-13,31</a:t>
                      </a:r>
                    </a:p>
                  </a:txBody>
                  <a:tcPr marL="12700" marR="12700" marT="12700" marB="0" anchor="b">
                    <a:lnL>
                      <a:noFill/>
                    </a:lnL>
                    <a:lnR>
                      <a:noFill/>
                    </a:lnR>
                    <a:lnT>
                      <a:noFill/>
                    </a:lnT>
                    <a:lnB>
                      <a:noFill/>
                    </a:lnB>
                    <a:lnTlToBr>
                      <a:noFill/>
                    </a:lnTlToBr>
                    <a:lnBlToTr>
                      <a:noFill/>
                    </a:lnBlToTr>
                    <a:solidFill>
                      <a:srgbClr val="C5D9F1"/>
                    </a:solidFill>
                  </a:tcPr>
                </a:tc>
                <a:tc>
                  <a:txBody>
                    <a:bodyPr/>
                    <a:lstStyle/>
                    <a:p>
                      <a:pPr algn="ctr" fontAlgn="b"/>
                      <a:r>
                        <a:rPr lang="en-US" sz="800" b="0" i="0" u="none" strike="noStrike" dirty="0">
                          <a:solidFill>
                            <a:srgbClr val="000000"/>
                          </a:solidFill>
                          <a:effectLst/>
                          <a:latin typeface="Calibri"/>
                        </a:rPr>
                        <a:t>-31,51</a:t>
                      </a:r>
                    </a:p>
                  </a:txBody>
                  <a:tcPr marL="12700" marR="12700" marT="12700" marB="0" anchor="b">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11"/>
                  </a:ext>
                </a:extLst>
              </a:tr>
              <a:tr h="152355">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2016</a:t>
                      </a:r>
                    </a:p>
                  </a:txBody>
                  <a:tcPr marL="12700" marR="12700" marT="12702" marB="0" anchor="ctr"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-0,50</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1,61</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9,15</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latin typeface="Calibri"/>
                        </a:rPr>
                        <a:t>5,12</a:t>
                      </a:r>
                      <a:endParaRPr lang="pt-BR" sz="800" b="0" i="0" u="none" strike="noStrike" dirty="0">
                        <a:solidFill>
                          <a:srgbClr val="000000"/>
                        </a:solidFill>
                        <a:latin typeface="Calibri"/>
                      </a:endParaRPr>
                    </a:p>
                  </a:txBody>
                  <a:tcPr marL="0" marR="0" marT="0"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-2,69</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6,17</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8,27</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-3,14</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-1,19</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6,30</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-9,25</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-1,23</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18,32</a:t>
                      </a:r>
                    </a:p>
                  </a:txBody>
                  <a:tcPr marL="9525" marR="9525" marT="9525" marB="0" anchor="b">
                    <a:lnL>
                      <a:noFill/>
                    </a:lnL>
                    <a:lnR>
                      <a:noFill/>
                    </a:lnR>
                    <a:lnT>
                      <a:noFill/>
                    </a:lnT>
                    <a:lnB>
                      <a:noFill/>
                    </a:lnB>
                    <a:lnTlToBr>
                      <a:noFill/>
                    </a:lnTlToBr>
                    <a:lnBlToTr>
                      <a:noFill/>
                    </a:lnBlToTr>
                    <a:solidFill>
                      <a:srgbClr val="C5D9F1"/>
                    </a:solidFill>
                  </a:tcPr>
                </a:tc>
                <a:tc>
                  <a:txBody>
                    <a:bodyPr/>
                    <a:lstStyle/>
                    <a:p>
                      <a:pPr algn="ctr" fontAlgn="b"/>
                      <a:r>
                        <a:rPr lang="pt-BR" sz="800" b="0" i="0" u="none" strike="noStrike" dirty="0">
                          <a:solidFill>
                            <a:srgbClr val="000000"/>
                          </a:solidFill>
                          <a:effectLst/>
                          <a:latin typeface="Calibri"/>
                        </a:rPr>
                        <a:t>109,34</a:t>
                      </a:r>
                    </a:p>
                  </a:txBody>
                  <a:tcPr marL="9525" marR="9525" marT="9525" marB="0" anchor="b">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12"/>
                  </a:ext>
                </a:extLst>
              </a:tr>
              <a:tr h="152355">
                <a:tc vMerge="1">
                  <a:txBody>
                    <a:bodyPr/>
                    <a:lstStyle/>
                    <a:p>
                      <a:endParaRPr lang="pt-BR"/>
                    </a:p>
                  </a:txBody>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chemeClr val="tx1"/>
                          </a:solidFill>
                          <a:effectLst/>
                          <a:latin typeface="Calibri" pitchFamily="34" charset="0"/>
                          <a:ea typeface="MS PGothic" pitchFamily="34" charset="-128"/>
                        </a:rPr>
                        <a:t>Ibovespa</a:t>
                      </a:r>
                      <a:r>
                        <a:rPr kumimoji="0" lang="en-US" altLang="pt-BR" sz="800" b="1" i="0" u="none" strike="noStrike" cap="none" normalizeH="0" baseline="0" dirty="0">
                          <a:ln>
                            <a:noFill/>
                          </a:ln>
                          <a:solidFill>
                            <a:schemeClr val="tx1"/>
                          </a:solidFill>
                          <a:effectLst/>
                          <a:latin typeface="Calibri" pitchFamily="34" charset="0"/>
                          <a:ea typeface="MS PGothic" pitchFamily="34" charset="-128"/>
                        </a:rPr>
                        <a:t>*</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-6,79</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5,91</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rgbClr val="000000"/>
                          </a:solidFill>
                          <a:effectLst/>
                          <a:latin typeface="Calibri" pitchFamily="34" charset="0"/>
                          <a:ea typeface="MS PGothic" pitchFamily="34" charset="-128"/>
                        </a:rPr>
                        <a:t>16,97</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latin typeface="Calibri"/>
                        </a:rPr>
                        <a:t>7,70</a:t>
                      </a:r>
                      <a:endParaRPr lang="pt-BR" sz="800" b="0" i="0" u="none" strike="noStrike" dirty="0">
                        <a:solidFill>
                          <a:srgbClr val="000000"/>
                        </a:solidFill>
                        <a:latin typeface="Calibri"/>
                      </a:endParaRPr>
                    </a:p>
                  </a:txBody>
                  <a:tcPr marL="0" marR="0" marT="0"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-10,09</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Calibri"/>
                        </a:rPr>
                        <a:t>6,30</a:t>
                      </a:r>
                    </a:p>
                  </a:txBody>
                  <a:tcPr marL="12700" marR="12700" marT="12700"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11,22</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1,03</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0,80</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11,23</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-4,65</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-2,71</a:t>
                      </a:r>
                    </a:p>
                  </a:txBody>
                  <a:tcPr marL="9525" marR="9525" marT="9525" marB="0" anchor="b">
                    <a:lnL>
                      <a:noFill/>
                    </a:lnL>
                    <a:lnR>
                      <a:noFill/>
                    </a:lnR>
                    <a:lnT>
                      <a:noFill/>
                    </a:lnT>
                    <a:lnB>
                      <a:noFill/>
                    </a:lnB>
                    <a:lnTlToBr>
                      <a:noFill/>
                    </a:lnTlToBr>
                    <a:lnBlToTr>
                      <a:noFill/>
                    </a:lnBlToTr>
                    <a:noFill/>
                  </a:tcPr>
                </a:tc>
                <a:tc>
                  <a:txBody>
                    <a:bodyPr/>
                    <a:lstStyle/>
                    <a:p>
                      <a:pPr algn="ctr" fontAlgn="b"/>
                      <a:r>
                        <a:rPr lang="pt-BR" sz="800" b="0" i="0" u="none" strike="noStrike" dirty="0">
                          <a:solidFill>
                            <a:srgbClr val="000000"/>
                          </a:solidFill>
                          <a:effectLst/>
                          <a:latin typeface="Calibri"/>
                        </a:rPr>
                        <a:t>38,94</a:t>
                      </a:r>
                    </a:p>
                  </a:txBody>
                  <a:tcPr marL="9525" marR="9525" marT="9525" marB="0" anchor="b">
                    <a:lnL>
                      <a:noFill/>
                    </a:lnL>
                    <a:lnR>
                      <a:noFill/>
                    </a:lnR>
                    <a:lnT>
                      <a:noFill/>
                    </a:lnT>
                    <a:lnB>
                      <a:noFill/>
                    </a:lnB>
                    <a:lnTlToBr>
                      <a:noFill/>
                    </a:lnTlToBr>
                    <a:lnBlToTr>
                      <a:noFill/>
                    </a:lnBlToTr>
                    <a:solidFill>
                      <a:srgbClr val="C5D9F1"/>
                    </a:solidFill>
                  </a:tcPr>
                </a:tc>
                <a:tc>
                  <a:txBody>
                    <a:bodyPr/>
                    <a:lstStyle/>
                    <a:p>
                      <a:pPr algn="ctr" fontAlgn="b"/>
                      <a:r>
                        <a:rPr lang="pt-BR" sz="800" b="0" i="0" u="none" strike="noStrike" dirty="0">
                          <a:solidFill>
                            <a:srgbClr val="000000"/>
                          </a:solidFill>
                          <a:effectLst/>
                          <a:latin typeface="Calibri"/>
                        </a:rPr>
                        <a:t>-4,85</a:t>
                      </a:r>
                    </a:p>
                  </a:txBody>
                  <a:tcPr marL="9525" marR="9525" marT="9525" marB="0" anchor="b">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13"/>
                  </a:ext>
                </a:extLst>
              </a:tr>
              <a:tr h="152355">
                <a:tc rowSpan="2">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2016</a:t>
                      </a:r>
                    </a:p>
                  </a:txBody>
                  <a:tcPr marL="12700" marR="12700" marT="12702" marB="0" anchor="ctr"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a:ln>
                            <a:noFill/>
                          </a:ln>
                          <a:solidFill>
                            <a:srgbClr val="000000"/>
                          </a:solidFill>
                          <a:effectLst/>
                          <a:latin typeface="Calibri" pitchFamily="34" charset="0"/>
                          <a:ea typeface="MS PGothic" pitchFamily="34" charset="-128"/>
                        </a:rPr>
                        <a:t>% Fundo</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3,99</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3,41</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0,69</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2,49</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-2,17</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endParaRPr lang="en-US" sz="800" b="0" i="0" u="none" strike="noStrike" dirty="0">
                        <a:solidFill>
                          <a:srgbClr val="000000"/>
                        </a:solidFill>
                        <a:effectLst/>
                        <a:latin typeface="Calibri"/>
                      </a:endParaRPr>
                    </a:p>
                  </a:txBody>
                  <a:tcPr marL="12700" marR="12700" marT="12700"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8,55</a:t>
                      </a:r>
                    </a:p>
                  </a:txBody>
                  <a:tcPr marL="12700" marR="12700" marT="12702" marB="0" anchor="b" horzOverflow="overflow">
                    <a:lnL>
                      <a:noFill/>
                    </a:lnL>
                    <a:lnR>
                      <a:noFill/>
                    </a:lnR>
                    <a:lnT>
                      <a:noFill/>
                    </a:lnT>
                    <a:lnB>
                      <a:noFill/>
                    </a:lnB>
                    <a:lnTlToBr>
                      <a:noFill/>
                    </a:lnTlToBr>
                    <a:lnBlToTr>
                      <a:noFill/>
                    </a:lnBlToTr>
                    <a:solidFill>
                      <a:srgbClr val="C5D9F1"/>
                    </a:solidFill>
                  </a:tcPr>
                </a:tc>
                <a:tc>
                  <a:txBody>
                    <a:bodyPr/>
                    <a:lstStyle/>
                    <a:p>
                      <a:pPr algn="ctr" fontAlgn="b"/>
                      <a:r>
                        <a:rPr lang="pt-BR" sz="800" b="0" i="0" u="none" strike="noStrike" dirty="0">
                          <a:solidFill>
                            <a:srgbClr val="000000"/>
                          </a:solidFill>
                          <a:effectLst/>
                          <a:latin typeface="Calibri"/>
                        </a:rPr>
                        <a:t>127,25</a:t>
                      </a:r>
                    </a:p>
                  </a:txBody>
                  <a:tcPr marL="9525" marR="9525" marT="9525" marB="0" anchor="b">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14"/>
                  </a:ext>
                </a:extLst>
              </a:tr>
              <a:tr h="152355">
                <a:tc vMerge="1">
                  <a:txBody>
                    <a:bodyPr/>
                    <a:lstStyle/>
                    <a:p>
                      <a:endParaRPr lang="pt-BR"/>
                    </a:p>
                  </a:txBody>
                  <a:tcPr>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1" i="0" u="none" strike="noStrike" cap="none" normalizeH="0" baseline="0" dirty="0" err="1">
                          <a:ln>
                            <a:noFill/>
                          </a:ln>
                          <a:solidFill>
                            <a:schemeClr val="tx1"/>
                          </a:solidFill>
                          <a:effectLst/>
                          <a:latin typeface="Calibri" pitchFamily="34" charset="0"/>
                          <a:ea typeface="MS PGothic" pitchFamily="34" charset="-128"/>
                        </a:rPr>
                        <a:t>Ibovespa</a:t>
                      </a:r>
                      <a:r>
                        <a:rPr kumimoji="0" lang="en-US" altLang="pt-BR" sz="800" b="1" i="0" u="none" strike="noStrike" cap="none" normalizeH="0" baseline="0" dirty="0">
                          <a:ln>
                            <a:noFill/>
                          </a:ln>
                          <a:solidFill>
                            <a:schemeClr val="tx1"/>
                          </a:solidFill>
                          <a:effectLst/>
                          <a:latin typeface="Calibri" pitchFamily="34" charset="0"/>
                          <a:ea typeface="MS PGothic" pitchFamily="34" charset="-128"/>
                        </a:rPr>
                        <a:t>*</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7,38</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3,08</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-2,52</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0,64</a:t>
                      </a:r>
                    </a:p>
                  </a:txBody>
                  <a:tcPr marL="12700" marR="12700" marT="12702" marB="0" anchor="b" horzOverflow="overflow">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-4,12</a:t>
                      </a:r>
                    </a:p>
                  </a:txBody>
                  <a:tcPr marL="12700" marR="12700" marT="12702" marB="0" anchor="b" horzOverflow="overflow">
                    <a:lnL>
                      <a:noFill/>
                    </a:lnL>
                    <a:lnR>
                      <a:noFill/>
                    </a:lnR>
                    <a:lnT>
                      <a:noFill/>
                    </a:lnT>
                    <a:lnB>
                      <a:noFill/>
                    </a:lnB>
                    <a:lnTlToBr>
                      <a:noFill/>
                    </a:lnTlToBr>
                    <a:lnBlToTr>
                      <a:noFill/>
                    </a:lnBlToTr>
                    <a:noFill/>
                  </a:tcPr>
                </a:tc>
                <a:tc>
                  <a:txBody>
                    <a:bodyPr/>
                    <a:lstStyle/>
                    <a:p>
                      <a:pPr algn="ctr" fontAlgn="b"/>
                      <a:endParaRPr lang="en-US" sz="800" b="0" i="0" u="none" strike="noStrike" dirty="0">
                        <a:solidFill>
                          <a:srgbClr val="000000"/>
                        </a:solidFill>
                        <a:effectLst/>
                        <a:latin typeface="Calibri"/>
                      </a:endParaRPr>
                    </a:p>
                  </a:txBody>
                  <a:tcPr marL="12700" marR="12700" marT="12700"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p>
                      <a:pPr algn="ctr" fontAlgn="b"/>
                      <a:endParaRPr lang="pt-BR" sz="800" b="0" i="0" u="none" strike="noStrike" dirty="0">
                        <a:solidFill>
                          <a:srgbClr val="000000"/>
                        </a:solidFill>
                        <a:effectLst/>
                        <a:latin typeface="Calibri"/>
                      </a:endParaRPr>
                    </a:p>
                  </a:txBody>
                  <a:tcPr marL="9525" marR="9525" marT="9525" marB="0" anchor="b">
                    <a:lnL>
                      <a:noFill/>
                    </a:lnL>
                    <a:lnR>
                      <a:noFill/>
                    </a:lnR>
                    <a:lnT>
                      <a:noFill/>
                    </a:lnT>
                    <a:lnB>
                      <a:noFill/>
                    </a:lnB>
                    <a:lnTlToBr>
                      <a:noFill/>
                    </a:lnTlToBr>
                    <a:lnBlToTr>
                      <a:noFill/>
                    </a:lnBlToTr>
                    <a:noFill/>
                  </a:tcPr>
                </a:tc>
                <a:tc>
                  <a:txBody>
                    <a:bodyPr/>
                    <a:lstStyle>
                      <a:lvl1pPr eaLnBrk="0" hangingPunct="0">
                        <a:buClr>
                          <a:srgbClr val="007EC0"/>
                        </a:buClr>
                        <a:buSzPct val="115000"/>
                        <a:buFont typeface="Arial" pitchFamily="34" charset="0"/>
                        <a:defRPr sz="1400">
                          <a:solidFill>
                            <a:srgbClr val="333333"/>
                          </a:solidFill>
                          <a:latin typeface="Calibri" pitchFamily="34" charset="0"/>
                          <a:ea typeface="MS PGothic" pitchFamily="34" charset="-128"/>
                          <a:cs typeface="MS PGothic" pitchFamily="34" charset="-128"/>
                        </a:defRPr>
                      </a:lvl1pPr>
                      <a:lvl2pPr marL="742950" indent="-285750" eaLnBrk="0" hangingPunct="0">
                        <a:buClr>
                          <a:srgbClr val="007EC0"/>
                        </a:buClr>
                        <a:buFont typeface="Calibri" pitchFamily="34" charset="0"/>
                        <a:defRPr sz="1400">
                          <a:solidFill>
                            <a:srgbClr val="333333"/>
                          </a:solidFill>
                          <a:latin typeface="Calibri" pitchFamily="34" charset="0"/>
                          <a:ea typeface="MS PGothic" pitchFamily="34" charset="-128"/>
                          <a:cs typeface="MS PGothic" pitchFamily="34" charset="-128"/>
                        </a:defRPr>
                      </a:lvl2pPr>
                      <a:lvl3pPr marL="1143000" indent="-228600" eaLnBrk="0" hangingPunct="0">
                        <a:buClr>
                          <a:srgbClr val="007EC0"/>
                        </a:buClr>
                        <a:buSzPct val="85000"/>
                        <a:buFont typeface="Arial" pitchFamily="34" charset="0"/>
                        <a:defRPr sz="1200">
                          <a:solidFill>
                            <a:srgbClr val="333333"/>
                          </a:solidFill>
                          <a:latin typeface="Calibri" pitchFamily="34" charset="0"/>
                          <a:ea typeface="MS PGothic" pitchFamily="34" charset="-128"/>
                          <a:cs typeface="MS PGothic" pitchFamily="34" charset="-128"/>
                        </a:defRPr>
                      </a:lvl3pPr>
                      <a:lvl4pPr marL="1600200" indent="-228600" eaLnBrk="0" hangingPunct="0">
                        <a:buClr>
                          <a:srgbClr val="007EC0"/>
                        </a:buClr>
                        <a:buFont typeface="Calibri" pitchFamily="34" charset="0"/>
                        <a:defRPr sz="1200">
                          <a:solidFill>
                            <a:srgbClr val="333333"/>
                          </a:solidFill>
                          <a:latin typeface="Calibri" pitchFamily="34" charset="0"/>
                          <a:ea typeface="MS PGothic" pitchFamily="34" charset="-128"/>
                          <a:cs typeface="MS PGothic" pitchFamily="34" charset="-128"/>
                        </a:defRPr>
                      </a:lvl4pPr>
                      <a:lvl5pPr marL="2057400" indent="-228600" eaLnBrk="0" hangingPunct="0">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5pPr>
                      <a:lvl6pPr marL="25146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6pPr>
                      <a:lvl7pPr marL="29718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7pPr>
                      <a:lvl8pPr marL="34290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8pPr>
                      <a:lvl9pPr marL="3886200" indent="-228600" eaLnBrk="0" fontAlgn="base" hangingPunct="0">
                        <a:spcBef>
                          <a:spcPct val="0"/>
                        </a:spcBef>
                        <a:spcAft>
                          <a:spcPct val="0"/>
                        </a:spcAft>
                        <a:buClr>
                          <a:srgbClr val="007EC0"/>
                        </a:buClr>
                        <a:buSzPct val="115000"/>
                        <a:buFont typeface="Arial" pitchFamily="34" charset="0"/>
                        <a:defRPr sz="1000">
                          <a:solidFill>
                            <a:srgbClr val="333333"/>
                          </a:solidFill>
                          <a:latin typeface="Calibri" pitchFamily="34" charset="0"/>
                          <a:ea typeface="MS PGothic" pitchFamily="34" charset="-128"/>
                          <a:cs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pt-BR" sz="800" b="0" i="0" u="none" strike="noStrike" cap="none" normalizeH="0" baseline="0" dirty="0">
                          <a:ln>
                            <a:noFill/>
                          </a:ln>
                          <a:solidFill>
                            <a:schemeClr val="tx1"/>
                          </a:solidFill>
                          <a:effectLst/>
                          <a:latin typeface="Calibri" pitchFamily="34" charset="0"/>
                          <a:ea typeface="MS PGothic" pitchFamily="34" charset="-128"/>
                        </a:rPr>
                        <a:t>4,12</a:t>
                      </a:r>
                    </a:p>
                  </a:txBody>
                  <a:tcPr marL="12700" marR="12700" marT="12702" marB="0" anchor="b" horzOverflow="overflow">
                    <a:lnL>
                      <a:noFill/>
                    </a:lnL>
                    <a:lnR>
                      <a:noFill/>
                    </a:lnR>
                    <a:lnT>
                      <a:noFill/>
                    </a:lnT>
                    <a:lnB>
                      <a:noFill/>
                    </a:lnB>
                    <a:lnTlToBr>
                      <a:noFill/>
                    </a:lnTlToBr>
                    <a:lnBlToTr>
                      <a:noFill/>
                    </a:lnBlToTr>
                    <a:solidFill>
                      <a:srgbClr val="C5D9F1"/>
                    </a:solidFill>
                  </a:tcPr>
                </a:tc>
                <a:tc>
                  <a:txBody>
                    <a:bodyPr/>
                    <a:lstStyle/>
                    <a:p>
                      <a:pPr algn="ctr" fontAlgn="b"/>
                      <a:r>
                        <a:rPr lang="pt-BR" sz="800" b="0" i="0" u="none" strike="noStrike" dirty="0">
                          <a:solidFill>
                            <a:srgbClr val="000000"/>
                          </a:solidFill>
                          <a:effectLst/>
                          <a:latin typeface="Calibri"/>
                        </a:rPr>
                        <a:t>-0,93</a:t>
                      </a:r>
                    </a:p>
                  </a:txBody>
                  <a:tcPr marL="9525" marR="9525" marT="9525" marB="0" anchor="b">
                    <a:lnL>
                      <a:noFill/>
                    </a:lnL>
                    <a:lnR>
                      <a:noFill/>
                    </a:lnR>
                    <a:lnT>
                      <a:noFill/>
                    </a:lnT>
                    <a:lnB>
                      <a:noFill/>
                    </a:lnB>
                    <a:lnTlToBr>
                      <a:noFill/>
                    </a:lnTlToBr>
                    <a:lnBlToTr>
                      <a:noFill/>
                    </a:lnBlToTr>
                    <a:solidFill>
                      <a:srgbClr val="C5D9F1"/>
                    </a:solidFill>
                  </a:tcPr>
                </a:tc>
                <a:extLst>
                  <a:ext uri="{0D108BD9-81ED-4DB2-BD59-A6C34878D82A}">
                    <a16:rowId xmlns:a16="http://schemas.microsoft.com/office/drawing/2014/main" val="10015"/>
                  </a:ext>
                </a:extLst>
              </a:tr>
            </a:tbl>
          </a:graphicData>
        </a:graphic>
      </p:graphicFrame>
      <p:sp>
        <p:nvSpPr>
          <p:cNvPr id="152815" name="Rectangle 15"/>
          <p:cNvSpPr>
            <a:spLocks noChangeArrowheads="1"/>
          </p:cNvSpPr>
          <p:nvPr/>
        </p:nvSpPr>
        <p:spPr bwMode="auto">
          <a:xfrm>
            <a:off x="450850" y="3898713"/>
            <a:ext cx="8235950" cy="27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374" tIns="45688" rIns="91374" bIns="45688">
            <a:spAutoFit/>
          </a:bodyPr>
          <a:lstStyle>
            <a:lvl1pPr defTabSz="758825" eaLnBrk="0" hangingPunct="0">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600">
                <a:solidFill>
                  <a:srgbClr val="333333"/>
                </a:solidFill>
                <a:latin typeface="Calibri" pitchFamily="34" charset="0"/>
                <a:ea typeface="MS PGothic" pitchFamily="34" charset="-128"/>
              </a:defRPr>
            </a:lvl1pPr>
            <a:lvl2pPr marL="742950" indent="-285750" defTabSz="758825" eaLnBrk="0" hangingPunct="0">
              <a:buClr>
                <a:srgbClr val="007EC0"/>
              </a:buClr>
              <a:buFont typeface="Calibri"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600">
                <a:solidFill>
                  <a:srgbClr val="333333"/>
                </a:solidFill>
                <a:latin typeface="Calibri" pitchFamily="34" charset="0"/>
                <a:ea typeface="MS PGothic" pitchFamily="34" charset="-128"/>
              </a:defRPr>
            </a:lvl2pPr>
            <a:lvl3pPr marL="1143000" indent="-228600" defTabSz="758825" eaLnBrk="0" hangingPunct="0">
              <a:buClr>
                <a:srgbClr val="007EC0"/>
              </a:buClr>
              <a:buSzPct val="8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400">
                <a:solidFill>
                  <a:srgbClr val="333333"/>
                </a:solidFill>
                <a:latin typeface="Calibri" pitchFamily="34" charset="0"/>
                <a:ea typeface="MS PGothic" pitchFamily="34" charset="-128"/>
              </a:defRPr>
            </a:lvl3pPr>
            <a:lvl4pPr marL="1600200" indent="-228600" defTabSz="758825" eaLnBrk="0" hangingPunct="0">
              <a:buClr>
                <a:srgbClr val="007EC0"/>
              </a:buClr>
              <a:buFont typeface="Calibri"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400">
                <a:solidFill>
                  <a:srgbClr val="333333"/>
                </a:solidFill>
                <a:latin typeface="Calibri" pitchFamily="34" charset="0"/>
                <a:ea typeface="MS PGothic" pitchFamily="34" charset="-128"/>
              </a:defRPr>
            </a:lvl4pPr>
            <a:lvl5pPr marL="2057400" indent="-228600" defTabSz="758825" eaLnBrk="0" hangingPunct="0">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5pPr>
            <a:lvl6pPr marL="25146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6pPr>
            <a:lvl7pPr marL="29718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7pPr>
            <a:lvl8pPr marL="34290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8pPr>
            <a:lvl9pPr marL="38862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9pPr>
          </a:lstStyle>
          <a:p>
            <a:pPr algn="just">
              <a:buClrTx/>
              <a:buSzTx/>
              <a:buNone/>
            </a:pPr>
            <a:r>
              <a:rPr lang="en-US" altLang="pt-BR" sz="600" dirty="0">
                <a:solidFill>
                  <a:srgbClr val="000000"/>
                </a:solidFill>
              </a:rPr>
              <a:t>1 </a:t>
            </a:r>
            <a:r>
              <a:rPr lang="en-US" altLang="pt-BR" sz="600" dirty="0" err="1">
                <a:solidFill>
                  <a:srgbClr val="000000"/>
                </a:solidFill>
              </a:rPr>
              <a:t>Líquida</a:t>
            </a:r>
            <a:r>
              <a:rPr lang="en-US" altLang="pt-BR" sz="600" dirty="0">
                <a:solidFill>
                  <a:srgbClr val="000000"/>
                </a:solidFill>
              </a:rPr>
              <a:t> de taxa de </a:t>
            </a:r>
            <a:r>
              <a:rPr lang="en-US" altLang="pt-BR" sz="600" dirty="0" err="1">
                <a:solidFill>
                  <a:srgbClr val="000000"/>
                </a:solidFill>
              </a:rPr>
              <a:t>administração</a:t>
            </a:r>
            <a:r>
              <a:rPr lang="en-US" altLang="pt-BR" sz="600" dirty="0">
                <a:solidFill>
                  <a:srgbClr val="000000"/>
                </a:solidFill>
              </a:rPr>
              <a:t> e performance, </a:t>
            </a:r>
            <a:r>
              <a:rPr lang="en-US" altLang="pt-BR" sz="600" dirty="0" err="1">
                <a:solidFill>
                  <a:srgbClr val="000000"/>
                </a:solidFill>
              </a:rPr>
              <a:t>porém</a:t>
            </a:r>
            <a:r>
              <a:rPr lang="en-US" altLang="pt-BR" sz="600" dirty="0">
                <a:solidFill>
                  <a:srgbClr val="000000"/>
                </a:solidFill>
              </a:rPr>
              <a:t> </a:t>
            </a:r>
            <a:r>
              <a:rPr lang="en-US" altLang="pt-BR" sz="600" dirty="0" err="1">
                <a:solidFill>
                  <a:srgbClr val="000000"/>
                </a:solidFill>
              </a:rPr>
              <a:t>não</a:t>
            </a:r>
            <a:r>
              <a:rPr lang="en-US" altLang="pt-BR" sz="600" dirty="0">
                <a:solidFill>
                  <a:srgbClr val="000000"/>
                </a:solidFill>
              </a:rPr>
              <a:t> </a:t>
            </a:r>
            <a:r>
              <a:rPr lang="en-US" altLang="pt-BR" sz="600" dirty="0" err="1">
                <a:solidFill>
                  <a:srgbClr val="000000"/>
                </a:solidFill>
              </a:rPr>
              <a:t>líquida</a:t>
            </a:r>
            <a:r>
              <a:rPr lang="en-US" altLang="pt-BR" sz="600" dirty="0">
                <a:solidFill>
                  <a:srgbClr val="000000"/>
                </a:solidFill>
              </a:rPr>
              <a:t> de </a:t>
            </a:r>
            <a:r>
              <a:rPr lang="en-US" altLang="pt-BR" sz="600" dirty="0" err="1">
                <a:solidFill>
                  <a:srgbClr val="000000"/>
                </a:solidFill>
              </a:rPr>
              <a:t>impostos</a:t>
            </a:r>
            <a:r>
              <a:rPr lang="en-US" altLang="pt-BR" sz="600" dirty="0">
                <a:solidFill>
                  <a:srgbClr val="000000"/>
                </a:solidFill>
              </a:rPr>
              <a:t> </a:t>
            </a:r>
            <a:r>
              <a:rPr lang="en-US" altLang="pt-BR" sz="600" dirty="0" err="1">
                <a:solidFill>
                  <a:srgbClr val="000000"/>
                </a:solidFill>
              </a:rPr>
              <a:t>devidos</a:t>
            </a:r>
            <a:r>
              <a:rPr lang="en-US" altLang="pt-BR" sz="600" dirty="0">
                <a:solidFill>
                  <a:srgbClr val="000000"/>
                </a:solidFill>
              </a:rPr>
              <a:t>. 2 </a:t>
            </a:r>
            <a:r>
              <a:rPr lang="en-US" altLang="pt-BR" sz="600" dirty="0" err="1">
                <a:solidFill>
                  <a:srgbClr val="000000"/>
                </a:solidFill>
              </a:rPr>
              <a:t>Início</a:t>
            </a:r>
            <a:r>
              <a:rPr lang="en-US" altLang="pt-BR" sz="600" dirty="0">
                <a:solidFill>
                  <a:srgbClr val="000000"/>
                </a:solidFill>
              </a:rPr>
              <a:t> das </a:t>
            </a:r>
            <a:r>
              <a:rPr lang="en-US" altLang="pt-BR" sz="600" dirty="0" err="1">
                <a:solidFill>
                  <a:srgbClr val="000000"/>
                </a:solidFill>
              </a:rPr>
              <a:t>atividades</a:t>
            </a:r>
            <a:r>
              <a:rPr lang="en-US" altLang="pt-BR" sz="600" dirty="0">
                <a:solidFill>
                  <a:srgbClr val="000000"/>
                </a:solidFill>
              </a:rPr>
              <a:t> em 19/Jul/10. </a:t>
            </a:r>
            <a:r>
              <a:rPr lang="en-US" altLang="pt-BR" sz="600" dirty="0" err="1">
                <a:solidFill>
                  <a:srgbClr val="000000"/>
                </a:solidFill>
              </a:rPr>
              <a:t>Patrimônio</a:t>
            </a:r>
            <a:r>
              <a:rPr lang="en-US" altLang="pt-BR" sz="600" dirty="0">
                <a:solidFill>
                  <a:srgbClr val="000000"/>
                </a:solidFill>
              </a:rPr>
              <a:t> </a:t>
            </a:r>
            <a:r>
              <a:rPr lang="en-US" altLang="pt-BR" sz="600" dirty="0" err="1">
                <a:solidFill>
                  <a:srgbClr val="000000"/>
                </a:solidFill>
              </a:rPr>
              <a:t>médio</a:t>
            </a:r>
            <a:r>
              <a:rPr lang="en-US" altLang="pt-BR" sz="600" dirty="0">
                <a:solidFill>
                  <a:srgbClr val="000000"/>
                </a:solidFill>
              </a:rPr>
              <a:t> em 12 </a:t>
            </a:r>
            <a:r>
              <a:rPr lang="en-US" altLang="pt-BR" sz="600" dirty="0" err="1">
                <a:solidFill>
                  <a:srgbClr val="000000"/>
                </a:solidFill>
              </a:rPr>
              <a:t>meses</a:t>
            </a:r>
            <a:r>
              <a:rPr lang="en-US" altLang="pt-BR" sz="600" dirty="0">
                <a:solidFill>
                  <a:srgbClr val="000000"/>
                </a:solidFill>
              </a:rPr>
              <a:t>: R$ 209,05 MM. </a:t>
            </a:r>
            <a:r>
              <a:rPr lang="en-US" altLang="pt-BR" sz="600" dirty="0" err="1">
                <a:solidFill>
                  <a:srgbClr val="000000"/>
                </a:solidFill>
              </a:rPr>
              <a:t>Retorno</a:t>
            </a:r>
            <a:r>
              <a:rPr lang="en-US" altLang="pt-BR" sz="600" dirty="0">
                <a:solidFill>
                  <a:srgbClr val="000000"/>
                </a:solidFill>
              </a:rPr>
              <a:t> </a:t>
            </a:r>
            <a:r>
              <a:rPr lang="en-US" altLang="pt-BR" sz="600" dirty="0" err="1">
                <a:solidFill>
                  <a:srgbClr val="000000"/>
                </a:solidFill>
              </a:rPr>
              <a:t>anualizado</a:t>
            </a:r>
            <a:r>
              <a:rPr lang="en-US" altLang="pt-BR" sz="600" dirty="0">
                <a:solidFill>
                  <a:srgbClr val="000000"/>
                </a:solidFill>
              </a:rPr>
              <a:t> </a:t>
            </a:r>
            <a:r>
              <a:rPr lang="en-US" altLang="pt-BR" sz="600" dirty="0" err="1">
                <a:solidFill>
                  <a:srgbClr val="000000"/>
                </a:solidFill>
              </a:rPr>
              <a:t>desde</a:t>
            </a:r>
            <a:r>
              <a:rPr lang="en-US" altLang="pt-BR" sz="600" dirty="0">
                <a:solidFill>
                  <a:srgbClr val="000000"/>
                </a:solidFill>
              </a:rPr>
              <a:t> o </a:t>
            </a:r>
            <a:r>
              <a:rPr lang="en-US" altLang="pt-BR" sz="600" dirty="0" err="1">
                <a:solidFill>
                  <a:srgbClr val="000000"/>
                </a:solidFill>
              </a:rPr>
              <a:t>início</a:t>
            </a:r>
            <a:r>
              <a:rPr lang="en-US" altLang="pt-BR" sz="600" dirty="0">
                <a:solidFill>
                  <a:srgbClr val="000000"/>
                </a:solidFill>
              </a:rPr>
              <a:t>: 13,36%. </a:t>
            </a:r>
            <a:r>
              <a:rPr lang="en-US" altLang="pt-BR" sz="600" dirty="0" err="1">
                <a:solidFill>
                  <a:srgbClr val="000000"/>
                </a:solidFill>
              </a:rPr>
              <a:t>Retorno</a:t>
            </a:r>
            <a:r>
              <a:rPr lang="en-US" altLang="pt-BR" sz="600" dirty="0">
                <a:solidFill>
                  <a:srgbClr val="000000"/>
                </a:solidFill>
              </a:rPr>
              <a:t> em 12 </a:t>
            </a:r>
            <a:r>
              <a:rPr lang="en-US" altLang="pt-BR" sz="600" dirty="0" err="1">
                <a:solidFill>
                  <a:srgbClr val="000000"/>
                </a:solidFill>
              </a:rPr>
              <a:t>meses</a:t>
            </a:r>
            <a:r>
              <a:rPr lang="en-US" altLang="pt-BR" sz="600" dirty="0">
                <a:solidFill>
                  <a:srgbClr val="000000"/>
                </a:solidFill>
              </a:rPr>
              <a:t>: 12,81%. </a:t>
            </a:r>
          </a:p>
          <a:p>
            <a:pPr algn="just">
              <a:buClrTx/>
              <a:buSzTx/>
              <a:buNone/>
            </a:pPr>
            <a:r>
              <a:rPr lang="en-US" altLang="pt-BR" sz="600" dirty="0">
                <a:solidFill>
                  <a:srgbClr val="000000"/>
                </a:solidFill>
              </a:rPr>
              <a:t>* Este </a:t>
            </a:r>
            <a:r>
              <a:rPr lang="en-US" altLang="pt-BR" sz="600" dirty="0" err="1">
                <a:solidFill>
                  <a:srgbClr val="000000"/>
                </a:solidFill>
              </a:rPr>
              <a:t>indicador</a:t>
            </a:r>
            <a:r>
              <a:rPr lang="en-US" altLang="pt-BR" sz="600" dirty="0">
                <a:solidFill>
                  <a:srgbClr val="000000"/>
                </a:solidFill>
              </a:rPr>
              <a:t> </a:t>
            </a:r>
            <a:r>
              <a:rPr lang="en-US" altLang="pt-BR" sz="600" dirty="0" err="1">
                <a:solidFill>
                  <a:srgbClr val="000000"/>
                </a:solidFill>
              </a:rPr>
              <a:t>é</a:t>
            </a:r>
            <a:r>
              <a:rPr lang="en-US" altLang="pt-BR" sz="600" dirty="0">
                <a:solidFill>
                  <a:srgbClr val="000000"/>
                </a:solidFill>
              </a:rPr>
              <a:t> </a:t>
            </a:r>
            <a:r>
              <a:rPr lang="en-US" altLang="pt-BR" sz="600" dirty="0" err="1">
                <a:solidFill>
                  <a:srgbClr val="000000"/>
                </a:solidFill>
              </a:rPr>
              <a:t>mera</a:t>
            </a:r>
            <a:r>
              <a:rPr lang="en-US" altLang="pt-BR" sz="600" dirty="0">
                <a:solidFill>
                  <a:srgbClr val="000000"/>
                </a:solidFill>
              </a:rPr>
              <a:t> </a:t>
            </a:r>
            <a:r>
              <a:rPr lang="en-US" altLang="pt-BR" sz="600" dirty="0" err="1">
                <a:solidFill>
                  <a:srgbClr val="000000"/>
                </a:solidFill>
              </a:rPr>
              <a:t>referência</a:t>
            </a:r>
            <a:r>
              <a:rPr lang="en-US" altLang="pt-BR" sz="600" dirty="0">
                <a:solidFill>
                  <a:srgbClr val="000000"/>
                </a:solidFill>
              </a:rPr>
              <a:t> </a:t>
            </a:r>
            <a:r>
              <a:rPr lang="en-US" altLang="pt-BR" sz="600" dirty="0" err="1">
                <a:solidFill>
                  <a:srgbClr val="000000"/>
                </a:solidFill>
              </a:rPr>
              <a:t>econômica</a:t>
            </a:r>
            <a:r>
              <a:rPr lang="en-US" altLang="pt-BR" sz="600" dirty="0">
                <a:solidFill>
                  <a:srgbClr val="000000"/>
                </a:solidFill>
              </a:rPr>
              <a:t> e </a:t>
            </a:r>
            <a:r>
              <a:rPr lang="en-US" altLang="pt-BR" sz="600" dirty="0" err="1">
                <a:solidFill>
                  <a:srgbClr val="000000"/>
                </a:solidFill>
              </a:rPr>
              <a:t>não</a:t>
            </a:r>
            <a:r>
              <a:rPr lang="en-US" altLang="pt-BR" sz="600" dirty="0">
                <a:solidFill>
                  <a:srgbClr val="000000"/>
                </a:solidFill>
              </a:rPr>
              <a:t> </a:t>
            </a:r>
            <a:r>
              <a:rPr lang="en-US" altLang="pt-BR" sz="600" dirty="0" err="1">
                <a:solidFill>
                  <a:srgbClr val="000000"/>
                </a:solidFill>
              </a:rPr>
              <a:t>parâmetro</a:t>
            </a:r>
            <a:r>
              <a:rPr lang="en-US" altLang="pt-BR" sz="600" dirty="0">
                <a:solidFill>
                  <a:srgbClr val="000000"/>
                </a:solidFill>
              </a:rPr>
              <a:t> </a:t>
            </a:r>
            <a:r>
              <a:rPr lang="en-US" altLang="pt-BR" sz="600" dirty="0" err="1">
                <a:solidFill>
                  <a:srgbClr val="000000"/>
                </a:solidFill>
              </a:rPr>
              <a:t>objetivo</a:t>
            </a:r>
            <a:r>
              <a:rPr lang="en-US" altLang="pt-BR" sz="600" dirty="0">
                <a:solidFill>
                  <a:srgbClr val="000000"/>
                </a:solidFill>
              </a:rPr>
              <a:t> do </a:t>
            </a:r>
            <a:r>
              <a:rPr lang="en-US" altLang="pt-BR" sz="600" dirty="0" err="1">
                <a:solidFill>
                  <a:srgbClr val="000000"/>
                </a:solidFill>
              </a:rPr>
              <a:t>fundo</a:t>
            </a:r>
            <a:r>
              <a:rPr lang="en-US" altLang="pt-BR" sz="600" dirty="0">
                <a:solidFill>
                  <a:srgbClr val="000000"/>
                </a:solidFill>
              </a:rPr>
              <a:t>.</a:t>
            </a:r>
          </a:p>
        </p:txBody>
      </p:sp>
      <p:sp>
        <p:nvSpPr>
          <p:cNvPr id="152816" name="Rectangle 21"/>
          <p:cNvSpPr>
            <a:spLocks noChangeArrowheads="1"/>
          </p:cNvSpPr>
          <p:nvPr/>
        </p:nvSpPr>
        <p:spPr bwMode="auto">
          <a:xfrm>
            <a:off x="450850" y="5612450"/>
            <a:ext cx="823595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374" tIns="45688" rIns="91374" bIns="45688">
            <a:spAutoFit/>
          </a:bodyPr>
          <a:lstStyle>
            <a:lvl1pPr defTabSz="758825" eaLnBrk="0" hangingPunct="0">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600">
                <a:solidFill>
                  <a:srgbClr val="333333"/>
                </a:solidFill>
                <a:latin typeface="Calibri" pitchFamily="34" charset="0"/>
                <a:ea typeface="MS PGothic" pitchFamily="34" charset="-128"/>
              </a:defRPr>
            </a:lvl1pPr>
            <a:lvl2pPr marL="742950" indent="-285750" defTabSz="758825" eaLnBrk="0" hangingPunct="0">
              <a:buClr>
                <a:srgbClr val="007EC0"/>
              </a:buClr>
              <a:buFont typeface="Calibri"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600">
                <a:solidFill>
                  <a:srgbClr val="333333"/>
                </a:solidFill>
                <a:latin typeface="Calibri" pitchFamily="34" charset="0"/>
                <a:ea typeface="MS PGothic" pitchFamily="34" charset="-128"/>
              </a:defRPr>
            </a:lvl2pPr>
            <a:lvl3pPr marL="1143000" indent="-228600" defTabSz="758825" eaLnBrk="0" hangingPunct="0">
              <a:buClr>
                <a:srgbClr val="007EC0"/>
              </a:buClr>
              <a:buSzPct val="8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400">
                <a:solidFill>
                  <a:srgbClr val="333333"/>
                </a:solidFill>
                <a:latin typeface="Calibri" pitchFamily="34" charset="0"/>
                <a:ea typeface="MS PGothic" pitchFamily="34" charset="-128"/>
              </a:defRPr>
            </a:lvl3pPr>
            <a:lvl4pPr marL="1600200" indent="-228600" defTabSz="758825" eaLnBrk="0" hangingPunct="0">
              <a:buClr>
                <a:srgbClr val="007EC0"/>
              </a:buClr>
              <a:buFont typeface="Calibri"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400">
                <a:solidFill>
                  <a:srgbClr val="333333"/>
                </a:solidFill>
                <a:latin typeface="Calibri" pitchFamily="34" charset="0"/>
                <a:ea typeface="MS PGothic" pitchFamily="34" charset="-128"/>
              </a:defRPr>
            </a:lvl4pPr>
            <a:lvl5pPr marL="2057400" indent="-228600" defTabSz="758825" eaLnBrk="0" hangingPunct="0">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5pPr>
            <a:lvl6pPr marL="25146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6pPr>
            <a:lvl7pPr marL="29718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7pPr>
            <a:lvl8pPr marL="34290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8pPr>
            <a:lvl9pPr marL="3886200" indent="-228600" defTabSz="758825" eaLnBrk="0" fontAlgn="base" hangingPunct="0">
              <a:spcBef>
                <a:spcPct val="0"/>
              </a:spcBef>
              <a:spcAft>
                <a:spcPct val="0"/>
              </a:spcAft>
              <a:buClr>
                <a:srgbClr val="007EC0"/>
              </a:buClr>
              <a:buSzPct val="115000"/>
              <a:buFont typeface="Arial" pitchFamily="34" charset="0"/>
              <a:buChar char="•"/>
              <a:tabLst>
                <a:tab pos="1954213" algn="r"/>
                <a:tab pos="2601913" algn="r"/>
                <a:tab pos="3259138" algn="r"/>
                <a:tab pos="3906838" algn="r"/>
                <a:tab pos="4556125" algn="r"/>
                <a:tab pos="5216525" algn="r"/>
                <a:tab pos="5864225" algn="r"/>
                <a:tab pos="6511925" algn="r"/>
                <a:tab pos="7169150" algn="r"/>
                <a:tab pos="7820025" algn="r"/>
              </a:tabLst>
              <a:defRPr sz="1200">
                <a:solidFill>
                  <a:srgbClr val="333333"/>
                </a:solidFill>
                <a:latin typeface="Calibri" pitchFamily="34" charset="0"/>
                <a:ea typeface="MS PGothic" pitchFamily="34" charset="-128"/>
              </a:defRPr>
            </a:lvl9pPr>
          </a:lstStyle>
          <a:p>
            <a:pPr algn="just">
              <a:lnSpc>
                <a:spcPts val="700"/>
              </a:lnSpc>
              <a:buClrTx/>
              <a:buSzTx/>
              <a:buFontTx/>
              <a:buNone/>
            </a:pPr>
            <a:r>
              <a:rPr lang="pt-BR" altLang="pt-BR" sz="700" dirty="0">
                <a:solidFill>
                  <a:srgbClr val="000000"/>
                </a:solidFill>
              </a:rPr>
              <a:t>* Em 31/05/17.</a:t>
            </a:r>
          </a:p>
        </p:txBody>
      </p:sp>
      <p:sp>
        <p:nvSpPr>
          <p:cNvPr id="152817" name="Line 16"/>
          <p:cNvSpPr>
            <a:spLocks noChangeShapeType="1"/>
          </p:cNvSpPr>
          <p:nvPr/>
        </p:nvSpPr>
        <p:spPr bwMode="auto">
          <a:xfrm>
            <a:off x="539750" y="4192400"/>
            <a:ext cx="8104188" cy="0"/>
          </a:xfrm>
          <a:prstGeom prst="line">
            <a:avLst/>
          </a:prstGeom>
          <a:noFill/>
          <a:ln w="19050">
            <a:solidFill>
              <a:srgbClr val="828282"/>
            </a:solidFill>
            <a:round/>
            <a:headEnd/>
            <a:tailEnd/>
          </a:ln>
          <a:extLst>
            <a:ext uri="{909E8E84-426E-40DD-AFC4-6F175D3DCCD1}">
              <a14:hiddenFill xmlns:a14="http://schemas.microsoft.com/office/drawing/2010/main">
                <a:noFill/>
              </a14:hiddenFill>
            </a:ext>
          </a:extLst>
        </p:spPr>
        <p:txBody>
          <a:bodyPr lIns="0" tIns="0" rIns="0" bIns="0"/>
          <a:lstStyle/>
          <a:p>
            <a:endParaRPr lang="pt-BR" sz="1600">
              <a:solidFill>
                <a:srgbClr val="000000"/>
              </a:solidFill>
            </a:endParaRPr>
          </a:p>
        </p:txBody>
      </p:sp>
      <p:sp>
        <p:nvSpPr>
          <p:cNvPr id="23" name="Retângulo 22"/>
          <p:cNvSpPr/>
          <p:nvPr/>
        </p:nvSpPr>
        <p:spPr>
          <a:xfrm>
            <a:off x="445274" y="5815981"/>
            <a:ext cx="8198664" cy="415498"/>
          </a:xfrm>
          <a:prstGeom prst="rect">
            <a:avLst/>
          </a:prstGeom>
        </p:spPr>
        <p:txBody>
          <a:bodyPr wrap="square">
            <a:spAutoFit/>
          </a:bodyPr>
          <a:lstStyle/>
          <a:p>
            <a:pPr algn="just" eaLnBrk="0" hangingPunct="0">
              <a:spcBef>
                <a:spcPct val="50000"/>
              </a:spcBef>
            </a:pPr>
            <a:r>
              <a:rPr lang="pt-BR" sz="700" dirty="0">
                <a:solidFill>
                  <a:srgbClr val="000000"/>
                </a:solidFill>
                <a:latin typeface="Calibri" pitchFamily="34" charset="0"/>
              </a:rPr>
              <a:t>Fundos de investimento não contam com garantia do administrador do fundo, do gestor da carteira, de qualquer mecanismo de seguro ou, ainda, do fundo garantidor de créditos - FGC. A rentabilidade obtida no passado não representa garantia de rentabilidade futura. É recomendada a leitura cuidadosa do regulamento, do formulário de informações complementares e da lâmina de informações essenciais pelo investidor ao aplicar seus recursos. Os investidores devem estar preparados para aceitar os riscos inerentes aos diversos mercados em que os fundos atuam e, consequentemente, possíveis variações no patrimônio investido.</a:t>
            </a:r>
          </a:p>
        </p:txBody>
      </p:sp>
    </p:spTree>
    <p:custDataLst>
      <p:tags r:id="rId1"/>
    </p:custDataLst>
    <p:extLst>
      <p:ext uri="{BB962C8B-B14F-4D97-AF65-F5344CB8AC3E}">
        <p14:creationId xmlns:p14="http://schemas.microsoft.com/office/powerpoint/2010/main" val="3930224720"/>
      </p:ext>
    </p:extLst>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8"/>
          <p:cNvSpPr>
            <a:spLocks noGrp="1"/>
          </p:cNvSpPr>
          <p:nvPr>
            <p:ph type="title"/>
          </p:nvPr>
        </p:nvSpPr>
        <p:spPr>
          <a:xfrm>
            <a:off x="539750" y="434790"/>
            <a:ext cx="8097838" cy="388938"/>
          </a:xfrm>
        </p:spPr>
        <p:txBody>
          <a:bodyPr/>
          <a:lstStyle/>
          <a:p>
            <a:r>
              <a:rPr lang="pt-BR" dirty="0"/>
              <a:t>Absoluto Institucional FIQ FIA - Performance Relativa Histórica</a:t>
            </a:r>
            <a:endParaRPr lang="en-US" dirty="0"/>
          </a:p>
        </p:txBody>
      </p:sp>
      <p:sp>
        <p:nvSpPr>
          <p:cNvPr id="2" name="TextBox 1"/>
          <p:cNvSpPr txBox="1"/>
          <p:nvPr/>
        </p:nvSpPr>
        <p:spPr>
          <a:xfrm>
            <a:off x="7533314" y="6395879"/>
            <a:ext cx="869149" cy="276999"/>
          </a:xfrm>
          <a:prstGeom prst="rect">
            <a:avLst/>
          </a:prstGeom>
          <a:noFill/>
        </p:spPr>
        <p:txBody>
          <a:bodyPr wrap="none" rtlCol="0">
            <a:spAutoFit/>
          </a:bodyPr>
          <a:lstStyle/>
          <a:p>
            <a:r>
              <a:rPr lang="en-US" sz="1200" dirty="0"/>
              <a:t>*31/05/2017</a:t>
            </a:r>
          </a:p>
        </p:txBody>
      </p:sp>
      <p:graphicFrame>
        <p:nvGraphicFramePr>
          <p:cNvPr id="5" name="Table 4"/>
          <p:cNvGraphicFramePr>
            <a:graphicFrameLocks noGrp="1"/>
          </p:cNvGraphicFramePr>
          <p:nvPr>
            <p:extLst/>
          </p:nvPr>
        </p:nvGraphicFramePr>
        <p:xfrm>
          <a:off x="473868" y="1047751"/>
          <a:ext cx="8345667" cy="5270481"/>
        </p:xfrm>
        <a:graphic>
          <a:graphicData uri="http://schemas.openxmlformats.org/drawingml/2006/table">
            <a:tbl>
              <a:tblPr bandRow="1"/>
              <a:tblGrid>
                <a:gridCol w="857782">
                  <a:extLst>
                    <a:ext uri="{9D8B030D-6E8A-4147-A177-3AD203B41FA5}">
                      <a16:colId xmlns:a16="http://schemas.microsoft.com/office/drawing/2014/main" val="20000"/>
                    </a:ext>
                  </a:extLst>
                </a:gridCol>
                <a:gridCol w="1600777">
                  <a:extLst>
                    <a:ext uri="{9D8B030D-6E8A-4147-A177-3AD203B41FA5}">
                      <a16:colId xmlns:a16="http://schemas.microsoft.com/office/drawing/2014/main" val="20001"/>
                    </a:ext>
                  </a:extLst>
                </a:gridCol>
                <a:gridCol w="1600777">
                  <a:extLst>
                    <a:ext uri="{9D8B030D-6E8A-4147-A177-3AD203B41FA5}">
                      <a16:colId xmlns:a16="http://schemas.microsoft.com/office/drawing/2014/main" val="20002"/>
                    </a:ext>
                  </a:extLst>
                </a:gridCol>
                <a:gridCol w="4286331">
                  <a:extLst>
                    <a:ext uri="{9D8B030D-6E8A-4147-A177-3AD203B41FA5}">
                      <a16:colId xmlns:a16="http://schemas.microsoft.com/office/drawing/2014/main" val="20003"/>
                    </a:ext>
                  </a:extLst>
                </a:gridCol>
              </a:tblGrid>
              <a:tr h="585609">
                <a:tc>
                  <a:txBody>
                    <a:bodyPr/>
                    <a:lstStyle/>
                    <a:p>
                      <a:pPr algn="ctr" rtl="0" fontAlgn="ctr"/>
                      <a:r>
                        <a:rPr lang="pt-BR" sz="1300" b="1" i="0" u="none" strike="noStrike" dirty="0">
                          <a:solidFill>
                            <a:srgbClr val="FFFFFF"/>
                          </a:solidFill>
                          <a:effectLst/>
                          <a:latin typeface="Calibri"/>
                        </a:rPr>
                        <a:t>Ano</a:t>
                      </a:r>
                    </a:p>
                  </a:txBody>
                  <a:tcPr marL="8984" marR="8984" marT="8984" marB="0" anchor="ctr">
                    <a:lnL>
                      <a:noFill/>
                    </a:lnL>
                    <a:lnR>
                      <a:noFill/>
                    </a:lnR>
                    <a:lnT>
                      <a:noFill/>
                    </a:lnT>
                    <a:lnB>
                      <a:noFill/>
                    </a:lnB>
                    <a:solidFill>
                      <a:srgbClr val="00223E"/>
                    </a:solidFill>
                  </a:tcPr>
                </a:tc>
                <a:tc>
                  <a:txBody>
                    <a:bodyPr/>
                    <a:lstStyle/>
                    <a:p>
                      <a:pPr algn="ctr" rtl="0" fontAlgn="ctr"/>
                      <a:r>
                        <a:rPr lang="pt-BR" sz="1300" b="1" i="0" u="none" strike="noStrike" dirty="0">
                          <a:solidFill>
                            <a:srgbClr val="FFFFFF"/>
                          </a:solidFill>
                          <a:effectLst/>
                          <a:latin typeface="Calibri"/>
                        </a:rPr>
                        <a:t>Performance Absoluto</a:t>
                      </a:r>
                    </a:p>
                  </a:txBody>
                  <a:tcPr marL="8984" marR="8984" marT="8984" marB="0" anchor="ctr">
                    <a:lnL>
                      <a:noFill/>
                    </a:lnL>
                    <a:lnR>
                      <a:noFill/>
                    </a:lnR>
                    <a:lnT>
                      <a:noFill/>
                    </a:lnT>
                    <a:lnB>
                      <a:noFill/>
                    </a:lnB>
                    <a:solidFill>
                      <a:srgbClr val="00223E"/>
                    </a:solidFill>
                  </a:tcPr>
                </a:tc>
                <a:tc>
                  <a:txBody>
                    <a:bodyPr/>
                    <a:lstStyle/>
                    <a:p>
                      <a:pPr algn="ctr" rtl="0" fontAlgn="ctr"/>
                      <a:r>
                        <a:rPr lang="pt-BR" sz="1300" b="1" i="0" u="none" strike="noStrike">
                          <a:solidFill>
                            <a:srgbClr val="FFFFFF"/>
                          </a:solidFill>
                          <a:effectLst/>
                          <a:latin typeface="Calibri"/>
                        </a:rPr>
                        <a:t>Performance Ibovespa</a:t>
                      </a:r>
                    </a:p>
                  </a:txBody>
                  <a:tcPr marL="8984" marR="8984" marT="8984" marB="0" anchor="ctr">
                    <a:lnL>
                      <a:noFill/>
                    </a:lnL>
                    <a:lnR>
                      <a:noFill/>
                    </a:lnR>
                    <a:lnT>
                      <a:noFill/>
                    </a:lnT>
                    <a:lnB>
                      <a:noFill/>
                    </a:lnB>
                    <a:solidFill>
                      <a:srgbClr val="00223E"/>
                    </a:solidFill>
                  </a:tcPr>
                </a:tc>
                <a:tc>
                  <a:txBody>
                    <a:bodyPr/>
                    <a:lstStyle/>
                    <a:p>
                      <a:pPr algn="ctr" rtl="0" fontAlgn="ctr"/>
                      <a:r>
                        <a:rPr lang="pt-BR" sz="1300" b="1" i="0" u="none" strike="noStrike" dirty="0">
                          <a:solidFill>
                            <a:srgbClr val="FFFFFF"/>
                          </a:solidFill>
                          <a:effectLst/>
                          <a:latin typeface="Calibri"/>
                        </a:rPr>
                        <a:t>Destaques de Performance</a:t>
                      </a:r>
                    </a:p>
                  </a:txBody>
                  <a:tcPr marL="8984" marR="8984" marT="8984" marB="0" anchor="ctr">
                    <a:lnL>
                      <a:noFill/>
                    </a:lnL>
                    <a:lnR>
                      <a:noFill/>
                    </a:lnR>
                    <a:lnT>
                      <a:noFill/>
                    </a:lnT>
                    <a:lnB>
                      <a:noFill/>
                    </a:lnB>
                    <a:solidFill>
                      <a:srgbClr val="00223E"/>
                    </a:solidFill>
                  </a:tcPr>
                </a:tc>
                <a:extLst>
                  <a:ext uri="{0D108BD9-81ED-4DB2-BD59-A6C34878D82A}">
                    <a16:rowId xmlns:a16="http://schemas.microsoft.com/office/drawing/2014/main" val="10000"/>
                  </a:ext>
                </a:extLst>
              </a:tr>
              <a:tr h="585609">
                <a:tc>
                  <a:txBody>
                    <a:bodyPr/>
                    <a:lstStyle/>
                    <a:p>
                      <a:pPr algn="ctr" rtl="0" fontAlgn="ctr"/>
                      <a:r>
                        <a:rPr lang="pt-BR" sz="1400" b="1" i="0" u="none" strike="noStrike" dirty="0">
                          <a:solidFill>
                            <a:srgbClr val="000000"/>
                          </a:solidFill>
                          <a:effectLst/>
                          <a:latin typeface="Calibri"/>
                        </a:rPr>
                        <a:t>2010</a:t>
                      </a:r>
                      <a:r>
                        <a:rPr lang="pt-BR" sz="1050" b="1" i="0" u="none" strike="noStrike" dirty="0">
                          <a:solidFill>
                            <a:srgbClr val="000000"/>
                          </a:solidFill>
                          <a:effectLst/>
                          <a:latin typeface="Calibri"/>
                        </a:rPr>
                        <a:t>*</a:t>
                      </a:r>
                      <a:endParaRPr lang="pt-BR" sz="1400" b="1" i="0" u="none" strike="noStrike" dirty="0">
                        <a:solidFill>
                          <a:srgbClr val="000000"/>
                        </a:solidFill>
                        <a:effectLst/>
                        <a:latin typeface="Calibri"/>
                      </a:endParaRP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15.7%</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9.5%</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Porto Seguro, Itaúsa e Ultrapar</a:t>
                      </a:r>
                    </a:p>
                  </a:txBody>
                  <a:tcPr marL="8984" marR="8984" marT="8984" marB="0" anchor="ctr">
                    <a:lnL>
                      <a:noFill/>
                    </a:lnL>
                    <a:lnR>
                      <a:noFill/>
                    </a:lnR>
                    <a:lnT>
                      <a:noFill/>
                    </a:lnT>
                    <a:lnB>
                      <a:noFill/>
                    </a:lnB>
                  </a:tcPr>
                </a:tc>
                <a:extLst>
                  <a:ext uri="{0D108BD9-81ED-4DB2-BD59-A6C34878D82A}">
                    <a16:rowId xmlns:a16="http://schemas.microsoft.com/office/drawing/2014/main" val="10001"/>
                  </a:ext>
                </a:extLst>
              </a:tr>
              <a:tr h="585609">
                <a:tc>
                  <a:txBody>
                    <a:bodyPr/>
                    <a:lstStyle/>
                    <a:p>
                      <a:pPr algn="ctr" rtl="0" fontAlgn="ctr"/>
                      <a:r>
                        <a:rPr lang="pt-BR" sz="1400" b="1" i="0" u="none" strike="noStrike" dirty="0">
                          <a:solidFill>
                            <a:srgbClr val="000000"/>
                          </a:solidFill>
                          <a:effectLst/>
                          <a:latin typeface="Calibri"/>
                        </a:rPr>
                        <a:t>2011</a:t>
                      </a:r>
                    </a:p>
                  </a:txBody>
                  <a:tcPr marL="8984" marR="8984" marT="8984" marB="0" anchor="ctr">
                    <a:lnL>
                      <a:noFill/>
                    </a:lnL>
                    <a:lnR>
                      <a:noFill/>
                    </a:lnR>
                    <a:lnT>
                      <a:noFill/>
                    </a:lnT>
                    <a:lnB>
                      <a:noFill/>
                    </a:lnB>
                    <a:solidFill>
                      <a:schemeClr val="accent2">
                        <a:lumMod val="10000"/>
                        <a:lumOff val="90000"/>
                      </a:schemeClr>
                    </a:solidFill>
                  </a:tcPr>
                </a:tc>
                <a:tc>
                  <a:txBody>
                    <a:bodyPr/>
                    <a:lstStyle/>
                    <a:p>
                      <a:pPr algn="ctr" rtl="0" fontAlgn="ctr"/>
                      <a:r>
                        <a:rPr lang="pt-BR" sz="1400" b="0" i="0" u="none" strike="noStrike" dirty="0">
                          <a:solidFill>
                            <a:srgbClr val="000000"/>
                          </a:solidFill>
                          <a:effectLst/>
                          <a:latin typeface="Calibri"/>
                        </a:rPr>
                        <a:t>4.8%</a:t>
                      </a:r>
                    </a:p>
                  </a:txBody>
                  <a:tcPr marL="8984" marR="8984" marT="8984" marB="0" anchor="ctr">
                    <a:lnL>
                      <a:noFill/>
                    </a:lnL>
                    <a:lnR>
                      <a:noFill/>
                    </a:lnR>
                    <a:lnT>
                      <a:noFill/>
                    </a:lnT>
                    <a:lnB>
                      <a:noFill/>
                    </a:lnB>
                    <a:solidFill>
                      <a:schemeClr val="accent2">
                        <a:lumMod val="10000"/>
                        <a:lumOff val="90000"/>
                      </a:schemeClr>
                    </a:solidFill>
                  </a:tcPr>
                </a:tc>
                <a:tc>
                  <a:txBody>
                    <a:bodyPr/>
                    <a:lstStyle/>
                    <a:p>
                      <a:pPr algn="ctr" rtl="0" fontAlgn="ctr"/>
                      <a:r>
                        <a:rPr lang="pt-BR" sz="1400" b="0" i="0" u="none" strike="noStrike" dirty="0">
                          <a:solidFill>
                            <a:srgbClr val="000000"/>
                          </a:solidFill>
                          <a:effectLst/>
                          <a:latin typeface="Calibri"/>
                        </a:rPr>
                        <a:t>-18.1%</a:t>
                      </a:r>
                    </a:p>
                  </a:txBody>
                  <a:tcPr marL="8984" marR="8984" marT="8984" marB="0" anchor="ctr">
                    <a:lnL>
                      <a:noFill/>
                    </a:lnL>
                    <a:lnR>
                      <a:noFill/>
                    </a:lnR>
                    <a:lnT>
                      <a:noFill/>
                    </a:lnT>
                    <a:lnB>
                      <a:noFill/>
                    </a:lnB>
                    <a:solidFill>
                      <a:schemeClr val="accent2">
                        <a:lumMod val="10000"/>
                        <a:lumOff val="90000"/>
                      </a:schemeClr>
                    </a:solidFill>
                  </a:tcPr>
                </a:tc>
                <a:tc>
                  <a:txBody>
                    <a:bodyPr/>
                    <a:lstStyle/>
                    <a:p>
                      <a:pPr algn="ctr" rtl="0" fontAlgn="ctr"/>
                      <a:r>
                        <a:rPr lang="pt-BR" sz="1400" b="0" i="0" u="none" strike="noStrike" dirty="0">
                          <a:solidFill>
                            <a:srgbClr val="000000"/>
                          </a:solidFill>
                          <a:effectLst/>
                          <a:latin typeface="Calibri"/>
                        </a:rPr>
                        <a:t>Redecard, BRF e Cielo</a:t>
                      </a:r>
                    </a:p>
                  </a:txBody>
                  <a:tcPr marL="8984" marR="8984" marT="8984" marB="0" anchor="ctr">
                    <a:lnL>
                      <a:noFill/>
                    </a:lnL>
                    <a:lnR>
                      <a:noFill/>
                    </a:lnR>
                    <a:lnT>
                      <a:noFill/>
                    </a:lnT>
                    <a:lnB>
                      <a:noFill/>
                    </a:lnB>
                    <a:solidFill>
                      <a:schemeClr val="accent2">
                        <a:lumMod val="10000"/>
                        <a:lumOff val="90000"/>
                      </a:schemeClr>
                    </a:solidFill>
                  </a:tcPr>
                </a:tc>
                <a:extLst>
                  <a:ext uri="{0D108BD9-81ED-4DB2-BD59-A6C34878D82A}">
                    <a16:rowId xmlns:a16="http://schemas.microsoft.com/office/drawing/2014/main" val="10002"/>
                  </a:ext>
                </a:extLst>
              </a:tr>
              <a:tr h="585609">
                <a:tc>
                  <a:txBody>
                    <a:bodyPr/>
                    <a:lstStyle/>
                    <a:p>
                      <a:pPr algn="ctr" rtl="0" fontAlgn="ctr"/>
                      <a:r>
                        <a:rPr lang="pt-BR" sz="1400" b="1" i="0" u="none" strike="noStrike">
                          <a:solidFill>
                            <a:srgbClr val="000000"/>
                          </a:solidFill>
                          <a:effectLst/>
                          <a:latin typeface="Calibri"/>
                        </a:rPr>
                        <a:t>2012</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29.2%</a:t>
                      </a:r>
                    </a:p>
                  </a:txBody>
                  <a:tcPr marL="8984" marR="8984" marT="8984" marB="0" anchor="ctr">
                    <a:lnL>
                      <a:noFill/>
                    </a:lnL>
                    <a:lnR>
                      <a:noFill/>
                    </a:lnR>
                    <a:lnT>
                      <a:noFill/>
                    </a:lnT>
                    <a:lnB>
                      <a:noFill/>
                    </a:lnB>
                  </a:tcPr>
                </a:tc>
                <a:tc>
                  <a:txBody>
                    <a:bodyPr/>
                    <a:lstStyle/>
                    <a:p>
                      <a:pPr algn="ctr" rtl="0" fontAlgn="ctr"/>
                      <a:r>
                        <a:rPr lang="pt-BR" sz="1400" b="0" i="0" u="none" strike="noStrike">
                          <a:solidFill>
                            <a:srgbClr val="000000"/>
                          </a:solidFill>
                          <a:effectLst/>
                          <a:latin typeface="Calibri"/>
                        </a:rPr>
                        <a:t>7.4%</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Lojas Renner, Cielo, Redecard, BRF e Natura</a:t>
                      </a:r>
                    </a:p>
                  </a:txBody>
                  <a:tcPr marL="8984" marR="8984" marT="8984" marB="0" anchor="ctr">
                    <a:lnL>
                      <a:noFill/>
                    </a:lnL>
                    <a:lnR>
                      <a:noFill/>
                    </a:lnR>
                    <a:lnT>
                      <a:noFill/>
                    </a:lnT>
                    <a:lnB>
                      <a:noFill/>
                    </a:lnB>
                  </a:tcPr>
                </a:tc>
                <a:extLst>
                  <a:ext uri="{0D108BD9-81ED-4DB2-BD59-A6C34878D82A}">
                    <a16:rowId xmlns:a16="http://schemas.microsoft.com/office/drawing/2014/main" val="10003"/>
                  </a:ext>
                </a:extLst>
              </a:tr>
              <a:tr h="585609">
                <a:tc>
                  <a:txBody>
                    <a:bodyPr/>
                    <a:lstStyle/>
                    <a:p>
                      <a:pPr algn="ctr" rtl="0" fontAlgn="ctr"/>
                      <a:r>
                        <a:rPr lang="pt-BR" sz="1400" b="1" i="0" u="none" strike="noStrike" dirty="0">
                          <a:solidFill>
                            <a:srgbClr val="000000"/>
                          </a:solidFill>
                          <a:effectLst/>
                          <a:latin typeface="Calibri"/>
                        </a:rPr>
                        <a:t>2013</a:t>
                      </a:r>
                    </a:p>
                  </a:txBody>
                  <a:tcPr marL="8984" marR="8984" marT="8984" marB="0" anchor="ctr">
                    <a:lnL>
                      <a:noFill/>
                    </a:lnL>
                    <a:lnR>
                      <a:noFill/>
                    </a:lnR>
                    <a:lnT>
                      <a:noFill/>
                    </a:lnT>
                    <a:lnB>
                      <a:noFill/>
                    </a:lnB>
                    <a:solidFill>
                      <a:schemeClr val="accent2">
                        <a:lumMod val="10000"/>
                        <a:lumOff val="90000"/>
                      </a:schemeClr>
                    </a:solidFill>
                  </a:tcPr>
                </a:tc>
                <a:tc>
                  <a:txBody>
                    <a:bodyPr/>
                    <a:lstStyle/>
                    <a:p>
                      <a:pPr algn="ctr" rtl="0" fontAlgn="ctr"/>
                      <a:r>
                        <a:rPr lang="pt-BR" sz="1400" b="0" i="0" u="none" strike="noStrike" dirty="0">
                          <a:solidFill>
                            <a:srgbClr val="000000"/>
                          </a:solidFill>
                          <a:effectLst/>
                          <a:latin typeface="Calibri"/>
                        </a:rPr>
                        <a:t>4.3%</a:t>
                      </a:r>
                    </a:p>
                  </a:txBody>
                  <a:tcPr marL="8984" marR="8984" marT="8984" marB="0" anchor="ctr">
                    <a:lnL>
                      <a:noFill/>
                    </a:lnL>
                    <a:lnR>
                      <a:noFill/>
                    </a:lnR>
                    <a:lnT>
                      <a:noFill/>
                    </a:lnT>
                    <a:lnB>
                      <a:noFill/>
                    </a:lnB>
                    <a:solidFill>
                      <a:schemeClr val="accent2">
                        <a:lumMod val="10000"/>
                        <a:lumOff val="90000"/>
                      </a:schemeClr>
                    </a:solidFill>
                  </a:tcPr>
                </a:tc>
                <a:tc>
                  <a:txBody>
                    <a:bodyPr/>
                    <a:lstStyle/>
                    <a:p>
                      <a:pPr algn="ctr" rtl="0" fontAlgn="ctr"/>
                      <a:r>
                        <a:rPr lang="pt-BR" sz="1400" b="0" i="0" u="none" strike="noStrike" dirty="0">
                          <a:solidFill>
                            <a:srgbClr val="000000"/>
                          </a:solidFill>
                          <a:effectLst/>
                          <a:latin typeface="Calibri"/>
                        </a:rPr>
                        <a:t>-15.5%</a:t>
                      </a:r>
                    </a:p>
                  </a:txBody>
                  <a:tcPr marL="8984" marR="8984" marT="8984" marB="0" anchor="ctr">
                    <a:lnL>
                      <a:noFill/>
                    </a:lnL>
                    <a:lnR>
                      <a:noFill/>
                    </a:lnR>
                    <a:lnT>
                      <a:noFill/>
                    </a:lnT>
                    <a:lnB>
                      <a:noFill/>
                    </a:lnB>
                    <a:solidFill>
                      <a:schemeClr val="accent2">
                        <a:lumMod val="10000"/>
                        <a:lumOff val="90000"/>
                      </a:schemeClr>
                    </a:solidFill>
                  </a:tcPr>
                </a:tc>
                <a:tc>
                  <a:txBody>
                    <a:bodyPr/>
                    <a:lstStyle/>
                    <a:p>
                      <a:pPr algn="ctr" rtl="0" fontAlgn="ctr"/>
                      <a:r>
                        <a:rPr lang="pt-BR" sz="1400" b="0" i="0" u="none" strike="noStrike" dirty="0">
                          <a:solidFill>
                            <a:srgbClr val="000000"/>
                          </a:solidFill>
                          <a:effectLst/>
                          <a:latin typeface="Calibri"/>
                        </a:rPr>
                        <a:t>Cielo, BRF e BB Seguridade</a:t>
                      </a:r>
                    </a:p>
                  </a:txBody>
                  <a:tcPr marL="8984" marR="8984" marT="8984" marB="0" anchor="ctr">
                    <a:lnL>
                      <a:noFill/>
                    </a:lnL>
                    <a:lnR>
                      <a:noFill/>
                    </a:lnR>
                    <a:lnT>
                      <a:noFill/>
                    </a:lnT>
                    <a:lnB>
                      <a:noFill/>
                    </a:lnB>
                    <a:solidFill>
                      <a:schemeClr val="accent2">
                        <a:lumMod val="10000"/>
                        <a:lumOff val="90000"/>
                      </a:schemeClr>
                    </a:solidFill>
                  </a:tcPr>
                </a:tc>
                <a:extLst>
                  <a:ext uri="{0D108BD9-81ED-4DB2-BD59-A6C34878D82A}">
                    <a16:rowId xmlns:a16="http://schemas.microsoft.com/office/drawing/2014/main" val="10004"/>
                  </a:ext>
                </a:extLst>
              </a:tr>
              <a:tr h="585609">
                <a:tc>
                  <a:txBody>
                    <a:bodyPr/>
                    <a:lstStyle/>
                    <a:p>
                      <a:pPr algn="ctr" rtl="0" fontAlgn="ctr"/>
                      <a:r>
                        <a:rPr lang="pt-BR" sz="1400" b="1" i="0" u="none" strike="noStrike" dirty="0">
                          <a:solidFill>
                            <a:srgbClr val="000000"/>
                          </a:solidFill>
                          <a:effectLst/>
                          <a:latin typeface="Calibri"/>
                        </a:rPr>
                        <a:t>2014</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9.6%</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-2.9%</a:t>
                      </a:r>
                    </a:p>
                  </a:txBody>
                  <a:tcPr marL="8984" marR="8984" marT="8984" marB="0" anchor="ctr">
                    <a:lnL>
                      <a:noFill/>
                    </a:lnL>
                    <a:lnR>
                      <a:noFill/>
                    </a:lnR>
                    <a:lnT>
                      <a:noFill/>
                    </a:lnT>
                    <a:lnB>
                      <a:noFill/>
                    </a:lnB>
                  </a:tcPr>
                </a:tc>
                <a:tc>
                  <a:txBody>
                    <a:bodyPr/>
                    <a:lstStyle/>
                    <a:p>
                      <a:pPr algn="ctr" rtl="0" fontAlgn="ctr"/>
                      <a:r>
                        <a:rPr lang="pt-BR" sz="1400" b="0" i="0" u="none" strike="noStrike" dirty="0">
                          <a:solidFill>
                            <a:srgbClr val="000000"/>
                          </a:solidFill>
                          <a:effectLst/>
                          <a:latin typeface="Calibri"/>
                        </a:rPr>
                        <a:t>BRF, BB Seguridade, Itaú e </a:t>
                      </a:r>
                      <a:r>
                        <a:rPr lang="pt-BR" sz="1400" b="0" i="0" u="none" strike="noStrike" dirty="0" err="1">
                          <a:solidFill>
                            <a:srgbClr val="000000"/>
                          </a:solidFill>
                          <a:effectLst/>
                          <a:latin typeface="Calibri"/>
                        </a:rPr>
                        <a:t>Kroton</a:t>
                      </a:r>
                      <a:endParaRPr lang="pt-BR" sz="1400" b="0" i="0" u="none" strike="noStrike" dirty="0">
                        <a:solidFill>
                          <a:srgbClr val="000000"/>
                        </a:solidFill>
                        <a:effectLst/>
                        <a:latin typeface="Calibri"/>
                      </a:endParaRPr>
                    </a:p>
                  </a:txBody>
                  <a:tcPr marL="8984" marR="8984" marT="8984" marB="0" anchor="ctr">
                    <a:lnL>
                      <a:noFill/>
                    </a:lnL>
                    <a:lnR>
                      <a:noFill/>
                    </a:lnR>
                    <a:lnT>
                      <a:noFill/>
                    </a:lnT>
                    <a:lnB>
                      <a:noFill/>
                    </a:lnB>
                  </a:tcPr>
                </a:tc>
                <a:extLst>
                  <a:ext uri="{0D108BD9-81ED-4DB2-BD59-A6C34878D82A}">
                    <a16:rowId xmlns:a16="http://schemas.microsoft.com/office/drawing/2014/main" val="10005"/>
                  </a:ext>
                </a:extLst>
              </a:tr>
              <a:tr h="585609">
                <a:tc>
                  <a:txBody>
                    <a:bodyPr/>
                    <a:lstStyle/>
                    <a:p>
                      <a:pPr marL="0" algn="ctr" defTabSz="829945" rtl="0" eaLnBrk="1" fontAlgn="ctr" latinLnBrk="0" hangingPunct="1"/>
                      <a:r>
                        <a:rPr lang="en-US" sz="1400" b="1" i="0" u="none" strike="noStrike" kern="1200" dirty="0">
                          <a:solidFill>
                            <a:srgbClr val="000000"/>
                          </a:solidFill>
                          <a:effectLst/>
                          <a:latin typeface="Calibri"/>
                          <a:ea typeface="+mn-ea"/>
                          <a:cs typeface="+mn-cs"/>
                        </a:rPr>
                        <a:t>2015</a:t>
                      </a:r>
                      <a:endParaRPr lang="pt-BR" sz="1400" b="1" i="0" u="none" strike="noStrike" kern="1200" dirty="0">
                        <a:solidFill>
                          <a:srgbClr val="000000"/>
                        </a:solidFill>
                        <a:effectLst/>
                        <a:latin typeface="Calibri"/>
                        <a:ea typeface="+mn-ea"/>
                        <a:cs typeface="+mn-cs"/>
                      </a:endParaRPr>
                    </a:p>
                  </a:txBody>
                  <a:tcPr marL="8984" marR="8984" marT="8984" marB="0" anchor="ctr">
                    <a:lnL>
                      <a:noFill/>
                    </a:lnL>
                    <a:lnR>
                      <a:noFill/>
                    </a:lnR>
                    <a:lnT>
                      <a:noFill/>
                    </a:lnT>
                    <a:lnB>
                      <a:noFill/>
                    </a:lnB>
                    <a:solidFill>
                      <a:schemeClr val="accent2">
                        <a:lumMod val="10000"/>
                        <a:lumOff val="90000"/>
                      </a:schemeClr>
                    </a:solidFill>
                  </a:tcPr>
                </a:tc>
                <a:tc>
                  <a:txBody>
                    <a:bodyPr/>
                    <a:lstStyle/>
                    <a:p>
                      <a:pPr marL="0" algn="ctr" defTabSz="829945" rtl="0" eaLnBrk="1" fontAlgn="ctr" latinLnBrk="0" hangingPunct="1"/>
                      <a:r>
                        <a:rPr lang="en-US" sz="1400" b="0" i="0" u="none" strike="noStrike" kern="1200" dirty="0">
                          <a:solidFill>
                            <a:srgbClr val="000000"/>
                          </a:solidFill>
                          <a:effectLst/>
                          <a:latin typeface="Calibri"/>
                          <a:ea typeface="+mn-ea"/>
                          <a:cs typeface="+mn-cs"/>
                        </a:rPr>
                        <a:t>-1.18%</a:t>
                      </a:r>
                      <a:endParaRPr lang="pt-BR" sz="1400" b="0" i="0" u="none" strike="noStrike" kern="1200" dirty="0">
                        <a:solidFill>
                          <a:srgbClr val="000000"/>
                        </a:solidFill>
                        <a:effectLst/>
                        <a:latin typeface="Calibri"/>
                        <a:ea typeface="+mn-ea"/>
                        <a:cs typeface="+mn-cs"/>
                      </a:endParaRPr>
                    </a:p>
                  </a:txBody>
                  <a:tcPr marL="8984" marR="8984" marT="8984" marB="0" anchor="ctr">
                    <a:lnL>
                      <a:noFill/>
                    </a:lnL>
                    <a:lnR>
                      <a:noFill/>
                    </a:lnR>
                    <a:lnT>
                      <a:noFill/>
                    </a:lnT>
                    <a:lnB>
                      <a:noFill/>
                    </a:lnB>
                    <a:solidFill>
                      <a:schemeClr val="accent2">
                        <a:lumMod val="10000"/>
                        <a:lumOff val="90000"/>
                      </a:schemeClr>
                    </a:solidFill>
                  </a:tcPr>
                </a:tc>
                <a:tc>
                  <a:txBody>
                    <a:bodyPr/>
                    <a:lstStyle/>
                    <a:p>
                      <a:pPr marL="0" algn="ctr" defTabSz="829945" rtl="0" eaLnBrk="1" fontAlgn="ctr" latinLnBrk="0" hangingPunct="1"/>
                      <a:r>
                        <a:rPr lang="en-US" sz="1400" b="0" i="0" u="none" strike="noStrike" kern="1200" dirty="0">
                          <a:solidFill>
                            <a:srgbClr val="000000"/>
                          </a:solidFill>
                          <a:effectLst/>
                          <a:latin typeface="Calibri"/>
                          <a:ea typeface="+mn-ea"/>
                          <a:cs typeface="+mn-cs"/>
                        </a:rPr>
                        <a:t>-13.31%</a:t>
                      </a:r>
                      <a:endParaRPr lang="pt-BR" sz="1400" b="0" i="0" u="none" strike="noStrike" kern="1200" dirty="0">
                        <a:solidFill>
                          <a:srgbClr val="000000"/>
                        </a:solidFill>
                        <a:effectLst/>
                        <a:latin typeface="Calibri"/>
                        <a:ea typeface="+mn-ea"/>
                        <a:cs typeface="+mn-cs"/>
                      </a:endParaRPr>
                    </a:p>
                  </a:txBody>
                  <a:tcPr marL="8984" marR="8984" marT="8984" marB="0" anchor="ctr">
                    <a:lnL>
                      <a:noFill/>
                    </a:lnL>
                    <a:lnR>
                      <a:noFill/>
                    </a:lnR>
                    <a:lnT>
                      <a:noFill/>
                    </a:lnT>
                    <a:lnB>
                      <a:noFill/>
                    </a:lnB>
                    <a:solidFill>
                      <a:schemeClr val="accent2">
                        <a:lumMod val="10000"/>
                        <a:lumOff val="90000"/>
                      </a:schemeClr>
                    </a:solidFill>
                  </a:tcPr>
                </a:tc>
                <a:tc>
                  <a:txBody>
                    <a:bodyPr/>
                    <a:lstStyle/>
                    <a:p>
                      <a:pPr marL="0" algn="ctr" defTabSz="829945" rtl="0" eaLnBrk="1" fontAlgn="ctr" latinLnBrk="0" hangingPunct="1"/>
                      <a:r>
                        <a:rPr lang="pt-BR" sz="1400" b="0" i="0" u="none" strike="noStrike" kern="1200" dirty="0">
                          <a:solidFill>
                            <a:schemeClr val="tx1"/>
                          </a:solidFill>
                          <a:effectLst/>
                          <a:latin typeface="Calibri"/>
                          <a:ea typeface="+mn-ea"/>
                          <a:cs typeface="+mn-cs"/>
                        </a:rPr>
                        <a:t>Lojas Renner, Ultrapar, Equatorial e Ambev</a:t>
                      </a:r>
                    </a:p>
                  </a:txBody>
                  <a:tcPr marL="8984" marR="8984" marT="8984" marB="0" anchor="ctr">
                    <a:lnL>
                      <a:noFill/>
                    </a:lnL>
                    <a:lnR>
                      <a:noFill/>
                    </a:lnR>
                    <a:lnT>
                      <a:noFill/>
                    </a:lnT>
                    <a:lnB>
                      <a:noFill/>
                    </a:lnB>
                    <a:solidFill>
                      <a:schemeClr val="accent2">
                        <a:lumMod val="10000"/>
                        <a:lumOff val="90000"/>
                      </a:schemeClr>
                    </a:solidFill>
                  </a:tcPr>
                </a:tc>
                <a:extLst>
                  <a:ext uri="{0D108BD9-81ED-4DB2-BD59-A6C34878D82A}">
                    <a16:rowId xmlns:a16="http://schemas.microsoft.com/office/drawing/2014/main" val="10006"/>
                  </a:ext>
                </a:extLst>
              </a:tr>
              <a:tr h="585609">
                <a:tc>
                  <a:txBody>
                    <a:bodyPr/>
                    <a:lstStyle/>
                    <a:p>
                      <a:pPr marL="0" algn="ctr" defTabSz="914400" rtl="0" eaLnBrk="1" fontAlgn="ctr" latinLnBrk="0" hangingPunct="1"/>
                      <a:r>
                        <a:rPr lang="pt-BR" sz="1400" b="1" i="0" u="none" strike="noStrike" kern="1200" dirty="0">
                          <a:solidFill>
                            <a:srgbClr val="000000"/>
                          </a:solidFill>
                          <a:effectLst/>
                          <a:latin typeface="Calibri"/>
                          <a:ea typeface="+mn-ea"/>
                          <a:cs typeface="+mn-cs"/>
                        </a:rPr>
                        <a:t>2016</a:t>
                      </a:r>
                    </a:p>
                  </a:txBody>
                  <a:tcPr marL="8984" marR="8984" marT="8984" marB="0" anchor="ctr">
                    <a:lnL>
                      <a:noFill/>
                    </a:lnL>
                    <a:lnR>
                      <a:noFill/>
                    </a:lnR>
                    <a:lnT>
                      <a:noFill/>
                    </a:lnT>
                    <a:lnB>
                      <a:noFill/>
                    </a:lnB>
                    <a:solidFill>
                      <a:schemeClr val="bg1"/>
                    </a:solidFill>
                  </a:tcPr>
                </a:tc>
                <a:tc>
                  <a:txBody>
                    <a:bodyPr/>
                    <a:lstStyle/>
                    <a:p>
                      <a:pPr marL="0" algn="ctr" defTabSz="914400" rtl="0" eaLnBrk="1" fontAlgn="ctr" latinLnBrk="0" hangingPunct="1"/>
                      <a:r>
                        <a:rPr lang="pt-BR" sz="1400" b="0" i="0" u="none" strike="noStrike" kern="1200" dirty="0">
                          <a:solidFill>
                            <a:srgbClr val="000000"/>
                          </a:solidFill>
                          <a:effectLst/>
                          <a:latin typeface="Calibri"/>
                          <a:ea typeface="+mn-ea"/>
                          <a:cs typeface="+mn-cs"/>
                        </a:rPr>
                        <a:t>18,32%</a:t>
                      </a:r>
                    </a:p>
                  </a:txBody>
                  <a:tcPr marL="8984" marR="8984" marT="8984" marB="0" anchor="ctr">
                    <a:lnL>
                      <a:noFill/>
                    </a:lnL>
                    <a:lnR>
                      <a:noFill/>
                    </a:lnR>
                    <a:lnT>
                      <a:noFill/>
                    </a:lnT>
                    <a:lnB>
                      <a:noFill/>
                    </a:lnB>
                    <a:solidFill>
                      <a:schemeClr val="bg1"/>
                    </a:solidFill>
                  </a:tcPr>
                </a:tc>
                <a:tc>
                  <a:txBody>
                    <a:bodyPr/>
                    <a:lstStyle/>
                    <a:p>
                      <a:pPr marL="0" algn="ctr" defTabSz="914400" rtl="0" eaLnBrk="1" fontAlgn="ctr" latinLnBrk="0" hangingPunct="1"/>
                      <a:r>
                        <a:rPr lang="pt-BR" sz="1400" b="0" i="0" u="none" strike="noStrike" kern="1200" dirty="0">
                          <a:solidFill>
                            <a:srgbClr val="000000"/>
                          </a:solidFill>
                          <a:effectLst/>
                          <a:latin typeface="Calibri"/>
                          <a:ea typeface="+mn-ea"/>
                          <a:cs typeface="+mn-cs"/>
                        </a:rPr>
                        <a:t>38,94%</a:t>
                      </a:r>
                    </a:p>
                  </a:txBody>
                  <a:tcPr marL="8984" marR="8984" marT="8984" marB="0" anchor="ctr">
                    <a:lnL>
                      <a:noFill/>
                    </a:lnL>
                    <a:lnR>
                      <a:noFill/>
                    </a:lnR>
                    <a:lnT>
                      <a:noFill/>
                    </a:lnT>
                    <a:lnB>
                      <a:noFill/>
                    </a:lnB>
                    <a:solidFill>
                      <a:schemeClr val="bg1"/>
                    </a:solidFill>
                  </a:tcPr>
                </a:tc>
                <a:tc>
                  <a:txBody>
                    <a:bodyPr/>
                    <a:lstStyle/>
                    <a:p>
                      <a:pPr marL="0" algn="ctr" defTabSz="914400" rtl="0" eaLnBrk="1" fontAlgn="ctr" latinLnBrk="0" hangingPunct="1"/>
                      <a:r>
                        <a:rPr lang="pt-BR" sz="1400" b="0" i="0" u="none" strike="noStrike" kern="1200" dirty="0">
                          <a:solidFill>
                            <a:srgbClr val="000000"/>
                          </a:solidFill>
                          <a:effectLst/>
                          <a:latin typeface="Calibri"/>
                          <a:ea typeface="+mn-ea"/>
                          <a:cs typeface="+mn-cs"/>
                        </a:rPr>
                        <a:t>Lojas Renner,</a:t>
                      </a:r>
                      <a:r>
                        <a:rPr lang="pt-BR" sz="1400" b="0" i="0" u="none" strike="noStrike" kern="1200" baseline="0" dirty="0">
                          <a:solidFill>
                            <a:srgbClr val="000000"/>
                          </a:solidFill>
                          <a:effectLst/>
                          <a:latin typeface="Calibri"/>
                          <a:ea typeface="+mn-ea"/>
                          <a:cs typeface="+mn-cs"/>
                        </a:rPr>
                        <a:t> Equatorial e BM&amp;F Bovespa</a:t>
                      </a:r>
                      <a:endParaRPr lang="pt-BR" sz="1400" b="0" i="0" u="none" strike="noStrike" kern="1200" dirty="0">
                        <a:solidFill>
                          <a:srgbClr val="000000"/>
                        </a:solidFill>
                        <a:effectLst/>
                        <a:latin typeface="Calibri"/>
                        <a:ea typeface="+mn-ea"/>
                        <a:cs typeface="+mn-cs"/>
                      </a:endParaRPr>
                    </a:p>
                  </a:txBody>
                  <a:tcPr marL="8984" marR="8984" marT="8984" marB="0" anchor="ctr">
                    <a:lnL>
                      <a:noFill/>
                    </a:lnL>
                    <a:lnR>
                      <a:noFill/>
                    </a:lnR>
                    <a:lnT>
                      <a:noFill/>
                    </a:lnT>
                    <a:lnB>
                      <a:noFill/>
                    </a:lnB>
                    <a:solidFill>
                      <a:schemeClr val="bg1"/>
                    </a:solidFill>
                  </a:tcPr>
                </a:tc>
                <a:extLst>
                  <a:ext uri="{0D108BD9-81ED-4DB2-BD59-A6C34878D82A}">
                    <a16:rowId xmlns:a16="http://schemas.microsoft.com/office/drawing/2014/main" val="10007"/>
                  </a:ext>
                </a:extLst>
              </a:tr>
              <a:tr h="585609">
                <a:tc>
                  <a:txBody>
                    <a:bodyPr/>
                    <a:lstStyle/>
                    <a:p>
                      <a:pPr marL="0" algn="ctr" defTabSz="829945" rtl="0" eaLnBrk="1" fontAlgn="ctr" latinLnBrk="0" hangingPunct="1"/>
                      <a:r>
                        <a:rPr lang="pt-BR" sz="1400" b="1" i="0" u="none" strike="noStrike" kern="1200" dirty="0">
                          <a:solidFill>
                            <a:srgbClr val="000000"/>
                          </a:solidFill>
                          <a:effectLst/>
                          <a:latin typeface="Calibri"/>
                          <a:ea typeface="+mn-ea"/>
                          <a:cs typeface="+mn-cs"/>
                        </a:rPr>
                        <a:t>2017</a:t>
                      </a:r>
                    </a:p>
                  </a:txBody>
                  <a:tcPr marL="8984" marR="8984" marT="8984" marB="0" anchor="ctr">
                    <a:lnL>
                      <a:noFill/>
                    </a:lnL>
                    <a:lnR>
                      <a:noFill/>
                    </a:lnR>
                    <a:lnT>
                      <a:noFill/>
                    </a:lnT>
                    <a:lnB>
                      <a:noFill/>
                    </a:lnB>
                    <a:solidFill>
                      <a:schemeClr val="accent2">
                        <a:lumMod val="10000"/>
                        <a:lumOff val="90000"/>
                      </a:schemeClr>
                    </a:solidFill>
                  </a:tcPr>
                </a:tc>
                <a:tc>
                  <a:txBody>
                    <a:bodyPr/>
                    <a:lstStyle/>
                    <a:p>
                      <a:pPr marL="0" algn="ctr" defTabSz="829945" rtl="0" eaLnBrk="1" fontAlgn="ctr" latinLnBrk="0" hangingPunct="1"/>
                      <a:r>
                        <a:rPr lang="pt-BR" sz="1400" b="0" i="0" u="none" strike="noStrike" kern="1200" dirty="0">
                          <a:solidFill>
                            <a:srgbClr val="000000"/>
                          </a:solidFill>
                          <a:effectLst/>
                          <a:latin typeface="Calibri"/>
                          <a:ea typeface="+mn-ea"/>
                          <a:cs typeface="+mn-cs"/>
                        </a:rPr>
                        <a:t>8,55%</a:t>
                      </a:r>
                    </a:p>
                  </a:txBody>
                  <a:tcPr marL="8984" marR="8984" marT="8984" marB="0" anchor="ctr">
                    <a:lnL>
                      <a:noFill/>
                    </a:lnL>
                    <a:lnR>
                      <a:noFill/>
                    </a:lnR>
                    <a:lnT>
                      <a:noFill/>
                    </a:lnT>
                    <a:lnB>
                      <a:noFill/>
                    </a:lnB>
                    <a:solidFill>
                      <a:schemeClr val="accent2">
                        <a:lumMod val="10000"/>
                        <a:lumOff val="90000"/>
                      </a:schemeClr>
                    </a:solidFill>
                  </a:tcPr>
                </a:tc>
                <a:tc>
                  <a:txBody>
                    <a:bodyPr/>
                    <a:lstStyle/>
                    <a:p>
                      <a:pPr marL="0" algn="ctr" defTabSz="829945" rtl="0" eaLnBrk="1" fontAlgn="ctr" latinLnBrk="0" hangingPunct="1"/>
                      <a:r>
                        <a:rPr lang="pt-BR" sz="1400" b="0" i="0" u="none" strike="noStrike" kern="1200" dirty="0">
                          <a:solidFill>
                            <a:srgbClr val="000000"/>
                          </a:solidFill>
                          <a:effectLst/>
                          <a:latin typeface="Calibri"/>
                          <a:ea typeface="+mn-ea"/>
                          <a:cs typeface="+mn-cs"/>
                        </a:rPr>
                        <a:t>4,12%</a:t>
                      </a:r>
                    </a:p>
                  </a:txBody>
                  <a:tcPr marL="8984" marR="8984" marT="8984" marB="0" anchor="ctr">
                    <a:lnL>
                      <a:noFill/>
                    </a:lnL>
                    <a:lnR>
                      <a:noFill/>
                    </a:lnR>
                    <a:lnT>
                      <a:noFill/>
                    </a:lnT>
                    <a:lnB>
                      <a:noFill/>
                    </a:lnB>
                    <a:solidFill>
                      <a:schemeClr val="accent2">
                        <a:lumMod val="10000"/>
                        <a:lumOff val="90000"/>
                      </a:schemeClr>
                    </a:solidFill>
                  </a:tcPr>
                </a:tc>
                <a:tc>
                  <a:txBody>
                    <a:bodyPr/>
                    <a:lstStyle/>
                    <a:p>
                      <a:pPr marL="0" algn="ctr" defTabSz="829945" rtl="0" eaLnBrk="1" fontAlgn="ctr" latinLnBrk="0" hangingPunct="1"/>
                      <a:r>
                        <a:rPr lang="pt-BR" sz="1400" b="0" i="0" u="none" strike="noStrike" kern="1200" dirty="0">
                          <a:solidFill>
                            <a:srgbClr val="000000"/>
                          </a:solidFill>
                          <a:effectLst/>
                          <a:latin typeface="Calibri"/>
                          <a:ea typeface="+mn-ea"/>
                          <a:cs typeface="+mn-cs"/>
                        </a:rPr>
                        <a:t>Lojas Renner, Itausa e Localiza</a:t>
                      </a:r>
                    </a:p>
                  </a:txBody>
                  <a:tcPr marL="8984" marR="8984" marT="8984" marB="0" anchor="ctr">
                    <a:lnL>
                      <a:noFill/>
                    </a:lnL>
                    <a:lnR>
                      <a:noFill/>
                    </a:lnR>
                    <a:lnT>
                      <a:noFill/>
                    </a:lnT>
                    <a:lnB>
                      <a:noFill/>
                    </a:lnB>
                    <a:solidFill>
                      <a:schemeClr val="accent2">
                        <a:lumMod val="10000"/>
                        <a:lumOff val="9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0085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pt-BR" dirty="0"/>
              <a:t>Seção 5</a:t>
            </a:r>
          </a:p>
          <a:p>
            <a:endParaRPr lang="pt-BR" dirty="0"/>
          </a:p>
        </p:txBody>
      </p:sp>
      <p:sp>
        <p:nvSpPr>
          <p:cNvPr id="4" name="Title 3"/>
          <p:cNvSpPr>
            <a:spLocks noGrp="1"/>
          </p:cNvSpPr>
          <p:nvPr>
            <p:ph type="title"/>
          </p:nvPr>
        </p:nvSpPr>
        <p:spPr>
          <a:xfrm>
            <a:off x="173988" y="3137564"/>
            <a:ext cx="8097838" cy="762000"/>
          </a:xfrm>
        </p:spPr>
        <p:txBody>
          <a:bodyPr/>
          <a:lstStyle/>
          <a:p>
            <a:r>
              <a:rPr lang="pt-BR" sz="2400" b="1" dirty="0">
                <a:latin typeface="Calibri"/>
                <a:cs typeface="Calibri"/>
              </a:rPr>
              <a:t>Discussão de Tema: O Otimismo com o Brasil é justificado?</a:t>
            </a:r>
            <a:br>
              <a:rPr lang="pt-BR" sz="2400" b="1" i="1" strike="sngStrike" dirty="0">
                <a:latin typeface="Calibri"/>
                <a:cs typeface="Calibri"/>
              </a:rPr>
            </a:br>
            <a:endParaRPr lang="en-US" sz="2400" dirty="0"/>
          </a:p>
        </p:txBody>
      </p:sp>
    </p:spTree>
    <p:extLst>
      <p:ext uri="{BB962C8B-B14F-4D97-AF65-F5344CB8AC3E}">
        <p14:creationId xmlns:p14="http://schemas.microsoft.com/office/powerpoint/2010/main" val="23600990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222&quot;&gt;&lt;property id=&quot;20148&quot; value=&quot;5&quot;/&gt;&lt;property id=&quot;20300&quot; value=&quot;Slide 1 - &amp;quot;BTG Slide Collection&amp;quot;&quot;/&gt;&lt;property id=&quot;20307&quot; value=&quot;260&quot;/&gt;&lt;/object&gt;&lt;object type=&quot;3&quot; unique_id=&quot;10223&quot;&gt;&lt;property id=&quot;20148&quot; value=&quot;5&quot;/&gt;&lt;property id=&quot;20300&quot; value=&quot;Slide 2 - &amp;quot;Slide layouts&amp;quot;&quot;/&gt;&lt;property id=&quot;20307&quot; value=&quot;261&quot;/&gt;&lt;/object&gt;&lt;object type=&quot;3&quot; unique_id=&quot;10224&quot;&gt;&lt;property id=&quot;20148&quot; value=&quot;5&quot;/&gt;&lt;property id=&quot;20300&quot; value=&quot;Slide 3&quot;/&gt;&lt;property id=&quot;20307&quot; value=&quot;262&quot;/&gt;&lt;/object&gt;&lt;object type=&quot;3&quot; unique_id=&quot;10225&quot;&gt;&lt;property id=&quot;20148&quot; value=&quot;5&quot;/&gt;&lt;property id=&quot;20300&quot; value=&quot;Slide 4&quot;/&gt;&lt;property id=&quot;20307&quot; value=&quot;263&quot;/&gt;&lt;/object&gt;&lt;object type=&quot;3&quot; unique_id=&quot;10226&quot;&gt;&lt;property id=&quot;20148&quot; value=&quot;5&quot;/&gt;&lt;property id=&quot;20300&quot; value=&quot;Slide 5&quot;/&gt;&lt;property id=&quot;20307&quot; value=&quot;264&quot;/&gt;&lt;/object&gt;&lt;object type=&quot;3&quot; unique_id=&quot;10227&quot;&gt;&lt;property id=&quot;20148&quot; value=&quot;5&quot;/&gt;&lt;property id=&quot;20300&quot; value=&quot;Slide 6&quot;/&gt;&lt;property id=&quot;20307&quot; value=&quot;265&quot;/&gt;&lt;/object&gt;&lt;object type=&quot;3&quot; unique_id=&quot;10228&quot;&gt;&lt;property id=&quot;20148&quot; value=&quot;5&quot;/&gt;&lt;property id=&quot;20300&quot; value=&quot;Slide 7 - &amp;quot;Contact information&amp;quot;&quot;/&gt;&lt;property id=&quot;20307&quot; value=&quot;266&quot;/&gt;&lt;/object&gt;&lt;object type=&quot;3&quot; unique_id=&quot;10229&quot;&gt;&lt;property id=&quot;20148&quot; value=&quot;5&quot;/&gt;&lt;property id=&quot;20300&quot; value=&quot;Slide 8 - &amp;quot;Slide layouts with images&amp;quot;&quot;/&gt;&lt;property id=&quot;20307&quot; value=&quot;267&quot;/&gt;&lt;/object&gt;&lt;object type=&quot;3&quot; unique_id=&quot;10230&quot;&gt;&lt;property id=&quot;20148&quot; value=&quot;5&quot;/&gt;&lt;property id=&quot;20300&quot; value=&quot;Slide 9&quot;/&gt;&lt;property id=&quot;20307&quot; value=&quot;268&quot;/&gt;&lt;/object&gt;&lt;object type=&quot;3&quot; unique_id=&quot;10231&quot;&gt;&lt;property id=&quot;20148&quot; value=&quot;5&quot;/&gt;&lt;property id=&quot;20300&quot; value=&quot;Slide 10&quot;/&gt;&lt;property id=&quot;20307&quot; value=&quot;269&quot;/&gt;&lt;/object&gt;&lt;object type=&quot;3&quot; unique_id=&quot;10232&quot;&gt;&lt;property id=&quot;20148&quot; value=&quot;5&quot;/&gt;&lt;property id=&quot;20300&quot; value=&quot;Slide 11&quot;/&gt;&lt;property id=&quot;20307&quot; value=&quot;270&quot;/&gt;&lt;/object&gt;&lt;object type=&quot;3&quot; unique_id=&quot;10233&quot;&gt;&lt;property id=&quot;20148&quot; value=&quot;5&quot;/&gt;&lt;property id=&quot;20300&quot; value=&quot;Slide 12&quot;/&gt;&lt;property id=&quot;20307&quot; value=&quot;271&quot;/&gt;&lt;/object&gt;&lt;object type=&quot;3&quot; unique_id=&quot;10234&quot;&gt;&lt;property id=&quot;20148&quot; value=&quot;5&quot;/&gt;&lt;property id=&quot;20300&quot; value=&quot;Slide 13&quot;/&gt;&lt;property id=&quot;20307&quot; value=&quot;272&quot;/&gt;&lt;/object&gt;&lt;object type=&quot;3&quot; unique_id=&quot;10235&quot;&gt;&lt;property id=&quot;20148&quot; value=&quot;5&quot;/&gt;&lt;property id=&quot;20300&quot; value=&quot;Slide 14&quot;/&gt;&lt;property id=&quot;20307&quot; value=&quot;273&quot;/&gt;&lt;/object&gt;&lt;object type=&quot;3&quot; unique_id=&quot;10236&quot;&gt;&lt;property id=&quot;20148&quot; value=&quot;5&quot;/&gt;&lt;property id=&quot;20300&quot; value=&quot;Slide 15&quot;/&gt;&lt;property id=&quot;20307&quot; value=&quot;274&quot;/&gt;&lt;/object&gt;&lt;object type=&quot;3&quot; unique_id=&quot;10237&quot;&gt;&lt;property id=&quot;20148&quot; value=&quot;5&quot;/&gt;&lt;property id=&quot;20300&quot; value=&quot;Slide 16&quot;/&gt;&lt;property id=&quot;20307&quot; value=&quot;275&quot;/&gt;&lt;/object&gt;&lt;object type=&quot;3&quot; unique_id=&quot;10238&quot;&gt;&lt;property id=&quot;20148&quot; value=&quot;5&quot;/&gt;&lt;property id=&quot;20300&quot; value=&quot;Slide 17&quot;/&gt;&lt;property id=&quot;20307&quot; value=&quot;276&quot;/&gt;&lt;/object&gt;&lt;object type=&quot;3&quot; unique_id=&quot;10239&quot;&gt;&lt;property id=&quot;20148&quot; value=&quot;5&quot;/&gt;&lt;property id=&quot;20300&quot; value=&quot;Slide 18&quot;/&gt;&lt;property id=&quot;20307&quot; value=&quot;277&quot;/&gt;&lt;/object&gt;&lt;object type=&quot;3&quot; unique_id=&quot;10240&quot;&gt;&lt;property id=&quot;20148&quot; value=&quot;5&quot;/&gt;&lt;property id=&quot;20300&quot; value=&quot;Slide 19 - &amp;quot;Tables&amp;quot;&quot;/&gt;&lt;property id=&quot;20307&quot; value=&quot;278&quot;/&gt;&lt;/object&gt;&lt;object type=&quot;3&quot; unique_id=&quot;10241&quot;&gt;&lt;property id=&quot;20148&quot; value=&quot;5&quot;/&gt;&lt;property id=&quot;20300&quot; value=&quot;Slide 20&quot;/&gt;&lt;property id=&quot;20307&quot; value=&quot;279&quot;/&gt;&lt;/object&gt;&lt;object type=&quot;3&quot; unique_id=&quot;10242&quot;&gt;&lt;property id=&quot;20148&quot; value=&quot;5&quot;/&gt;&lt;property id=&quot;20300&quot; value=&quot;Slide 21&quot;/&gt;&lt;property id=&quot;20307&quot; value=&quot;280&quot;/&gt;&lt;/object&gt;&lt;object type=&quot;3&quot; unique_id=&quot;10243&quot;&gt;&lt;property id=&quot;20148&quot; value=&quot;5&quot;/&gt;&lt;property id=&quot;20300&quot; value=&quot;Slide 22&quot;/&gt;&lt;property id=&quot;20307&quot; value=&quot;281&quot;/&gt;&lt;/object&gt;&lt;object type=&quot;3&quot; unique_id=&quot;10244&quot;&gt;&lt;property id=&quot;20148&quot; value=&quot;5&quot;/&gt;&lt;property id=&quot;20300&quot; value=&quot;Slide 23&quot;/&gt;&lt;property id=&quot;20307&quot; value=&quot;282&quot;/&gt;&lt;/object&gt;&lt;object type=&quot;3&quot; unique_id=&quot;10245&quot;&gt;&lt;property id=&quot;20148&quot; value=&quot;5&quot;/&gt;&lt;property id=&quot;20300&quot; value=&quot;Slide 24&quot;/&gt;&lt;property id=&quot;20307&quot; value=&quot;283&quot;/&gt;&lt;/object&gt;&lt;object type=&quot;3&quot; unique_id=&quot;10246&quot;&gt;&lt;property id=&quot;20148&quot; value=&quot;5&quot;/&gt;&lt;property id=&quot;20300&quot; value=&quot;Slide 25&quot;/&gt;&lt;property id=&quot;20307&quot; value=&quot;284&quot;/&gt;&lt;/object&gt;&lt;object type=&quot;3&quot; unique_id=&quot;10247&quot;&gt;&lt;property id=&quot;20148&quot; value=&quot;5&quot;/&gt;&lt;property id=&quot;20300&quot; value=&quot;Slide 26 - &amp;quot;Graphs&amp;quot;&quot;/&gt;&lt;property id=&quot;20307&quot; value=&quot;285&quot;/&gt;&lt;/object&gt;&lt;object type=&quot;3&quot; unique_id=&quot;10248&quot;&gt;&lt;property id=&quot;20148&quot; value=&quot;5&quot;/&gt;&lt;property id=&quot;20300&quot; value=&quot;Slide 27&quot;/&gt;&lt;property id=&quot;20307&quot; value=&quot;286&quot;/&gt;&lt;/object&gt;&lt;object type=&quot;3&quot; unique_id=&quot;10249&quot;&gt;&lt;property id=&quot;20148&quot; value=&quot;5&quot;/&gt;&lt;property id=&quot;20300&quot; value=&quot;Slide 28&quot;/&gt;&lt;property id=&quot;20307&quot; value=&quot;287&quot;/&gt;&lt;/object&gt;&lt;object type=&quot;3&quot; unique_id=&quot;10250&quot;&gt;&lt;property id=&quot;20148&quot; value=&quot;5&quot;/&gt;&lt;property id=&quot;20300&quot; value=&quot;Slide 29&quot;/&gt;&lt;property id=&quot;20307&quot; value=&quot;288&quot;/&gt;&lt;/object&gt;&lt;object type=&quot;3&quot; unique_id=&quot;10251&quot;&gt;&lt;property id=&quot;20148&quot; value=&quot;5&quot;/&gt;&lt;property id=&quot;20300&quot; value=&quot;Slide 30&quot;/&gt;&lt;property id=&quot;20307&quot; value=&quot;289&quot;/&gt;&lt;/object&gt;&lt;object type=&quot;3&quot; unique_id=&quot;10252&quot;&gt;&lt;property id=&quot;20148&quot; value=&quot;5&quot;/&gt;&lt;property id=&quot;20300&quot; value=&quot;Slide 31&quot;/&gt;&lt;property id=&quot;20307&quot; value=&quot;290&quot;/&gt;&lt;/object&gt;&lt;object type=&quot;3&quot; unique_id=&quot;10253&quot;&gt;&lt;property id=&quot;20148&quot; value=&quot;5&quot;/&gt;&lt;property id=&quot;20300&quot; value=&quot;Slide 32&quot;/&gt;&lt;property id=&quot;20307&quot; value=&quot;291&quot;/&gt;&lt;/object&gt;&lt;object type=&quot;3&quot; unique_id=&quot;10254&quot;&gt;&lt;property id=&quot;20148&quot; value=&quot;5&quot;/&gt;&lt;property id=&quot;20300&quot; value=&quot;Slide 33&quot;/&gt;&lt;property id=&quot;20307&quot; value=&quot;292&quot;/&gt;&lt;/object&gt;&lt;object type=&quot;3&quot; unique_id=&quot;10255&quot;&gt;&lt;property id=&quot;20148&quot; value=&quot;5&quot;/&gt;&lt;property id=&quot;20300&quot; value=&quot;Slide 34&quot;/&gt;&lt;property id=&quot;20307&quot; value=&quot;293&quot;/&gt;&lt;/object&gt;&lt;object type=&quot;3&quot; unique_id=&quot;10256&quot;&gt;&lt;property id=&quot;20148&quot; value=&quot;5&quot;/&gt;&lt;property id=&quot;20300&quot; value=&quot;Slide 35&quot;/&gt;&lt;property id=&quot;20307&quot; value=&quot;294&quot;/&gt;&lt;/object&gt;&lt;object type=&quot;3&quot; unique_id=&quot;10257&quot;&gt;&lt;property id=&quot;20148&quot; value=&quot;5&quot;/&gt;&lt;property id=&quot;20300&quot; value=&quot;Slide 36&quot;/&gt;&lt;property id=&quot;20307&quot; value=&quot;295&quot;/&gt;&lt;/object&gt;&lt;object type=&quot;3&quot; unique_id=&quot;10258&quot;&gt;&lt;property id=&quot;20148&quot; value=&quot;5&quot;/&gt;&lt;property id=&quot;20300&quot; value=&quot;Slide 37&quot;/&gt;&lt;property id=&quot;20307&quot; value=&quot;296&quot;/&gt;&lt;/object&gt;&lt;object type=&quot;3&quot; unique_id=&quot;10259&quot;&gt;&lt;property id=&quot;20148&quot; value=&quot;5&quot;/&gt;&lt;property id=&quot;20300&quot; value=&quot;Slide 38&quot;/&gt;&lt;property id=&quot;20307&quot; value=&quot;297&quot;/&gt;&lt;/object&gt;&lt;object type=&quot;3&quot; unique_id=&quot;10260&quot;&gt;&lt;property id=&quot;20148&quot; value=&quot;5&quot;/&gt;&lt;property id=&quot;20300&quot; value=&quot;Slide 39&quot;/&gt;&lt;property id=&quot;20307&quot; value=&quot;298&quot;/&gt;&lt;/object&gt;&lt;object type=&quot;3&quot; unique_id=&quot;10261&quot;&gt;&lt;property id=&quot;20148&quot; value=&quot;5&quot;/&gt;&lt;property id=&quot;20300&quot; value=&quot;Slide 40&quot;/&gt;&lt;property id=&quot;20307&quot; value=&quot;299&quot;/&gt;&lt;/object&gt;&lt;object type=&quot;3&quot; unique_id=&quot;10262&quot;&gt;&lt;property id=&quot;20148&quot; value=&quot;5&quot;/&gt;&lt;property id=&quot;20300&quot; value=&quot;Slide 41&quot;/&gt;&lt;property id=&quot;20307&quot; value=&quot;300&quot;/&gt;&lt;/object&gt;&lt;object type=&quot;3&quot; unique_id=&quot;10263&quot;&gt;&lt;property id=&quot;20148&quot; value=&quot;5&quot;/&gt;&lt;property id=&quot;20300&quot; value=&quot;Slide 42 - &amp;quot;Organization charts&amp;quot;&quot;/&gt;&lt;property id=&quot;20307&quot; value=&quot;301&quot;/&gt;&lt;/object&gt;&lt;object type=&quot;3&quot; unique_id=&quot;10264&quot;&gt;&lt;property id=&quot;20148&quot; value=&quot;5&quot;/&gt;&lt;property id=&quot;20300&quot; value=&quot;Slide 43&quot;/&gt;&lt;property id=&quot;20307&quot; value=&quot;302&quot;/&gt;&lt;/object&gt;&lt;object type=&quot;3&quot; unique_id=&quot;10265&quot;&gt;&lt;property id=&quot;20148&quot; value=&quot;5&quot;/&gt;&lt;property id=&quot;20300&quot; value=&quot;Slide 44&quot;/&gt;&lt;property id=&quot;20307&quot; value=&quot;303&quot;/&gt;&lt;/object&gt;&lt;object type=&quot;3&quot; unique_id=&quot;10266&quot;&gt;&lt;property id=&quot;20148&quot; value=&quot;5&quot;/&gt;&lt;property id=&quot;20300&quot; value=&quot;Slide 45&quot;/&gt;&lt;property id=&quot;20307&quot; value=&quot;304&quot;/&gt;&lt;/object&gt;&lt;object type=&quot;3&quot; unique_id=&quot;10267&quot;&gt;&lt;property id=&quot;20148&quot; value=&quot;5&quot;/&gt;&lt;property id=&quot;20300&quot; value=&quot;Slide 46 - &amp;quot;Arrows, models and shapes&amp;quot;&quot;/&gt;&lt;property id=&quot;20307&quot; value=&quot;305&quot;/&gt;&lt;/object&gt;&lt;object type=&quot;3&quot; unique_id=&quot;10268&quot;&gt;&lt;property id=&quot;20148&quot; value=&quot;5&quot;/&gt;&lt;property id=&quot;20300&quot; value=&quot;Slide 47&quot;/&gt;&lt;property id=&quot;20307&quot; value=&quot;306&quot;/&gt;&lt;/object&gt;&lt;object type=&quot;3&quot; unique_id=&quot;10269&quot;&gt;&lt;property id=&quot;20148&quot; value=&quot;5&quot;/&gt;&lt;property id=&quot;20300&quot; value=&quot;Slide 48&quot;/&gt;&lt;property id=&quot;20307&quot; value=&quot;307&quot;/&gt;&lt;/object&gt;&lt;object type=&quot;3&quot; unique_id=&quot;10270&quot;&gt;&lt;property id=&quot;20148&quot; value=&quot;5&quot;/&gt;&lt;property id=&quot;20300&quot; value=&quot;Slide 49&quot;/&gt;&lt;property id=&quot;20307&quot; value=&quot;308&quot;/&gt;&lt;/object&gt;&lt;object type=&quot;3&quot; unique_id=&quot;10271&quot;&gt;&lt;property id=&quot;20148&quot; value=&quot;5&quot;/&gt;&lt;property id=&quot;20300&quot; value=&quot;Slide 50&quot;/&gt;&lt;property id=&quot;20307&quot; value=&quot;309&quot;/&gt;&lt;/object&gt;&lt;object type=&quot;3&quot; unique_id=&quot;10272&quot;&gt;&lt;property id=&quot;20148&quot; value=&quot;5&quot;/&gt;&lt;property id=&quot;20300&quot; value=&quot;Slide 51&quot;/&gt;&lt;property id=&quot;20307&quot; value=&quot;310&quot;/&gt;&lt;/object&gt;&lt;object type=&quot;3&quot; unique_id=&quot;10273&quot;&gt;&lt;property id=&quot;20148&quot; value=&quot;5&quot;/&gt;&lt;property id=&quot;20300&quot; value=&quot;Slide 52&quot;/&gt;&lt;property id=&quot;20307&quot; value=&quot;311&quot;/&gt;&lt;/object&gt;&lt;object type=&quot;3&quot; unique_id=&quot;10274&quot;&gt;&lt;property id=&quot;20148&quot; value=&quot;5&quot;/&gt;&lt;property id=&quot;20300&quot; value=&quot;Slide 53&quot;/&gt;&lt;property id=&quot;20307&quot; value=&quot;312&quot;/&gt;&lt;/object&gt;&lt;object type=&quot;3&quot; unique_id=&quot;10275&quot;&gt;&lt;property id=&quot;20148&quot; value=&quot;5&quot;/&gt;&lt;property id=&quot;20300&quot; value=&quot;Slide 54&quot;/&gt;&lt;property id=&quot;20307&quot; value=&quot;31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Slide Number Placeholder 5"/>
  <p:tag name="FORMATSSLIDEID" val="299"/>
  <p:tag name="FORMATSFILENAME" val="Standard Slides.pot"/>
  <p:tag name="POSITIONSHAPE" val="Slide Number Placeholder 5"/>
  <p:tag name="POSITIONSLIDEID" val="299"/>
  <p:tag name="SIZESHAPE" val="Slide Number Placeholder 5"/>
  <p:tag name="SIZESLIDEID" val="299"/>
</p:tagLst>
</file>

<file path=ppt/tags/tag3.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FILENAME" val="Standard Slides.pot"/>
  <p:tag name="FORMATSSHAPE" val="Text Box 8"/>
  <p:tag name="POSITIONSHAPE" val="Text Box 8"/>
  <p:tag name="SIZESHAPE" val="Text Box 8"/>
  <p:tag name="FORMATSSLIDEID" val="310"/>
  <p:tag name="POSITIONSLIDEID" val="310"/>
  <p:tag name="SIZESLIDEID" val="310"/>
</p:tagLst>
</file>

<file path=ppt/tags/tag4.xml><?xml version="1.0" encoding="utf-8"?>
<p:tagLst xmlns:a="http://schemas.openxmlformats.org/drawingml/2006/main" xmlns:r="http://schemas.openxmlformats.org/officeDocument/2006/relationships" xmlns:p="http://schemas.openxmlformats.org/presentationml/2006/main">
  <p:tag name="SLIDE_TYPE" val="BODY"/>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ISLOCKED" val="TRUE"/>
  <p:tag name="TOP" val="423000000000000E-12"/>
  <p:tag name="LEFT" val="603750000000000E-13"/>
  <p:tag name="HEIGHT" val="101500000000000E-12"/>
  <p:tag name="WIDTH" val="678250000000000E-12"/>
  <p:tag name="FONT STYLE" val="SANS SERIF"/>
</p:tagLst>
</file>

<file path=ppt/tags/tag7.xml><?xml version="1.0" encoding="utf-8"?>
<p:tagLst xmlns:a="http://schemas.openxmlformats.org/drawingml/2006/main" xmlns:r="http://schemas.openxmlformats.org/officeDocument/2006/relationships" xmlns:p="http://schemas.openxmlformats.org/presentationml/2006/main">
  <p:tag name="SLIDE_TYPE" val="BODY"/>
</p:tagLst>
</file>

<file path=ppt/tags/tag8.xml><?xml version="1.0" encoding="utf-8"?>
<p:tagLst xmlns:a="http://schemas.openxmlformats.org/drawingml/2006/main" xmlns:r="http://schemas.openxmlformats.org/officeDocument/2006/relationships" xmlns:p="http://schemas.openxmlformats.org/presentationml/2006/main">
  <p:tag name="TEXT_TYPE" val="PAGE HEADING"/>
</p:tagLst>
</file>

<file path=ppt/theme/theme1.xml><?xml version="1.0" encoding="utf-8"?>
<a:theme xmlns:a="http://schemas.openxmlformats.org/drawingml/2006/main" name="1 BTG Template">
  <a:themeElements>
    <a:clrScheme name="BTG Pactual 1">
      <a:dk1>
        <a:srgbClr val="000000"/>
      </a:dk1>
      <a:lt1>
        <a:srgbClr val="FFFFFF"/>
      </a:lt1>
      <a:dk2>
        <a:srgbClr val="696A6C"/>
      </a:dk2>
      <a:lt2>
        <a:srgbClr val="00447C"/>
      </a:lt2>
      <a:accent1>
        <a:srgbClr val="C9CBCC"/>
      </a:accent1>
      <a:accent2>
        <a:srgbClr val="002B55"/>
      </a:accent2>
      <a:accent3>
        <a:srgbClr val="FFFFFF"/>
      </a:accent3>
      <a:accent4>
        <a:srgbClr val="000000"/>
      </a:accent4>
      <a:accent5>
        <a:srgbClr val="E1E2E2"/>
      </a:accent5>
      <a:accent6>
        <a:srgbClr val="00264C"/>
      </a:accent6>
      <a:hlink>
        <a:srgbClr val="7A822E"/>
      </a:hlink>
      <a:folHlink>
        <a:srgbClr val="EC6400"/>
      </a:folHlink>
    </a:clrScheme>
    <a:fontScheme name="BTG Pactual">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bg2"/>
        </a:solid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BTG Pactual 1">
        <a:dk1>
          <a:srgbClr val="000000"/>
        </a:dk1>
        <a:lt1>
          <a:srgbClr val="FFFFFF"/>
        </a:lt1>
        <a:dk2>
          <a:srgbClr val="696A6C"/>
        </a:dk2>
        <a:lt2>
          <a:srgbClr val="00447C"/>
        </a:lt2>
        <a:accent1>
          <a:srgbClr val="C9CBCC"/>
        </a:accent1>
        <a:accent2>
          <a:srgbClr val="002B55"/>
        </a:accent2>
        <a:accent3>
          <a:srgbClr val="FFFFFF"/>
        </a:accent3>
        <a:accent4>
          <a:srgbClr val="000000"/>
        </a:accent4>
        <a:accent5>
          <a:srgbClr val="E1E2E2"/>
        </a:accent5>
        <a:accent6>
          <a:srgbClr val="00264C"/>
        </a:accent6>
        <a:hlink>
          <a:srgbClr val="7A822E"/>
        </a:hlink>
        <a:folHlink>
          <a:srgbClr val="EC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EC56872855AD246B594AB9A3CF0080A" ma:contentTypeVersion="1" ma:contentTypeDescription="Crie um novo documento." ma:contentTypeScope="" ma:versionID="b3ffb848abde2d6ae09682c993936eef">
  <xsd:schema xmlns:xsd="http://www.w3.org/2001/XMLSchema" xmlns:xs="http://www.w3.org/2001/XMLSchema" xmlns:p="http://schemas.microsoft.com/office/2006/metadata/properties" xmlns:ns1="http://schemas.microsoft.com/sharepoint/v3" xmlns:ns2="9a1b2486-0a48-4a71-815e-a4bdbf104c28" targetNamespace="http://schemas.microsoft.com/office/2006/metadata/properties" ma:root="true" ma:fieldsID="a937daa28b7df72d86885aee90d71ec5" ns1:_="" ns2:_="">
    <xsd:import namespace="http://schemas.microsoft.com/sharepoint/v3"/>
    <xsd:import namespace="9a1b2486-0a48-4a71-815e-a4bdbf104c28"/>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Agendamento de Data de Início" ma:description="Data de Início de Agendamento é uma coluna de site criada pelo recurso de Publicação. Ela é usada para especificar a data e hora em que essa página aparecerá pela primeira vez aos visitantes do site." ma:hidden="true" ma:internalName="PublishingStartDate">
      <xsd:simpleType>
        <xsd:restriction base="dms:Unknown"/>
      </xsd:simpleType>
    </xsd:element>
    <xsd:element name="PublishingExpirationDate" ma:index="12" nillable="true" ma:displayName="Agendamento de Data de Término" ma:description="Data Final de Agendamento é uma coluna de site criada pelo recurso de Publicação. Ela é usada para especificar a data e a hora em que essa página não será mais exibida aos visitantes do si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1b2486-0a48-4a71-815e-a4bdbf104c28" elementFormDefault="qualified">
    <xsd:import namespace="http://schemas.microsoft.com/office/2006/documentManagement/types"/>
    <xsd:import namespace="http://schemas.microsoft.com/office/infopath/2007/PartnerControls"/>
    <xsd:element name="_dlc_DocId" ma:index="8" nillable="true" ma:displayName="Valor da ID do Documento" ma:description="O valor da ID do documento atribuída a este item." ma:internalName="_dlc_DocId" ma:readOnly="true">
      <xsd:simpleType>
        <xsd:restriction base="dms:Text"/>
      </xsd:simpleType>
    </xsd:element>
    <xsd:element name="_dlc_DocIdUrl" ma:index="9" nillable="true" ma:displayName="ID do Documento" ma:description="Link permanente par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9a1b2486-0a48-4a71-815e-a4bdbf104c28">Y5THXWTZCZXA-9-359</_dlc_DocId>
    <_dlc_DocIdUrl xmlns="9a1b2486-0a48-4a71-815e-a4bdbf104c28">
      <Url>http://intranet/area/comunicacao_mkt/pt-br/brasil/identidade_visual/_layouts/15/DocIdRedir.aspx?ID=Y5THXWTZCZXA-9-359</Url>
      <Description>Y5THXWTZCZXA-9-359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192AFC9-89F9-4B43-9977-5587F94C7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a1b2486-0a48-4a71-815e-a4bdbf104c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EC78B0-512B-4D5E-B312-4A8E04CBE515}">
  <ds:schemaRefs>
    <ds:schemaRef ds:uri="http://schemas.microsoft.com/sharepoint/v3/contenttype/forms"/>
  </ds:schemaRefs>
</ds:datastoreItem>
</file>

<file path=customXml/itemProps3.xml><?xml version="1.0" encoding="utf-8"?>
<ds:datastoreItem xmlns:ds="http://schemas.openxmlformats.org/officeDocument/2006/customXml" ds:itemID="{693C33EB-77F1-43B1-B424-8FAFDC64F18D}">
  <ds:schemaRefs>
    <ds:schemaRef ds:uri="http://schemas.microsoft.com/office/2006/metadata/properties"/>
    <ds:schemaRef ds:uri="http://purl.org/dc/dcmitype/"/>
    <ds:schemaRef ds:uri="http://purl.org/dc/terms/"/>
    <ds:schemaRef ds:uri="http://schemas.openxmlformats.org/package/2006/metadata/core-properties"/>
    <ds:schemaRef ds:uri="http://purl.org/dc/elements/1.1/"/>
    <ds:schemaRef ds:uri="http://schemas.microsoft.com/office/2006/documentManagement/types"/>
    <ds:schemaRef ds:uri="http://schemas.microsoft.com/sharepoint/v3"/>
    <ds:schemaRef ds:uri="http://schemas.microsoft.com/office/infopath/2007/PartnerControls"/>
    <ds:schemaRef ds:uri="9a1b2486-0a48-4a71-815e-a4bdbf104c28"/>
    <ds:schemaRef ds:uri="http://www.w3.org/XML/1998/namespace"/>
  </ds:schemaRefs>
</ds:datastoreItem>
</file>

<file path=customXml/itemProps4.xml><?xml version="1.0" encoding="utf-8"?>
<ds:datastoreItem xmlns:ds="http://schemas.openxmlformats.org/officeDocument/2006/customXml" ds:itemID="{A90C114F-E464-42E6-B99B-08886EB9081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32553</TotalTime>
  <Words>1995</Words>
  <Application>Microsoft Office PowerPoint</Application>
  <PresentationFormat>On-screen Show (4:3)</PresentationFormat>
  <Paragraphs>493</Paragraphs>
  <Slides>14</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MS PGothic</vt:lpstr>
      <vt:lpstr>PMingLiU</vt:lpstr>
      <vt:lpstr>Arial</vt:lpstr>
      <vt:lpstr>Arial Narrow</vt:lpstr>
      <vt:lpstr>Arial Unicode MS</vt:lpstr>
      <vt:lpstr>Calibri</vt:lpstr>
      <vt:lpstr>Calibri</vt:lpstr>
      <vt:lpstr>Times New Roman</vt:lpstr>
      <vt:lpstr>Wingdings</vt:lpstr>
      <vt:lpstr>1 BTG Template</vt:lpstr>
      <vt:lpstr>BTG Pactual Absoluto Institucional FIA</vt:lpstr>
      <vt:lpstr>Estratégia &amp; Processo</vt:lpstr>
      <vt:lpstr>Filosofia de Investimento</vt:lpstr>
      <vt:lpstr>Processo de Investimento</vt:lpstr>
      <vt:lpstr>Performance Absoluto Institucional FIQ FIA</vt:lpstr>
      <vt:lpstr>Performance BTG Pactual Absoluto Institucional FIQ FIA</vt:lpstr>
      <vt:lpstr>BTG Pactual Absoluto Institucional FIQ de FI Ações</vt:lpstr>
      <vt:lpstr>Absoluto Institucional FIQ FIA - Performance Relativa Histórica</vt:lpstr>
      <vt:lpstr>Discussão de Tema: O Otimismo com o Brasil é justificado? </vt:lpstr>
      <vt:lpstr>Ancoragem das expectativas de inflação abriu espaço para postura mais agressiva do BC</vt:lpstr>
      <vt:lpstr>Melhora na rentabilidade das empresas, mas nível de endividamento continua alto</vt:lpstr>
      <vt:lpstr>Capacidade Ociosa da Economia deve possibilitar crescimento com inflação controlada</vt:lpstr>
      <vt:lpstr>Contato</vt:lpstr>
      <vt:lpstr>Disclaimers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BTG Slide Collection</dc:title>
  <dc:creator>Christian Lund-Sørensen</dc:creator>
  <cp:lastModifiedBy>Guimaraes, Bernardo</cp:lastModifiedBy>
  <cp:revision>491</cp:revision>
  <cp:lastPrinted>2017-06-14T14:40:36Z</cp:lastPrinted>
  <dcterms:created xsi:type="dcterms:W3CDTF">2009-10-23T10:43:30Z</dcterms:created>
  <dcterms:modified xsi:type="dcterms:W3CDTF">2017-06-26T21:28:06Z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11a90bd1-86b5-45da-b0df-d8ce9f89e578</vt:lpwstr>
  </property>
  <property fmtid="{D5CDD505-2E9C-101B-9397-08002B2CF9AE}" pid="3" name="ContentTypeId">
    <vt:lpwstr>0x010100AEC56872855AD246B594AB9A3CF0080A</vt:lpwstr>
  </property>
</Properties>
</file>